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Gill Sans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60478e62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c60478e6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60478e629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c60478e62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60478e629_0_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c60478e62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60478e629_0_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c60478e62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60478e629_0_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c60478e62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60478e629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c60478e62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60478e629_0_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c60478e6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7" name="Google Shape;7;p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2F1F1"/>
          </a:solidFill>
          <a:ln>
            <a:noFill/>
          </a:ln>
        </p:spPr>
      </p:sp>
      <p:grpSp>
        <p:nvGrpSpPr>
          <p:cNvPr id="8" name="Google Shape;8;p1"/>
          <p:cNvGrpSpPr/>
          <p:nvPr/>
        </p:nvGrpSpPr>
        <p:grpSpPr>
          <a:xfrm>
            <a:off x="0" y="0"/>
            <a:ext cx="12192120" cy="6858000"/>
            <a:chOff x="0" y="0"/>
            <a:chExt cx="12192120" cy="6858000"/>
          </a:xfrm>
        </p:grpSpPr>
        <p:sp>
          <p:nvSpPr>
            <p:cNvPr id="9" name="Google Shape;9;p1"/>
            <p:cNvSpPr/>
            <p:nvPr/>
          </p:nvSpPr>
          <p:spPr>
            <a:xfrm>
              <a:off x="209160" y="727560"/>
              <a:ext cx="172440" cy="1724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8CBAD">
                <a:alpha val="49803"/>
              </a:srgb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50040" y="1364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>
                <a:alpha val="49803"/>
              </a:srgb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1575440" y="58590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8FAADC">
                <a:alpha val="49803"/>
              </a:srgbClr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95760" y="113400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1536920" y="554400"/>
              <a:ext cx="382680" cy="3826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1224440" y="29988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1629800" y="548244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</p:sp>
        <p:sp>
          <p:nvSpPr>
            <p:cNvPr id="16" name="Google Shape;16;p1"/>
            <p:cNvSpPr/>
            <p:nvPr/>
          </p:nvSpPr>
          <p:spPr>
            <a:xfrm>
              <a:off x="10415160" y="61250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120320" y="625608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9934200" y="620424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1642400" y="6317640"/>
              <a:ext cx="549720" cy="540360"/>
            </a:xfrm>
            <a:custGeom>
              <a:avLst/>
              <a:gdLst/>
              <a:ahLst/>
              <a:cxnLst/>
              <a:rect l="l" t="t" r="r" b="b"/>
              <a:pathLst>
                <a:path w="2115556" h="2079100" extrusionOk="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rgbClr val="C5E0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0"/>
              <a:ext cx="510120" cy="538200"/>
            </a:xfrm>
            <a:custGeom>
              <a:avLst/>
              <a:gdLst/>
              <a:ahLst/>
              <a:cxnLst/>
              <a:rect l="l" t="t" r="r" b="b"/>
              <a:pathLst>
                <a:path w="510196" h="538336" extrusionOk="0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rgbClr val="DAE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10528560" y="0"/>
              <a:ext cx="554040" cy="282600"/>
            </a:xfrm>
            <a:custGeom>
              <a:avLst/>
              <a:gdLst/>
              <a:ahLst/>
              <a:cxnLst/>
              <a:rect l="l" t="t" r="r" b="b"/>
              <a:pathLst>
                <a:path w="309162" h="157771" extrusionOk="0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rgbClr val="FFD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504000" y="1132560"/>
              <a:ext cx="84600" cy="84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D7D31"/>
            </a:solidFill>
            <a:ln>
              <a:noFill/>
            </a:ln>
          </p:spPr>
        </p:sp>
        <p:sp>
          <p:nvSpPr>
            <p:cNvPr id="23" name="Google Shape;23;p1"/>
            <p:cNvSpPr/>
            <p:nvPr/>
          </p:nvSpPr>
          <p:spPr>
            <a:xfrm>
              <a:off x="12051360" y="5576400"/>
              <a:ext cx="137520" cy="210600"/>
            </a:xfrm>
            <a:custGeom>
              <a:avLst/>
              <a:gdLst/>
              <a:ahLst/>
              <a:cxnLst/>
              <a:rect l="l" t="t" r="r" b="b"/>
              <a:pathLst>
                <a:path w="137603" h="210490" extrusionOk="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4038480" y="6488280"/>
            <a:ext cx="41148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8693280" y="6488280"/>
            <a:ext cx="2743200" cy="2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7" name="Google Shape;2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81" name="Google Shape;81;p14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82" name="Google Shape;82;p14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4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84" name="Google Shape;84;p14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892104" y="1720247"/>
            <a:ext cx="8404671" cy="1417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8000" b="1" i="0" u="none" strike="noStrike" cap="none" dirty="0" err="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CheckChart</a:t>
            </a:r>
            <a:endParaRPr sz="8000" b="1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562480" y="3429000"/>
            <a:ext cx="7063920" cy="63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Projekt z Przedmiotu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pl-PL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Tworzenie aplikacji internetowych i bazodanowych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155" name="Google Shape;155;p23"/>
          <p:cNvSpPr/>
          <p:nvPr/>
        </p:nvSpPr>
        <p:spPr>
          <a:xfrm>
            <a:off x="1440" y="0"/>
            <a:ext cx="12188880" cy="6858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pic>
        <p:nvPicPr>
          <p:cNvPr id="156" name="Google Shape;156;p23" descr="Tło sześciokątne z niebieskimi światłami neonu"/>
          <p:cNvPicPr preferRelativeResize="0"/>
          <p:nvPr/>
        </p:nvPicPr>
        <p:blipFill rotWithShape="1">
          <a:blip r:embed="rId3">
            <a:alphaModFix/>
          </a:blip>
          <a:srcRect r="26"/>
          <a:stretch/>
        </p:blipFill>
        <p:spPr>
          <a:xfrm>
            <a:off x="1440" y="0"/>
            <a:ext cx="1218888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23"/>
          <p:cNvGrpSpPr/>
          <p:nvPr/>
        </p:nvGrpSpPr>
        <p:grpSpPr>
          <a:xfrm>
            <a:off x="314280" y="236520"/>
            <a:ext cx="11340720" cy="5463720"/>
            <a:chOff x="314280" y="236520"/>
            <a:chExt cx="11340720" cy="5463720"/>
          </a:xfrm>
        </p:grpSpPr>
        <p:sp>
          <p:nvSpPr>
            <p:cNvPr id="158" name="Google Shape;158;p23"/>
            <p:cNvSpPr/>
            <p:nvPr/>
          </p:nvSpPr>
          <p:spPr>
            <a:xfrm>
              <a:off x="7760520" y="3804120"/>
              <a:ext cx="94320" cy="943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E3BEBE">
                <a:alpha val="27843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314280" y="3044520"/>
              <a:ext cx="22680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7A8EAB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1188440" y="38628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4B183">
                <a:alpha val="71764"/>
              </a:srgbClr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065680" y="23652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F39E29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51680" y="2516760"/>
              <a:ext cx="466560" cy="46656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1230200" y="45882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901880" y="5394600"/>
              <a:ext cx="30564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B4C7E7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10408320" y="5160600"/>
              <a:ext cx="113400" cy="1134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10800"/>
                  </a:move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166" name="Google Shape;166;p23"/>
          <p:cNvSpPr txBox="1"/>
          <p:nvPr/>
        </p:nvSpPr>
        <p:spPr>
          <a:xfrm>
            <a:off x="915120" y="2391480"/>
            <a:ext cx="10222560" cy="9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Dziękujemy za uwagę</a:t>
            </a:r>
            <a:endParaRPr sz="5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0E3054FB-1C37-2A45-3F3E-4F95D9570B55}"/>
              </a:ext>
            </a:extLst>
          </p:cNvPr>
          <p:cNvSpPr txBox="1"/>
          <p:nvPr/>
        </p:nvSpPr>
        <p:spPr>
          <a:xfrm>
            <a:off x="9425354" y="5542671"/>
            <a:ext cx="2572006" cy="1078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Skład grupy projektowej: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pl-PL"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Karol Kołodziejczyk,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Jakub Woźniak,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l-PL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Wiktor Kobryń IPpp30</a:t>
            </a: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77240" y="365040"/>
            <a:ext cx="106593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1D242E"/>
                </a:solidFill>
                <a:latin typeface="Gill Sans"/>
                <a:ea typeface="Gill Sans"/>
                <a:cs typeface="Gill Sans"/>
                <a:sym typeface="Gill Sans"/>
              </a:rPr>
              <a:t>Tematyka Projektu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789120" y="1171800"/>
            <a:ext cx="102594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Celem projektu jest utworzenie </a:t>
            </a:r>
            <a:r>
              <a:rPr lang="pl-PL" sz="2800" b="1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aplikacji webowej</a:t>
            </a: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 realizującej funkcjonalności grupowej oraz osobistej </a:t>
            </a:r>
            <a:r>
              <a:rPr lang="pl-PL" sz="2800" b="1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listy zadań</a:t>
            </a:r>
            <a:r>
              <a:rPr lang="pl-PL" sz="2800" b="0" i="0" u="none" strike="noStrike" cap="none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.  Użytkownik będzie w stanie </a:t>
            </a:r>
            <a:r>
              <a:rPr lang="pl-PL" sz="2800">
                <a:solidFill>
                  <a:srgbClr val="1D242E"/>
                </a:solidFill>
                <a:latin typeface="Calibri"/>
                <a:ea typeface="Calibri"/>
                <a:cs typeface="Calibri"/>
                <a:sym typeface="Calibri"/>
              </a:rPr>
              <a:t>zobaczyć swoje wykonane zadania, oraz te, które jeszcze czekają na wykonanie. </a:t>
            </a:r>
            <a:endParaRPr sz="28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D242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l="-1" r="1146"/>
          <a:stretch/>
        </p:blipFill>
        <p:spPr>
          <a:xfrm>
            <a:off x="5358071" y="2664076"/>
            <a:ext cx="5907496" cy="38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894600" y="602650"/>
            <a:ext cx="660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l-PL" sz="2800" dirty="0">
                <a:latin typeface="Consolas"/>
                <a:ea typeface="Consolas"/>
                <a:cs typeface="Consolas"/>
                <a:sym typeface="Consolas"/>
              </a:rPr>
              <a:t>założenia — DASHBOARD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00915" y="1280160"/>
            <a:ext cx="10537643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Panel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przedstawiający wydarzenia, do których podpięty jest użytkownik. Przedstawia on </a:t>
            </a: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wydarzenia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utworzone przez samego użytkownika, jak także te, do których został dodany przez innych użytkowników (np. lidera grupy).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303" y="3084346"/>
            <a:ext cx="5512025" cy="35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894600" y="602650"/>
            <a:ext cx="696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Profil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93419" y="1245260"/>
            <a:ext cx="10760455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pl-PL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rofil użytkownika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, który zakłada możliwość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zmiany zdjęcia profilowego i danych użytkownika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yświetla na jego podstronie znajomych oraz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kilka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bieżących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zadań, które są sortowane po dacie końca i ich statusu.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t="-2350" b="2349"/>
          <a:stretch/>
        </p:blipFill>
        <p:spPr>
          <a:xfrm>
            <a:off x="4874425" y="2676410"/>
            <a:ext cx="5971750" cy="3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94600" y="602650"/>
            <a:ext cx="877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Wydarzenia i zadania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43126" y="1280150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840" marR="0" lvl="0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ożliwość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tworzenia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usuwania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uczestniczenia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wydarzeniach: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zadań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datami końcowymi wykonania i przydzielaniem uczestników odpowiedzialnych za nie.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kalendarz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zadań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 możliwością dodawania 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zadania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 każdy dzień.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743040" marR="0" lvl="1" indent="-387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urier New"/>
              <a:buChar char="o"/>
            </a:pP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grupowe głosowanie z </a:t>
            </a:r>
            <a:r>
              <a:rPr lang="pl-PL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wykresem 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obrazującym aktualne wyniki głosowania</a:t>
            </a:r>
            <a:r>
              <a:rPr lang="pl-PL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942" y="4001327"/>
            <a:ext cx="4046622" cy="255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4001327"/>
            <a:ext cx="4082678" cy="2554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894600" y="602650"/>
            <a:ext cx="820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Statystyki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843126" y="1280150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ażd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e z wydarzeń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zawiera </a:t>
            </a:r>
            <a:r>
              <a:rPr lang="pl-PL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statystyki 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odnośnie zrealizowanych </a:t>
            </a:r>
            <a:r>
              <a:rPr lang="pl-PL" sz="2800" dirty="0">
                <a:latin typeface="Calibri"/>
                <a:ea typeface="Calibri"/>
                <a:cs typeface="Calibri"/>
                <a:sym typeface="Calibri"/>
              </a:rPr>
              <a:t>zadań: uwzględniając zadania nieukończone o wyznaczonym terminie, ukończone lub jeszcze nie ukończonych, których czas nie upłynął.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Ponadto w wydarzeniu można również wyświetlać, dodawać i usuwać uczestników.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t="3025"/>
          <a:stretch/>
        </p:blipFill>
        <p:spPr>
          <a:xfrm>
            <a:off x="3241012" y="3125201"/>
            <a:ext cx="5209444" cy="333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938225" y="602650"/>
            <a:ext cx="8300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założenia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– Nawigacja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63100" y="1308286"/>
            <a:ext cx="110658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Główna strona startowa zawierająca informacje o aplikacji i przekierowanie do strony logowania.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 zalogowaniu w obrębie całej aplikacji wyświetlana jest 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stopka nawigacyjna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która przekierowuje do strony startowej, profilu i panelu głównego.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131;p19">
            <a:extLst>
              <a:ext uri="{FF2B5EF4-FFF2-40B4-BE49-F238E27FC236}">
                <a16:creationId xmlns:a16="http://schemas.microsoft.com/office/drawing/2014/main" id="{E0CF27FB-3C3C-702B-4D9D-DD39FE8BD2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025" b="83633"/>
          <a:stretch/>
        </p:blipFill>
        <p:spPr>
          <a:xfrm>
            <a:off x="2340679" y="4353022"/>
            <a:ext cx="7215047" cy="63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894600" y="602650"/>
            <a:ext cx="787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Wymagania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pl-PL" sz="2800">
                <a:latin typeface="Consolas"/>
                <a:ea typeface="Consolas"/>
                <a:cs typeface="Consolas"/>
                <a:sym typeface="Consolas"/>
              </a:rPr>
              <a:t>założenia — Administrator</a:t>
            </a:r>
            <a:r>
              <a:rPr lang="pl-PL" sz="28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63100" y="1280150"/>
            <a:ext cx="11065800" cy="38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Strona logowania, tworzenia nowego użytkownika zostaje także dodana jako narzędzie w 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panelu administratorskim.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pl-P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Administrator </a:t>
            </a:r>
            <a:r>
              <a:rPr lang="pl-PL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 dostęp do statystyk globalnych dla aplikacji oraz może udzielić uprawnień administratorskich innemu użytkownikowi.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693350" y="236880"/>
            <a:ext cx="4561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dirty="0">
                <a:latin typeface="Gill Sans"/>
                <a:ea typeface="Gill Sans"/>
                <a:cs typeface="Gill Sans"/>
                <a:sym typeface="Gill Sans"/>
              </a:rPr>
              <a:t>Diagram ERD Aplikacji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 descr="Obraz zawierający tekst, zrzut ekranu, diagram, design&#10;&#10;Opis wygenerowany automatycznie">
            <a:extLst>
              <a:ext uri="{FF2B5EF4-FFF2-40B4-BE49-F238E27FC236}">
                <a16:creationId xmlns:a16="http://schemas.microsoft.com/office/drawing/2014/main" id="{09F9DD9A-CB2D-1C54-5850-C23CF6203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8" y="760080"/>
            <a:ext cx="10399264" cy="6070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323</Words>
  <Application>Microsoft Office PowerPoint</Application>
  <PresentationFormat>Panoramiczny</PresentationFormat>
  <Paragraphs>41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Gill Sans</vt:lpstr>
      <vt:lpstr>Consolas</vt:lpstr>
      <vt:lpstr>Arial</vt:lpstr>
      <vt:lpstr>Courier New</vt:lpstr>
      <vt:lpstr>Calibri</vt:lpstr>
      <vt:lpstr>Times New Roman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Jakub Woźniak (jw303282)</cp:lastModifiedBy>
  <cp:revision>3</cp:revision>
  <dcterms:modified xsi:type="dcterms:W3CDTF">2024-03-26T14:22:26Z</dcterms:modified>
</cp:coreProperties>
</file>