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E72AF-9E1F-41A7-B57E-976489022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4EA095-0743-4C7E-9A81-00076FB94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FD2947-2B37-4FF5-8F69-EA8A930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86B7EB-3060-4489-A4F5-D86A87AC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87DC98-8046-4B75-90C6-B2B9538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20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0110E-241B-43D1-A6A1-05D01A0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AAE434-9E96-43D1-B607-5D14FD6FF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BA1930-A5CF-4311-99D3-DC851723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FA905B-B561-4C75-A2CA-4F643E74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1FF5CE-EDE8-4CD2-9B5C-A86FF446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9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1F8FE5-4FB9-405D-8EBB-A4E1BC264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A93475-2674-4E8B-AD2C-2D114CBF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EF2407-B414-495D-BAAD-CD1C24A3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C390767-2619-486E-9F26-65D6965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1EF91A-2B82-4785-8796-B3CE0C9D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093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4C609-73B2-43CC-B9AF-FA6CF939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B6D887-F919-4FD8-A9A0-FA33147F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B04B2D-8C75-4467-A1E2-1E82441A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A6E1BF-D56C-4E02-A558-61128B35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234477-1305-490C-AE1B-68CB96F3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0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822A89-9A9E-4D84-BC6E-0CD63458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F9C5E8-D724-4592-AD75-21C50DC13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0A86F2-90C3-4C43-97C7-4232344C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B34499-EA61-4625-A953-1C56B31E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172E7E-9807-4EAC-BC98-59C79B9E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22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2A99CC-7803-4A58-9150-997E403B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30E44F-0EA8-4729-AC97-C1F75BABF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ACDAB0-9225-4B79-9F76-B1DE8BBB9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CA98F7-2A96-4DA7-B360-913CD0E6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D157B5-CB87-423A-8702-AF3B84C7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C1BF16-5114-4D72-A052-A601D575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29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A5279C-7A8F-4207-969E-045D4816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FB82C7-146F-477D-8B9D-D5E718E2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C1F2105-83B2-464A-B118-DB5D9C9E9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A0F5644-5D39-4669-8147-9DA47726C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2105904-B64B-4BEC-8E13-89B38429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E691802-85FE-4ABB-A499-319EF714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6A65BC3-E9CE-47E3-991E-1773108D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F368026-F49F-44B2-BDC5-DA55204B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77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780CCA-6BAF-462B-9F99-ED7BDA90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6675FBD-6DE6-4CAA-B297-CB2B11C6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04FF1C-712E-4208-848F-DBBB7D11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7C8FA89-A0E6-413A-AC0E-195C2D20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4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EE8E959-7BE4-438F-87CC-EBC78F22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DA74601-7E7D-4F97-8ED7-9820F2EB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053810E-CF42-4BA1-A7FF-3418F14D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0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BCA26-90D1-4D57-84B4-D8ED62E5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E5CA6-1791-41D0-9245-E9FD72A5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E33E1A-330F-4A8B-B4ED-8C270F79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882280-C5BA-457A-9923-DD4D9920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377CE2F-0A18-4D01-8C58-DCB658A4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AAB191-747D-4AFF-8B12-59A77C68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938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580312-E1F5-410F-A580-9FA94621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151259-5DD1-47AD-B9A9-E89433177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ECE379-B661-46EF-9490-ACDE00C9C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F33D5-F962-4DD7-94F5-2023A22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52871A0-2A54-47C0-89BC-E2CFB17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C1DEED-51E4-4BF6-A147-0CEDBF43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25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D583DA-DEBB-4D25-B47B-3F1F625D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9DAE20-4388-4A8C-83FB-EB6D16A1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5CBC37-FBAE-4BEA-B3D1-96B9B4BB7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7986-8499-48DA-825A-06CB8E6924D4}" type="datetimeFigureOut">
              <a:rPr lang="pl-PL" smtClean="0"/>
              <a:t>04.11.2021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D23966-9A2E-478C-B6FE-DBB625EEA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FFCEE1-8E78-4F52-BF82-6714FCE55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6C44-936A-4622-8734-543586A512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049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03F6706E-6688-4C24-97C7-49B6D584C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2045"/>
              </p:ext>
            </p:extLst>
          </p:nvPr>
        </p:nvGraphicFramePr>
        <p:xfrm>
          <a:off x="1907712" y="647700"/>
          <a:ext cx="812799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6626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6112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78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Column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Data </a:t>
                      </a:r>
                      <a:r>
                        <a:rPr lang="pl-PL" sz="1200" dirty="0" err="1"/>
                        <a:t>Type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Constraint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Article_number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Primary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Article_code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Article_name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6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Article_lot_number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Article_purchase_date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date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6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Article_purchase_user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Article_delivery_date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date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Article_delivery_quantity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0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Article_units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8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Article_initial_quantity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0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Article_used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Article_user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Article_remaining_quantity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Article_project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Project_id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65792"/>
                  </a:ext>
                </a:extLst>
              </a:tr>
            </a:tbl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3A5C08F1-A0BE-409F-AE91-BB0C73AC8A15}"/>
              </a:ext>
            </a:extLst>
          </p:cNvPr>
          <p:cNvSpPr txBox="1"/>
          <p:nvPr/>
        </p:nvSpPr>
        <p:spPr>
          <a:xfrm>
            <a:off x="1907712" y="276860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45164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24B4B9BE-1705-4FEA-936B-100ECA595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68611"/>
              </p:ext>
            </p:extLst>
          </p:nvPr>
        </p:nvGraphicFramePr>
        <p:xfrm>
          <a:off x="1926454" y="1018540"/>
          <a:ext cx="81092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91">
                  <a:extLst>
                    <a:ext uri="{9D8B030D-6E8A-4147-A177-3AD203B41FA5}">
                      <a16:colId xmlns:a16="http://schemas.microsoft.com/office/drawing/2014/main" val="2336626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6112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78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Column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Data </a:t>
                      </a:r>
                      <a:r>
                        <a:rPr lang="pl-PL" sz="1200" dirty="0" err="1"/>
                        <a:t>Type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Constraint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Primary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User_first_name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User_second_name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6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User_company_initials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1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User_password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User_email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6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User_projects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Project_id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User_message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Message_id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User_complain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Complain_id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8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User_login_log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Login_log_id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00414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EF296045-FAFB-4CC1-819C-2CF014314F8F}"/>
              </a:ext>
            </a:extLst>
          </p:cNvPr>
          <p:cNvSpPr txBox="1"/>
          <p:nvPr/>
        </p:nvSpPr>
        <p:spPr>
          <a:xfrm>
            <a:off x="1907712" y="53676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85141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9AACD300-00C6-4DC5-A96C-3983BA2A6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56694"/>
              </p:ext>
            </p:extLst>
          </p:nvPr>
        </p:nvGraphicFramePr>
        <p:xfrm>
          <a:off x="1926454" y="1018540"/>
          <a:ext cx="81092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91">
                  <a:extLst>
                    <a:ext uri="{9D8B030D-6E8A-4147-A177-3AD203B41FA5}">
                      <a16:colId xmlns:a16="http://schemas.microsoft.com/office/drawing/2014/main" val="2336626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6112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78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Column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Data </a:t>
                      </a:r>
                      <a:r>
                        <a:rPr lang="pl-PL" sz="1200" dirty="0" err="1"/>
                        <a:t>Type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Constraint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Message_id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Primary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Message_author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Message_subject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6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Message_body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612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CA09C33D-2EA3-45B9-9BB8-2677EA86322F}"/>
              </a:ext>
            </a:extLst>
          </p:cNvPr>
          <p:cNvSpPr txBox="1"/>
          <p:nvPr/>
        </p:nvSpPr>
        <p:spPr>
          <a:xfrm>
            <a:off x="1907712" y="53676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WIADOMOSCI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274C20EF-3FF0-471A-813E-B201CBCE1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7207"/>
              </p:ext>
            </p:extLst>
          </p:nvPr>
        </p:nvGraphicFramePr>
        <p:xfrm>
          <a:off x="1907712" y="3683320"/>
          <a:ext cx="81092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91">
                  <a:extLst>
                    <a:ext uri="{9D8B030D-6E8A-4147-A177-3AD203B41FA5}">
                      <a16:colId xmlns:a16="http://schemas.microsoft.com/office/drawing/2014/main" val="2336626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6112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78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Column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Data </a:t>
                      </a:r>
                      <a:r>
                        <a:rPr lang="pl-PL" sz="1200" dirty="0" err="1"/>
                        <a:t>Type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Constraint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Complain_id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Primary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Complain_author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Complain_subject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6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Complain_body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61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29F0CCE1-52BA-46CA-8D11-48CA259CDA71}"/>
              </a:ext>
            </a:extLst>
          </p:cNvPr>
          <p:cNvSpPr txBox="1"/>
          <p:nvPr/>
        </p:nvSpPr>
        <p:spPr>
          <a:xfrm>
            <a:off x="1944984" y="3244334"/>
            <a:ext cx="87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SKARGI</a:t>
            </a:r>
          </a:p>
        </p:txBody>
      </p:sp>
    </p:spTree>
    <p:extLst>
      <p:ext uri="{BB962C8B-B14F-4D97-AF65-F5344CB8AC3E}">
        <p14:creationId xmlns:p14="http://schemas.microsoft.com/office/powerpoint/2010/main" val="43927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AE00460A-6652-4597-BAD7-DF1662BE1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63759"/>
              </p:ext>
            </p:extLst>
          </p:nvPr>
        </p:nvGraphicFramePr>
        <p:xfrm>
          <a:off x="1926454" y="1018540"/>
          <a:ext cx="81092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91">
                  <a:extLst>
                    <a:ext uri="{9D8B030D-6E8A-4147-A177-3AD203B41FA5}">
                      <a16:colId xmlns:a16="http://schemas.microsoft.com/office/drawing/2014/main" val="2336626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6112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78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Column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Data </a:t>
                      </a:r>
                      <a:r>
                        <a:rPr lang="pl-PL" sz="1200" dirty="0" err="1"/>
                        <a:t>Type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Constraint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Login_log_id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Primary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Login_date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date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Login_time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time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6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Login_user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612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762BFF64-309A-4EEE-90D7-3DF49314F9E4}"/>
              </a:ext>
            </a:extLst>
          </p:cNvPr>
          <p:cNvSpPr txBox="1"/>
          <p:nvPr/>
        </p:nvSpPr>
        <p:spPr>
          <a:xfrm>
            <a:off x="1907712" y="536765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LOGIN_LOG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46174ACE-28C1-4D3B-AFA2-63C3223B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83108"/>
              </p:ext>
            </p:extLst>
          </p:nvPr>
        </p:nvGraphicFramePr>
        <p:xfrm>
          <a:off x="1907712" y="3905262"/>
          <a:ext cx="81092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91">
                  <a:extLst>
                    <a:ext uri="{9D8B030D-6E8A-4147-A177-3AD203B41FA5}">
                      <a16:colId xmlns:a16="http://schemas.microsoft.com/office/drawing/2014/main" val="23366264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6112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78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Column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Data </a:t>
                      </a:r>
                      <a:r>
                        <a:rPr lang="pl-PL" sz="1200" dirty="0" err="1"/>
                        <a:t>Type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Constraint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2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Project_id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Primary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Project_name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8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Project_members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Number</a:t>
                      </a:r>
                      <a:r>
                        <a:rPr lang="pl-PL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Foreign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key</a:t>
                      </a:r>
                      <a:r>
                        <a:rPr lang="pl-PL" sz="1200" dirty="0"/>
                        <a:t>: </a:t>
                      </a:r>
                      <a:r>
                        <a:rPr lang="pl-PL" sz="1200" dirty="0" err="1"/>
                        <a:t>User_id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4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200" dirty="0" err="1"/>
                        <a:t>Project_description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 err="1"/>
                        <a:t>Varchar</a:t>
                      </a:r>
                      <a:r>
                        <a:rPr lang="pl-PL" sz="1200" dirty="0"/>
                        <a:t>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6710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B629EC32-B45C-4FC2-A1E7-8C41FDFB241B}"/>
              </a:ext>
            </a:extLst>
          </p:cNvPr>
          <p:cNvSpPr txBox="1"/>
          <p:nvPr/>
        </p:nvSpPr>
        <p:spPr>
          <a:xfrm>
            <a:off x="1926454" y="3429000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23276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335A7D8-05A5-4DD2-B9AB-AC1DF0BED1BD}"/>
              </a:ext>
            </a:extLst>
          </p:cNvPr>
          <p:cNvSpPr txBox="1"/>
          <p:nvPr/>
        </p:nvSpPr>
        <p:spPr>
          <a:xfrm>
            <a:off x="1156317" y="96316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Pwo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Phi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Saltonase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UDGase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T7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Tdt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PK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</a:rPr>
              <a:t>Kontrola jakości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Administracja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</a:rPr>
              <a:t>ISO13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9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416</Words>
  <Application>Microsoft Office PowerPoint</Application>
  <PresentationFormat>Panoramiczny</PresentationFormat>
  <Paragraphs>132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Wiktor Majczak</dc:creator>
  <cp:lastModifiedBy>Wiktor Majczak</cp:lastModifiedBy>
  <cp:revision>3</cp:revision>
  <dcterms:created xsi:type="dcterms:W3CDTF">2021-11-04T10:52:45Z</dcterms:created>
  <dcterms:modified xsi:type="dcterms:W3CDTF">2021-11-04T11:23:08Z</dcterms:modified>
</cp:coreProperties>
</file>