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l-PL" sz="6000" spc="-1" strike="noStrike">
                <a:solidFill>
                  <a:srgbClr val="000000"/>
                </a:solidFill>
                <a:latin typeface="Calibri Light"/>
              </a:rPr>
              <a:t>Kliknij, aby edytować styl</a:t>
            </a:r>
            <a:endParaRPr b="0" lang="pl-PL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53126D6-0909-4C47-84FA-F04CE6A54E80}" type="datetime">
              <a:rPr b="0" lang="pl-PL" sz="1200" spc="-1" strike="noStrike">
                <a:solidFill>
                  <a:srgbClr val="8b8b8b"/>
                </a:solidFill>
                <a:latin typeface="Calibri"/>
              </a:rPr>
              <a:t>21-12-7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8D83114-1B83-4AB9-940D-9BECF7D3A73C}" type="slidenum">
              <a:rPr b="0" lang="pl-PL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</a:rPr>
              <a:t>Kliknij, aby edytować styl</a:t>
            </a:r>
            <a:endParaRPr b="0" lang="pl-P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</a:rPr>
              <a:t>Kliknij, aby edytować style wzorca tekstu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Drugi poziom</a:t>
            </a:r>
            <a:endParaRPr b="0" lang="pl-PL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Trzeci poziom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Czwarty poziom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Piąty poziom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7E50096-83C9-418A-8BEE-4CC1AB2A7737}" type="datetime">
              <a:rPr b="0" lang="pl-PL" sz="1200" spc="-1" strike="noStrike">
                <a:solidFill>
                  <a:srgbClr val="8b8b8b"/>
                </a:solidFill>
                <a:latin typeface="Calibri"/>
              </a:rPr>
              <a:t>21-12-7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7A8591A-C7C4-4BC9-9BA4-781C6685D2F3}" type="slidenum">
              <a:rPr b="0" lang="pl-PL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Table 1"/>
          <p:cNvGraphicFramePr/>
          <p:nvPr/>
        </p:nvGraphicFramePr>
        <p:xfrm>
          <a:off x="1907640" y="647640"/>
          <a:ext cx="8127720" cy="5562360"/>
        </p:xfrm>
        <a:graphic>
          <a:graphicData uri="http://schemas.openxmlformats.org/drawingml/2006/table">
            <a:tbl>
              <a:tblPr/>
              <a:tblGrid>
                <a:gridCol w="2709000"/>
                <a:gridCol w="2709000"/>
                <a:gridCol w="270972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Column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Data Type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Constraint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article_id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Number(9)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Primary Key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article_code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Varchar(20)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article_name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Varchar(50)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article_lot_number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Varchar(10)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article_purchase_date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article_purchase_user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Varchar(20)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Foreign Key: user_id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article_delivery_date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article_delivery_quantity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Number(5)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article_units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Varchar(5)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article_initial_quantity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Number(5)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article_used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Number(5)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article_user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Number(9)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Foreign Key: user_id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article_remaining_quantity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Number(5)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1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article_project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Varchar(50)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Foreign Key: project_id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83" name="CustomShape 2"/>
          <p:cNvSpPr/>
          <p:nvPr/>
        </p:nvSpPr>
        <p:spPr>
          <a:xfrm>
            <a:off x="1804320" y="276840"/>
            <a:ext cx="1267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STORAGE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 1"/>
          <p:cNvGraphicFramePr/>
          <p:nvPr/>
        </p:nvGraphicFramePr>
        <p:xfrm>
          <a:off x="1926360" y="1018440"/>
          <a:ext cx="8109000" cy="4078800"/>
        </p:xfrm>
        <a:graphic>
          <a:graphicData uri="http://schemas.openxmlformats.org/drawingml/2006/table">
            <a:tbl>
              <a:tblPr/>
              <a:tblGrid>
                <a:gridCol w="2690280"/>
                <a:gridCol w="2709000"/>
                <a:gridCol w="270972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Column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Data Type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Constraint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Number(9)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Primary Key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user_first_name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Varchar(10)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user_second_name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Varchar(10)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user_company_initials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Varchar(4)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user_password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Varchar(20)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user_email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Varchar(35)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user_projects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Foreign Key: project_id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user_message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Foreign Key: complaint_id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user_complain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Foreign Key: complain_id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user_login_log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Foreign Key: login_log_id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85" name="CustomShape 2"/>
          <p:cNvSpPr/>
          <p:nvPr/>
        </p:nvSpPr>
        <p:spPr>
          <a:xfrm>
            <a:off x="1847520" y="536760"/>
            <a:ext cx="795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USER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Table 1"/>
          <p:cNvGraphicFramePr/>
          <p:nvPr/>
        </p:nvGraphicFramePr>
        <p:xfrm>
          <a:off x="1926360" y="1018440"/>
          <a:ext cx="8109000" cy="1854000"/>
        </p:xfrm>
        <a:graphic>
          <a:graphicData uri="http://schemas.openxmlformats.org/drawingml/2006/table">
            <a:tbl>
              <a:tblPr/>
              <a:tblGrid>
                <a:gridCol w="2690280"/>
                <a:gridCol w="2709000"/>
                <a:gridCol w="270972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Column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Data Type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Constraint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message_id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Number(9)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Primary Key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message_author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Number(9)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message_subject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Varchar(25)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message_body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87" name="CustomShape 2"/>
          <p:cNvSpPr/>
          <p:nvPr/>
        </p:nvSpPr>
        <p:spPr>
          <a:xfrm>
            <a:off x="1796400" y="536760"/>
            <a:ext cx="1734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WIADOMOSCI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8" name="Table 3"/>
          <p:cNvGraphicFramePr/>
          <p:nvPr/>
        </p:nvGraphicFramePr>
        <p:xfrm>
          <a:off x="1907640" y="3683160"/>
          <a:ext cx="8109000" cy="1854000"/>
        </p:xfrm>
        <a:graphic>
          <a:graphicData uri="http://schemas.openxmlformats.org/drawingml/2006/table">
            <a:tbl>
              <a:tblPr/>
              <a:tblGrid>
                <a:gridCol w="2690280"/>
                <a:gridCol w="2709000"/>
                <a:gridCol w="270972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Column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Data Type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Constraint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complaint_id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Number(9)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Primary Key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complaint_author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Number(9)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complaint_subject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Varchar(25)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complaint_body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89" name="CustomShape 4"/>
          <p:cNvSpPr/>
          <p:nvPr/>
        </p:nvSpPr>
        <p:spPr>
          <a:xfrm>
            <a:off x="1865160" y="3244320"/>
            <a:ext cx="1029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SKARGI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Table 1"/>
          <p:cNvGraphicFramePr/>
          <p:nvPr/>
        </p:nvGraphicFramePr>
        <p:xfrm>
          <a:off x="1926360" y="1018440"/>
          <a:ext cx="8109000" cy="1854000"/>
        </p:xfrm>
        <a:graphic>
          <a:graphicData uri="http://schemas.openxmlformats.org/drawingml/2006/table">
            <a:tbl>
              <a:tblPr/>
              <a:tblGrid>
                <a:gridCol w="2690280"/>
                <a:gridCol w="2709000"/>
                <a:gridCol w="270972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Column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Data Type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Constraint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login_log_id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Number(9)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Primary Key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login_date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login_time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login_user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Number(9)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91" name="CustomShape 2"/>
          <p:cNvSpPr/>
          <p:nvPr/>
        </p:nvSpPr>
        <p:spPr>
          <a:xfrm>
            <a:off x="1810440" y="536760"/>
            <a:ext cx="1482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LOGIN_LOG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2" name="Table 3"/>
          <p:cNvGraphicFramePr/>
          <p:nvPr/>
        </p:nvGraphicFramePr>
        <p:xfrm>
          <a:off x="1907640" y="3905280"/>
          <a:ext cx="8109000" cy="1854000"/>
        </p:xfrm>
        <a:graphic>
          <a:graphicData uri="http://schemas.openxmlformats.org/drawingml/2006/table">
            <a:tbl>
              <a:tblPr/>
              <a:tblGrid>
                <a:gridCol w="2690280"/>
                <a:gridCol w="2709000"/>
                <a:gridCol w="270972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Column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Data Type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Constraint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project_id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Number(9)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Primary Key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project_name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Varchar(25)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project_members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Number(9)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project_description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93" name="CustomShape 4"/>
          <p:cNvSpPr/>
          <p:nvPr/>
        </p:nvSpPr>
        <p:spPr>
          <a:xfrm>
            <a:off x="1820520" y="3429000"/>
            <a:ext cx="1311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PROJECTS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156320" y="963000"/>
            <a:ext cx="6094080" cy="31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Pwo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Phi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Saltonase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IR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UDGase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T7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Tdt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PK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  <a:ea typeface="Calibri"/>
              </a:rPr>
              <a:t>Kontrola jakości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  <a:ea typeface="Calibri"/>
              </a:rPr>
              <a:t>Administracja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pl-PL" sz="1800" spc="-1" strike="noStrike">
                <a:solidFill>
                  <a:srgbClr val="000000"/>
                </a:solidFill>
                <a:latin typeface="Calibri"/>
                <a:ea typeface="Calibri"/>
              </a:rPr>
              <a:t>ISO13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Application>LibreOffice/6.4.7.2$Linux_X86_64 LibreOffice_project/40$Build-2</Application>
  <Words>416</Words>
  <Paragraphs>132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2021-11-04T10:52:45Z</dcterms:created>
  <dc:creator>Wiktor Majczak</dc:creator>
  <dc:description/>
  <dc:language>en-US</dc:language>
  <cp:lastModifiedBy/>
  <dcterms:modified xsi:type="dcterms:W3CDTF">2021-12-07T22:36:43Z</dcterms:modified>
  <cp:revision>4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Panoramiczny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