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4"/>
  </p:sldMasterIdLst>
  <p:notesMasterIdLst>
    <p:notesMasterId r:id="rId22"/>
  </p:notesMasterIdLst>
  <p:sldIdLst>
    <p:sldId id="256" r:id="rId5"/>
    <p:sldId id="257" r:id="rId6"/>
    <p:sldId id="258" r:id="rId7"/>
    <p:sldId id="260" r:id="rId8"/>
    <p:sldId id="259" r:id="rId9"/>
    <p:sldId id="261" r:id="rId10"/>
    <p:sldId id="264" r:id="rId11"/>
    <p:sldId id="262" r:id="rId12"/>
    <p:sldId id="263" r:id="rId13"/>
    <p:sldId id="266" r:id="rId14"/>
    <p:sldId id="270" r:id="rId15"/>
    <p:sldId id="267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67348-3306-C9E8-9010-C6F6771AA781}" v="195" dt="2024-11-16T20:40:29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91"/>
    <p:restoredTop sz="94651"/>
  </p:normalViewPr>
  <p:slideViewPr>
    <p:cSldViewPr snapToGrid="0">
      <p:cViewPr>
        <p:scale>
          <a:sx n="91" d="100"/>
          <a:sy n="91" d="100"/>
        </p:scale>
        <p:origin x="-99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zanna Mudryk" userId="S::z.mudryk.030@studms.ug.edu.pl::9e4a461b-7c25-48e7-8005-7d10624217b1" providerId="AD" clId="Web-{D65F2686-5118-3D9B-14F7-6527E5DBF940}"/>
    <pc:docChg chg="addSld modSld">
      <pc:chgData name="Zuzanna Mudryk" userId="S::z.mudryk.030@studms.ug.edu.pl::9e4a461b-7c25-48e7-8005-7d10624217b1" providerId="AD" clId="Web-{D65F2686-5118-3D9B-14F7-6527E5DBF940}" dt="2024-11-14T18:14:55.296" v="65" actId="1076"/>
      <pc:docMkLst>
        <pc:docMk/>
      </pc:docMkLst>
      <pc:sldChg chg="delSp modSp">
        <pc:chgData name="Zuzanna Mudryk" userId="S::z.mudryk.030@studms.ug.edu.pl::9e4a461b-7c25-48e7-8005-7d10624217b1" providerId="AD" clId="Web-{D65F2686-5118-3D9B-14F7-6527E5DBF940}" dt="2024-11-14T18:11:54.946" v="46" actId="14100"/>
        <pc:sldMkLst>
          <pc:docMk/>
          <pc:sldMk cId="132636130" sldId="268"/>
        </pc:sldMkLst>
        <pc:spChg chg="mod">
          <ac:chgData name="Zuzanna Mudryk" userId="S::z.mudryk.030@studms.ug.edu.pl::9e4a461b-7c25-48e7-8005-7d10624217b1" providerId="AD" clId="Web-{D65F2686-5118-3D9B-14F7-6527E5DBF940}" dt="2024-11-14T18:11:44.649" v="44" actId="14100"/>
          <ac:spMkLst>
            <pc:docMk/>
            <pc:sldMk cId="132636130" sldId="268"/>
            <ac:spMk id="3" creationId="{1D90BC37-855E-D2CA-124B-6353BA644FE5}"/>
          </ac:spMkLst>
        </pc:spChg>
        <pc:spChg chg="mod">
          <ac:chgData name="Zuzanna Mudryk" userId="S::z.mudryk.030@studms.ug.edu.pl::9e4a461b-7c25-48e7-8005-7d10624217b1" providerId="AD" clId="Web-{D65F2686-5118-3D9B-14F7-6527E5DBF940}" dt="2024-11-14T18:11:54.946" v="46" actId="14100"/>
          <ac:spMkLst>
            <pc:docMk/>
            <pc:sldMk cId="132636130" sldId="268"/>
            <ac:spMk id="4" creationId="{3C43DE38-E69D-4A39-83C4-2A11107C8F06}"/>
          </ac:spMkLst>
        </pc:spChg>
        <pc:picChg chg="del mod">
          <ac:chgData name="Zuzanna Mudryk" userId="S::z.mudryk.030@studms.ug.edu.pl::9e4a461b-7c25-48e7-8005-7d10624217b1" providerId="AD" clId="Web-{D65F2686-5118-3D9B-14F7-6527E5DBF940}" dt="2024-11-14T18:11:09.461" v="32"/>
          <ac:picMkLst>
            <pc:docMk/>
            <pc:sldMk cId="132636130" sldId="268"/>
            <ac:picMk id="5" creationId="{BF62DAE9-5F34-CE1F-EA5E-9EB10D39576A}"/>
          </ac:picMkLst>
        </pc:picChg>
        <pc:picChg chg="mod">
          <ac:chgData name="Zuzanna Mudryk" userId="S::z.mudryk.030@studms.ug.edu.pl::9e4a461b-7c25-48e7-8005-7d10624217b1" providerId="AD" clId="Web-{D65F2686-5118-3D9B-14F7-6527E5DBF940}" dt="2024-11-14T18:11:37.024" v="43" actId="1076"/>
          <ac:picMkLst>
            <pc:docMk/>
            <pc:sldMk cId="132636130" sldId="268"/>
            <ac:picMk id="8" creationId="{8B7725AD-9814-DE8D-D049-7E6BDAA3D037}"/>
          </ac:picMkLst>
        </pc:picChg>
      </pc:sldChg>
      <pc:sldChg chg="addSp delSp modSp new">
        <pc:chgData name="Zuzanna Mudryk" userId="S::z.mudryk.030@studms.ug.edu.pl::9e4a461b-7c25-48e7-8005-7d10624217b1" providerId="AD" clId="Web-{D65F2686-5118-3D9B-14F7-6527E5DBF940}" dt="2024-11-14T18:14:55.296" v="65" actId="1076"/>
        <pc:sldMkLst>
          <pc:docMk/>
          <pc:sldMk cId="1882786509" sldId="269"/>
        </pc:sldMkLst>
        <pc:spChg chg="mod">
          <ac:chgData name="Zuzanna Mudryk" userId="S::z.mudryk.030@studms.ug.edu.pl::9e4a461b-7c25-48e7-8005-7d10624217b1" providerId="AD" clId="Web-{D65F2686-5118-3D9B-14F7-6527E5DBF940}" dt="2024-11-14T18:12:28.838" v="58" actId="1076"/>
          <ac:spMkLst>
            <pc:docMk/>
            <pc:sldMk cId="1882786509" sldId="269"/>
            <ac:spMk id="2" creationId="{4351A592-819F-4B69-608C-15DEC295B274}"/>
          </ac:spMkLst>
        </pc:spChg>
        <pc:spChg chg="del">
          <ac:chgData name="Zuzanna Mudryk" userId="S::z.mudryk.030@studms.ug.edu.pl::9e4a461b-7c25-48e7-8005-7d10624217b1" providerId="AD" clId="Web-{D65F2686-5118-3D9B-14F7-6527E5DBF940}" dt="2024-11-14T18:09:47.489" v="17"/>
          <ac:spMkLst>
            <pc:docMk/>
            <pc:sldMk cId="1882786509" sldId="269"/>
            <ac:spMk id="3" creationId="{D6DBFB3D-F3DD-43CD-BF06-6916959E3742}"/>
          </ac:spMkLst>
        </pc:spChg>
        <pc:spChg chg="add mod">
          <ac:chgData name="Zuzanna Mudryk" userId="S::z.mudryk.030@studms.ug.edu.pl::9e4a461b-7c25-48e7-8005-7d10624217b1" providerId="AD" clId="Web-{D65F2686-5118-3D9B-14F7-6527E5DBF940}" dt="2024-11-14T18:14:50.046" v="64" actId="1076"/>
          <ac:spMkLst>
            <pc:docMk/>
            <pc:sldMk cId="1882786509" sldId="269"/>
            <ac:spMk id="5" creationId="{8F594D14-8D45-FDD1-3FA0-36BD70770455}"/>
          </ac:spMkLst>
        </pc:spChg>
        <pc:picChg chg="add mod ord">
          <ac:chgData name="Zuzanna Mudryk" userId="S::z.mudryk.030@studms.ug.edu.pl::9e4a461b-7c25-48e7-8005-7d10624217b1" providerId="AD" clId="Web-{D65F2686-5118-3D9B-14F7-6527E5DBF940}" dt="2024-11-14T18:14:55.296" v="65" actId="1076"/>
          <ac:picMkLst>
            <pc:docMk/>
            <pc:sldMk cId="1882786509" sldId="269"/>
            <ac:picMk id="4" creationId="{42543118-C54F-2C44-3C2A-728D9FE4F508}"/>
          </ac:picMkLst>
        </pc:picChg>
      </pc:sldChg>
    </pc:docChg>
  </pc:docChgLst>
  <pc:docChgLst>
    <pc:chgData name="Zuzanna Mudryk" userId="S::z.mudryk.030@studms.ug.edu.pl::9e4a461b-7c25-48e7-8005-7d10624217b1" providerId="AD" clId="Web-{EE4C07BB-FA16-90F4-821B-BF692A2D41F4}"/>
    <pc:docChg chg="modSld">
      <pc:chgData name="Zuzanna Mudryk" userId="S::z.mudryk.030@studms.ug.edu.pl::9e4a461b-7c25-48e7-8005-7d10624217b1" providerId="AD" clId="Web-{EE4C07BB-FA16-90F4-821B-BF692A2D41F4}" dt="2024-11-14T18:04:32.511" v="46" actId="14100"/>
      <pc:docMkLst>
        <pc:docMk/>
      </pc:docMkLst>
      <pc:sldChg chg="addSp delSp modSp">
        <pc:chgData name="Zuzanna Mudryk" userId="S::z.mudryk.030@studms.ug.edu.pl::9e4a461b-7c25-48e7-8005-7d10624217b1" providerId="AD" clId="Web-{EE4C07BB-FA16-90F4-821B-BF692A2D41F4}" dt="2024-11-14T18:04:32.511" v="46" actId="14100"/>
        <pc:sldMkLst>
          <pc:docMk/>
          <pc:sldMk cId="132636130" sldId="268"/>
        </pc:sldMkLst>
        <pc:spChg chg="add mod">
          <ac:chgData name="Zuzanna Mudryk" userId="S::z.mudryk.030@studms.ug.edu.pl::9e4a461b-7c25-48e7-8005-7d10624217b1" providerId="AD" clId="Web-{EE4C07BB-FA16-90F4-821B-BF692A2D41F4}" dt="2024-11-14T18:04:11.261" v="37" actId="20577"/>
          <ac:spMkLst>
            <pc:docMk/>
            <pc:sldMk cId="132636130" sldId="268"/>
            <ac:spMk id="3" creationId="{1D90BC37-855E-D2CA-124B-6353BA644FE5}"/>
          </ac:spMkLst>
        </pc:spChg>
        <pc:spChg chg="add mod">
          <ac:chgData name="Zuzanna Mudryk" userId="S::z.mudryk.030@studms.ug.edu.pl::9e4a461b-7c25-48e7-8005-7d10624217b1" providerId="AD" clId="Web-{EE4C07BB-FA16-90F4-821B-BF692A2D41F4}" dt="2024-11-14T18:04:32.511" v="46" actId="14100"/>
          <ac:spMkLst>
            <pc:docMk/>
            <pc:sldMk cId="132636130" sldId="268"/>
            <ac:spMk id="4" creationId="{3C43DE38-E69D-4A39-83C4-2A11107C8F06}"/>
          </ac:spMkLst>
        </pc:spChg>
        <pc:spChg chg="del">
          <ac:chgData name="Zuzanna Mudryk" userId="S::z.mudryk.030@studms.ug.edu.pl::9e4a461b-7c25-48e7-8005-7d10624217b1" providerId="AD" clId="Web-{EE4C07BB-FA16-90F4-821B-BF692A2D41F4}" dt="2024-11-14T17:54:51.101" v="21"/>
          <ac:spMkLst>
            <pc:docMk/>
            <pc:sldMk cId="132636130" sldId="268"/>
            <ac:spMk id="9" creationId="{FBE1CD5E-B5EB-CCBD-6A30-8A08C02D1062}"/>
          </ac:spMkLst>
        </pc:spChg>
      </pc:sldChg>
    </pc:docChg>
  </pc:docChgLst>
  <pc:docChgLst>
    <pc:chgData name="Zuzanna Mudryk" userId="S::z.mudryk.030@studms.ug.edu.pl::9e4a461b-7c25-48e7-8005-7d10624217b1" providerId="AD" clId="Web-{5E71EA52-A009-078A-C394-115D02AACAC3}"/>
    <pc:docChg chg="addSld modSld">
      <pc:chgData name="Zuzanna Mudryk" userId="S::z.mudryk.030@studms.ug.edu.pl::9e4a461b-7c25-48e7-8005-7d10624217b1" providerId="AD" clId="Web-{5E71EA52-A009-078A-C394-115D02AACAC3}" dt="2024-11-14T19:02:40.752" v="451" actId="14100"/>
      <pc:docMkLst>
        <pc:docMk/>
      </pc:docMkLst>
      <pc:sldChg chg="delSp modSp">
        <pc:chgData name="Zuzanna Mudryk" userId="S::z.mudryk.030@studms.ug.edu.pl::9e4a461b-7c25-48e7-8005-7d10624217b1" providerId="AD" clId="Web-{5E71EA52-A009-078A-C394-115D02AACAC3}" dt="2024-11-14T19:02:40.752" v="451" actId="14100"/>
        <pc:sldMkLst>
          <pc:docMk/>
          <pc:sldMk cId="132636130" sldId="268"/>
        </pc:sldMkLst>
        <pc:spChg chg="mod">
          <ac:chgData name="Zuzanna Mudryk" userId="S::z.mudryk.030@studms.ug.edu.pl::9e4a461b-7c25-48e7-8005-7d10624217b1" providerId="AD" clId="Web-{5E71EA52-A009-078A-C394-115D02AACAC3}" dt="2024-11-14T18:49:27.253" v="340" actId="1076"/>
          <ac:spMkLst>
            <pc:docMk/>
            <pc:sldMk cId="132636130" sldId="268"/>
            <ac:spMk id="2" creationId="{194E91D3-07A1-87B4-B35F-DB8A903FF7DE}"/>
          </ac:spMkLst>
        </pc:spChg>
        <pc:spChg chg="mod">
          <ac:chgData name="Zuzanna Mudryk" userId="S::z.mudryk.030@studms.ug.edu.pl::9e4a461b-7c25-48e7-8005-7d10624217b1" providerId="AD" clId="Web-{5E71EA52-A009-078A-C394-115D02AACAC3}" dt="2024-11-14T18:49:24.347" v="339" actId="1076"/>
          <ac:spMkLst>
            <pc:docMk/>
            <pc:sldMk cId="132636130" sldId="268"/>
            <ac:spMk id="3" creationId="{1D90BC37-855E-D2CA-124B-6353BA644FE5}"/>
          </ac:spMkLst>
        </pc:spChg>
        <pc:spChg chg="del mod">
          <ac:chgData name="Zuzanna Mudryk" userId="S::z.mudryk.030@studms.ug.edu.pl::9e4a461b-7c25-48e7-8005-7d10624217b1" providerId="AD" clId="Web-{5E71EA52-A009-078A-C394-115D02AACAC3}" dt="2024-11-14T18:47:22.139" v="294"/>
          <ac:spMkLst>
            <pc:docMk/>
            <pc:sldMk cId="132636130" sldId="268"/>
            <ac:spMk id="4" creationId="{3C43DE38-E69D-4A39-83C4-2A11107C8F06}"/>
          </ac:spMkLst>
        </pc:spChg>
        <pc:picChg chg="mod">
          <ac:chgData name="Zuzanna Mudryk" userId="S::z.mudryk.030@studms.ug.edu.pl::9e4a461b-7c25-48e7-8005-7d10624217b1" providerId="AD" clId="Web-{5E71EA52-A009-078A-C394-115D02AACAC3}" dt="2024-11-14T19:02:40.752" v="451" actId="14100"/>
          <ac:picMkLst>
            <pc:docMk/>
            <pc:sldMk cId="132636130" sldId="268"/>
            <ac:picMk id="8" creationId="{8B7725AD-9814-DE8D-D049-7E6BDAA3D037}"/>
          </ac:picMkLst>
        </pc:picChg>
      </pc:sldChg>
      <pc:sldChg chg="modSp">
        <pc:chgData name="Zuzanna Mudryk" userId="S::z.mudryk.030@studms.ug.edu.pl::9e4a461b-7c25-48e7-8005-7d10624217b1" providerId="AD" clId="Web-{5E71EA52-A009-078A-C394-115D02AACAC3}" dt="2024-11-14T18:55:56.206" v="392" actId="1076"/>
        <pc:sldMkLst>
          <pc:docMk/>
          <pc:sldMk cId="1882786509" sldId="269"/>
        </pc:sldMkLst>
        <pc:spChg chg="mod">
          <ac:chgData name="Zuzanna Mudryk" userId="S::z.mudryk.030@studms.ug.edu.pl::9e4a461b-7c25-48e7-8005-7d10624217b1" providerId="AD" clId="Web-{5E71EA52-A009-078A-C394-115D02AACAC3}" dt="2024-11-14T18:55:49.549" v="389" actId="14100"/>
          <ac:spMkLst>
            <pc:docMk/>
            <pc:sldMk cId="1882786509" sldId="269"/>
            <ac:spMk id="2" creationId="{4351A592-819F-4B69-608C-15DEC295B274}"/>
          </ac:spMkLst>
        </pc:spChg>
        <pc:spChg chg="mod">
          <ac:chgData name="Zuzanna Mudryk" userId="S::z.mudryk.030@studms.ug.edu.pl::9e4a461b-7c25-48e7-8005-7d10624217b1" providerId="AD" clId="Web-{5E71EA52-A009-078A-C394-115D02AACAC3}" dt="2024-11-14T18:55:49.565" v="390" actId="14100"/>
          <ac:spMkLst>
            <pc:docMk/>
            <pc:sldMk cId="1882786509" sldId="269"/>
            <ac:spMk id="5" creationId="{8F594D14-8D45-FDD1-3FA0-36BD70770455}"/>
          </ac:spMkLst>
        </pc:spChg>
        <pc:picChg chg="mod">
          <ac:chgData name="Zuzanna Mudryk" userId="S::z.mudryk.030@studms.ug.edu.pl::9e4a461b-7c25-48e7-8005-7d10624217b1" providerId="AD" clId="Web-{5E71EA52-A009-078A-C394-115D02AACAC3}" dt="2024-11-14T18:55:56.206" v="392" actId="1076"/>
          <ac:picMkLst>
            <pc:docMk/>
            <pc:sldMk cId="1882786509" sldId="269"/>
            <ac:picMk id="4" creationId="{42543118-C54F-2C44-3C2A-728D9FE4F508}"/>
          </ac:picMkLst>
        </pc:picChg>
      </pc:sldChg>
      <pc:sldChg chg="addSp delSp modSp new mod setBg">
        <pc:chgData name="Zuzanna Mudryk" userId="S::z.mudryk.030@studms.ug.edu.pl::9e4a461b-7c25-48e7-8005-7d10624217b1" providerId="AD" clId="Web-{5E71EA52-A009-078A-C394-115D02AACAC3}" dt="2024-11-14T18:59:32.651" v="414" actId="20577"/>
        <pc:sldMkLst>
          <pc:docMk/>
          <pc:sldMk cId="2345089181" sldId="274"/>
        </pc:sldMkLst>
        <pc:spChg chg="del">
          <ac:chgData name="Zuzanna Mudryk" userId="S::z.mudryk.030@studms.ug.edu.pl::9e4a461b-7c25-48e7-8005-7d10624217b1" providerId="AD" clId="Web-{5E71EA52-A009-078A-C394-115D02AACAC3}" dt="2024-11-14T18:45:53.714" v="278"/>
          <ac:spMkLst>
            <pc:docMk/>
            <pc:sldMk cId="2345089181" sldId="274"/>
            <ac:spMk id="2" creationId="{6CF50806-5A44-C7FE-8FDB-8909FDC3BF55}"/>
          </ac:spMkLst>
        </pc:spChg>
        <pc:spChg chg="mod ord">
          <ac:chgData name="Zuzanna Mudryk" userId="S::z.mudryk.030@studms.ug.edu.pl::9e4a461b-7c25-48e7-8005-7d10624217b1" providerId="AD" clId="Web-{5E71EA52-A009-078A-C394-115D02AACAC3}" dt="2024-11-14T18:59:32.651" v="414" actId="20577"/>
          <ac:spMkLst>
            <pc:docMk/>
            <pc:sldMk cId="2345089181" sldId="274"/>
            <ac:spMk id="3" creationId="{570B6A29-8D38-A56F-41BC-79B0C0E242D4}"/>
          </ac:spMkLst>
        </pc:spChg>
        <pc:spChg chg="add del mod">
          <ac:chgData name="Zuzanna Mudryk" userId="S::z.mudryk.030@studms.ug.edu.pl::9e4a461b-7c25-48e7-8005-7d10624217b1" providerId="AD" clId="Web-{5E71EA52-A009-078A-C394-115D02AACAC3}" dt="2024-11-14T18:46:24.543" v="283"/>
          <ac:spMkLst>
            <pc:docMk/>
            <pc:sldMk cId="2345089181" sldId="274"/>
            <ac:spMk id="4" creationId="{43CA2E4E-095A-64FA-DF3C-3254B68710D4}"/>
          </ac:spMkLst>
        </pc:spChg>
        <pc:spChg chg="add del">
          <ac:chgData name="Zuzanna Mudryk" userId="S::z.mudryk.030@studms.ug.edu.pl::9e4a461b-7c25-48e7-8005-7d10624217b1" providerId="AD" clId="Web-{5E71EA52-A009-078A-C394-115D02AACAC3}" dt="2024-11-14T18:46:50.826" v="286"/>
          <ac:spMkLst>
            <pc:docMk/>
            <pc:sldMk cId="2345089181" sldId="274"/>
            <ac:spMk id="10" creationId="{C8A3C342-1D03-412F-8DD3-BF519E8E0AE9}"/>
          </ac:spMkLst>
        </pc:spChg>
        <pc:spChg chg="add del">
          <ac:chgData name="Zuzanna Mudryk" userId="S::z.mudryk.030@studms.ug.edu.pl::9e4a461b-7c25-48e7-8005-7d10624217b1" providerId="AD" clId="Web-{5E71EA52-A009-078A-C394-115D02AACAC3}" dt="2024-11-14T18:46:50.826" v="286"/>
          <ac:spMkLst>
            <pc:docMk/>
            <pc:sldMk cId="2345089181" sldId="274"/>
            <ac:spMk id="12" creationId="{81CC9B02-E087-4350-AEBD-2C3CF001AF01}"/>
          </ac:spMkLst>
        </pc:spChg>
        <pc:spChg chg="add">
          <ac:chgData name="Zuzanna Mudryk" userId="S::z.mudryk.030@studms.ug.edu.pl::9e4a461b-7c25-48e7-8005-7d10624217b1" providerId="AD" clId="Web-{5E71EA52-A009-078A-C394-115D02AACAC3}" dt="2024-11-14T18:46:50.826" v="286"/>
          <ac:spMkLst>
            <pc:docMk/>
            <pc:sldMk cId="2345089181" sldId="274"/>
            <ac:spMk id="17" creationId="{C8A3C342-1D03-412F-8DD3-BF519E8E0AE9}"/>
          </ac:spMkLst>
        </pc:spChg>
        <pc:spChg chg="add">
          <ac:chgData name="Zuzanna Mudryk" userId="S::z.mudryk.030@studms.ug.edu.pl::9e4a461b-7c25-48e7-8005-7d10624217b1" providerId="AD" clId="Web-{5E71EA52-A009-078A-C394-115D02AACAC3}" dt="2024-11-14T18:46:50.826" v="286"/>
          <ac:spMkLst>
            <pc:docMk/>
            <pc:sldMk cId="2345089181" sldId="274"/>
            <ac:spMk id="19" creationId="{81CC9B02-E087-4350-AEBD-2C3CF001AF01}"/>
          </ac:spMkLst>
        </pc:spChg>
        <pc:spChg chg="add">
          <ac:chgData name="Zuzanna Mudryk" userId="S::z.mudryk.030@studms.ug.edu.pl::9e4a461b-7c25-48e7-8005-7d10624217b1" providerId="AD" clId="Web-{5E71EA52-A009-078A-C394-115D02AACAC3}" dt="2024-11-14T18:46:50.826" v="286"/>
          <ac:spMkLst>
            <pc:docMk/>
            <pc:sldMk cId="2345089181" sldId="274"/>
            <ac:spMk id="21" creationId="{D6F18ACE-6E82-4ADC-8A2F-A1771B309B16}"/>
          </ac:spMkLst>
        </pc:spChg>
        <pc:picChg chg="add mod">
          <ac:chgData name="Zuzanna Mudryk" userId="S::z.mudryk.030@studms.ug.edu.pl::9e4a461b-7c25-48e7-8005-7d10624217b1" providerId="AD" clId="Web-{5E71EA52-A009-078A-C394-115D02AACAC3}" dt="2024-11-14T18:46:50.826" v="286"/>
          <ac:picMkLst>
            <pc:docMk/>
            <pc:sldMk cId="2345089181" sldId="274"/>
            <ac:picMk id="5" creationId="{1564953A-6989-FCF3-08B6-164EE8C5829B}"/>
          </ac:picMkLst>
        </pc:picChg>
      </pc:sldChg>
      <pc:sldChg chg="addSp delSp modSp new mod setBg setClrOvrMap">
        <pc:chgData name="Zuzanna Mudryk" userId="S::z.mudryk.030@studms.ug.edu.pl::9e4a461b-7c25-48e7-8005-7d10624217b1" providerId="AD" clId="Web-{5E71EA52-A009-078A-C394-115D02AACAC3}" dt="2024-11-14T19:02:21.158" v="450" actId="1076"/>
        <pc:sldMkLst>
          <pc:docMk/>
          <pc:sldMk cId="2779256608" sldId="275"/>
        </pc:sldMkLst>
        <pc:spChg chg="del mod">
          <ac:chgData name="Zuzanna Mudryk" userId="S::z.mudryk.030@studms.ug.edu.pl::9e4a461b-7c25-48e7-8005-7d10624217b1" providerId="AD" clId="Web-{5E71EA52-A009-078A-C394-115D02AACAC3}" dt="2024-11-14T18:51:20.226" v="369"/>
          <ac:spMkLst>
            <pc:docMk/>
            <pc:sldMk cId="2779256608" sldId="275"/>
            <ac:spMk id="2" creationId="{B1215B86-571C-0F59-E59B-FC17A4E41B15}"/>
          </ac:spMkLst>
        </pc:spChg>
        <pc:spChg chg="del">
          <ac:chgData name="Zuzanna Mudryk" userId="S::z.mudryk.030@studms.ug.edu.pl::9e4a461b-7c25-48e7-8005-7d10624217b1" providerId="AD" clId="Web-{5E71EA52-A009-078A-C394-115D02AACAC3}" dt="2024-11-14T18:50:57.023" v="362"/>
          <ac:spMkLst>
            <pc:docMk/>
            <pc:sldMk cId="2779256608" sldId="275"/>
            <ac:spMk id="3" creationId="{3D177964-703A-9168-A9DB-DBF756BDD48C}"/>
          </ac:spMkLst>
        </pc:spChg>
        <pc:spChg chg="add mod ord">
          <ac:chgData name="Zuzanna Mudryk" userId="S::z.mudryk.030@studms.ug.edu.pl::9e4a461b-7c25-48e7-8005-7d10624217b1" providerId="AD" clId="Web-{5E71EA52-A009-078A-C394-115D02AACAC3}" dt="2024-11-14T19:02:21.158" v="450" actId="1076"/>
          <ac:spMkLst>
            <pc:docMk/>
            <pc:sldMk cId="2779256608" sldId="275"/>
            <ac:spMk id="8" creationId="{119F5C8C-DA82-D2A6-5203-D8304D0ADCA6}"/>
          </ac:spMkLst>
        </pc:spChg>
        <pc:spChg chg="add del">
          <ac:chgData name="Zuzanna Mudryk" userId="S::z.mudryk.030@studms.ug.edu.pl::9e4a461b-7c25-48e7-8005-7d10624217b1" providerId="AD" clId="Web-{5E71EA52-A009-078A-C394-115D02AACAC3}" dt="2024-11-14T19:02:02.251" v="445"/>
          <ac:spMkLst>
            <pc:docMk/>
            <pc:sldMk cId="2779256608" sldId="275"/>
            <ac:spMk id="11" creationId="{B4AAD3FD-83A5-4B89-9F8F-01B8870865BE}"/>
          </ac:spMkLst>
        </pc:spChg>
        <pc:spChg chg="add del">
          <ac:chgData name="Zuzanna Mudryk" userId="S::z.mudryk.030@studms.ug.edu.pl::9e4a461b-7c25-48e7-8005-7d10624217b1" providerId="AD" clId="Web-{5E71EA52-A009-078A-C394-115D02AACAC3}" dt="2024-11-14T19:02:02.251" v="445"/>
          <ac:spMkLst>
            <pc:docMk/>
            <pc:sldMk cId="2779256608" sldId="275"/>
            <ac:spMk id="13" creationId="{61752F1D-FC0F-4103-9584-630E643CCDA6}"/>
          </ac:spMkLst>
        </pc:spChg>
        <pc:spChg chg="add del">
          <ac:chgData name="Zuzanna Mudryk" userId="S::z.mudryk.030@studms.ug.edu.pl::9e4a461b-7c25-48e7-8005-7d10624217b1" providerId="AD" clId="Web-{5E71EA52-A009-078A-C394-115D02AACAC3}" dt="2024-11-14T19:02:02.251" v="445"/>
          <ac:spMkLst>
            <pc:docMk/>
            <pc:sldMk cId="2779256608" sldId="275"/>
            <ac:spMk id="15" creationId="{70151CB7-E7DE-4917-B831-01DF9CE01306}"/>
          </ac:spMkLst>
        </pc:spChg>
        <pc:spChg chg="add del">
          <ac:chgData name="Zuzanna Mudryk" userId="S::z.mudryk.030@studms.ug.edu.pl::9e4a461b-7c25-48e7-8005-7d10624217b1" providerId="AD" clId="Web-{5E71EA52-A009-078A-C394-115D02AACAC3}" dt="2024-11-14T19:02:02.251" v="445"/>
          <ac:spMkLst>
            <pc:docMk/>
            <pc:sldMk cId="2779256608" sldId="275"/>
            <ac:spMk id="17" creationId="{A92A1116-1C84-41DF-B803-1F7B0883EC82}"/>
          </ac:spMkLst>
        </pc:spChg>
        <pc:spChg chg="add del">
          <ac:chgData name="Zuzanna Mudryk" userId="S::z.mudryk.030@studms.ug.edu.pl::9e4a461b-7c25-48e7-8005-7d10624217b1" providerId="AD" clId="Web-{5E71EA52-A009-078A-C394-115D02AACAC3}" dt="2024-11-14T19:02:02.204" v="444"/>
          <ac:spMkLst>
            <pc:docMk/>
            <pc:sldMk cId="2779256608" sldId="275"/>
            <ac:spMk id="22" creationId="{C8A3C342-1D03-412F-8DD3-BF519E8E0AE9}"/>
          </ac:spMkLst>
        </pc:spChg>
        <pc:spChg chg="add del">
          <ac:chgData name="Zuzanna Mudryk" userId="S::z.mudryk.030@studms.ug.edu.pl::9e4a461b-7c25-48e7-8005-7d10624217b1" providerId="AD" clId="Web-{5E71EA52-A009-078A-C394-115D02AACAC3}" dt="2024-11-14T19:02:02.204" v="444"/>
          <ac:spMkLst>
            <pc:docMk/>
            <pc:sldMk cId="2779256608" sldId="275"/>
            <ac:spMk id="24" creationId="{81CC9B02-E087-4350-AEBD-2C3CF001AF01}"/>
          </ac:spMkLst>
        </pc:spChg>
        <pc:spChg chg="add">
          <ac:chgData name="Zuzanna Mudryk" userId="S::z.mudryk.030@studms.ug.edu.pl::9e4a461b-7c25-48e7-8005-7d10624217b1" providerId="AD" clId="Web-{5E71EA52-A009-078A-C394-115D02AACAC3}" dt="2024-11-14T19:02:02.251" v="445"/>
          <ac:spMkLst>
            <pc:docMk/>
            <pc:sldMk cId="2779256608" sldId="275"/>
            <ac:spMk id="26" creationId="{A26E2FAE-FA60-497B-B2CB-7702C6FF3A3F}"/>
          </ac:spMkLst>
        </pc:spChg>
        <pc:picChg chg="add del mod ord">
          <ac:chgData name="Zuzanna Mudryk" userId="S::z.mudryk.030@studms.ug.edu.pl::9e4a461b-7c25-48e7-8005-7d10624217b1" providerId="AD" clId="Web-{5E71EA52-A009-078A-C394-115D02AACAC3}" dt="2024-11-14T19:01:48.969" v="441"/>
          <ac:picMkLst>
            <pc:docMk/>
            <pc:sldMk cId="2779256608" sldId="275"/>
            <ac:picMk id="4" creationId="{E9F43AF8-C0BC-9D59-6813-5EE24140FA94}"/>
          </ac:picMkLst>
        </pc:picChg>
        <pc:picChg chg="add mod">
          <ac:chgData name="Zuzanna Mudryk" userId="S::z.mudryk.030@studms.ug.edu.pl::9e4a461b-7c25-48e7-8005-7d10624217b1" providerId="AD" clId="Web-{5E71EA52-A009-078A-C394-115D02AACAC3}" dt="2024-11-14T19:02:02.251" v="445"/>
          <ac:picMkLst>
            <pc:docMk/>
            <pc:sldMk cId="2779256608" sldId="275"/>
            <ac:picMk id="5" creationId="{507BF5BA-CBCB-0A1C-5AC4-09D7B0B67A07}"/>
          </ac:picMkLst>
        </pc:picChg>
      </pc:sldChg>
    </pc:docChg>
  </pc:docChgLst>
  <pc:docChgLst>
    <pc:chgData name="Zuzanna Mudryk" userId="S::z.mudryk.030@studms.ug.edu.pl::9e4a461b-7c25-48e7-8005-7d10624217b1" providerId="AD" clId="Web-{02567348-3306-C9E8-9010-C6F6771AA781}"/>
    <pc:docChg chg="delSld modSld">
      <pc:chgData name="Zuzanna Mudryk" userId="S::z.mudryk.030@studms.ug.edu.pl::9e4a461b-7c25-48e7-8005-7d10624217b1" providerId="AD" clId="Web-{02567348-3306-C9E8-9010-C6F6771AA781}" dt="2024-11-16T20:40:29.224" v="154" actId="20577"/>
      <pc:docMkLst>
        <pc:docMk/>
      </pc:docMkLst>
      <pc:sldChg chg="addSp delSp modSp del">
        <pc:chgData name="Zuzanna Mudryk" userId="S::z.mudryk.030@studms.ug.edu.pl::9e4a461b-7c25-48e7-8005-7d10624217b1" providerId="AD" clId="Web-{02567348-3306-C9E8-9010-C6F6771AA781}" dt="2024-11-16T19:45:44.424" v="65"/>
        <pc:sldMkLst>
          <pc:docMk/>
          <pc:sldMk cId="132636130" sldId="268"/>
        </pc:sldMkLst>
        <pc:spChg chg="del mod">
          <ac:chgData name="Zuzanna Mudryk" userId="S::z.mudryk.030@studms.ug.edu.pl::9e4a461b-7c25-48e7-8005-7d10624217b1" providerId="AD" clId="Web-{02567348-3306-C9E8-9010-C6F6771AA781}" dt="2024-11-16T19:45:04.266" v="55"/>
          <ac:spMkLst>
            <pc:docMk/>
            <pc:sldMk cId="132636130" sldId="268"/>
            <ac:spMk id="3" creationId="{1D90BC37-855E-D2CA-124B-6353BA644FE5}"/>
          </ac:spMkLst>
        </pc:spChg>
        <pc:spChg chg="add mod">
          <ac:chgData name="Zuzanna Mudryk" userId="S::z.mudryk.030@studms.ug.edu.pl::9e4a461b-7c25-48e7-8005-7d10624217b1" providerId="AD" clId="Web-{02567348-3306-C9E8-9010-C6F6771AA781}" dt="2024-11-16T19:45:16.110" v="57"/>
          <ac:spMkLst>
            <pc:docMk/>
            <pc:sldMk cId="132636130" sldId="268"/>
            <ac:spMk id="5" creationId="{79BCD285-DB14-2955-8B99-1D859E159FBF}"/>
          </ac:spMkLst>
        </pc:spChg>
        <pc:picChg chg="del">
          <ac:chgData name="Zuzanna Mudryk" userId="S::z.mudryk.030@studms.ug.edu.pl::9e4a461b-7c25-48e7-8005-7d10624217b1" providerId="AD" clId="Web-{02567348-3306-C9E8-9010-C6F6771AA781}" dt="2024-11-16T19:45:16.110" v="57"/>
          <ac:picMkLst>
            <pc:docMk/>
            <pc:sldMk cId="132636130" sldId="268"/>
            <ac:picMk id="8" creationId="{8B7725AD-9814-DE8D-D049-7E6BDAA3D037}"/>
          </ac:picMkLst>
        </pc:picChg>
      </pc:sldChg>
      <pc:sldChg chg="modSp del">
        <pc:chgData name="Zuzanna Mudryk" userId="S::z.mudryk.030@studms.ug.edu.pl::9e4a461b-7c25-48e7-8005-7d10624217b1" providerId="AD" clId="Web-{02567348-3306-C9E8-9010-C6F6771AA781}" dt="2024-11-16T19:48:55.478" v="120"/>
        <pc:sldMkLst>
          <pc:docMk/>
          <pc:sldMk cId="1882786509" sldId="269"/>
        </pc:sldMkLst>
        <pc:spChg chg="mod">
          <ac:chgData name="Zuzanna Mudryk" userId="S::z.mudryk.030@studms.ug.edu.pl::9e4a461b-7c25-48e7-8005-7d10624217b1" providerId="AD" clId="Web-{02567348-3306-C9E8-9010-C6F6771AA781}" dt="2024-11-16T19:40:57.679" v="39" actId="20577"/>
          <ac:spMkLst>
            <pc:docMk/>
            <pc:sldMk cId="1882786509" sldId="269"/>
            <ac:spMk id="5" creationId="{8F594D14-8D45-FDD1-3FA0-36BD70770455}"/>
          </ac:spMkLst>
        </pc:spChg>
      </pc:sldChg>
      <pc:sldChg chg="addSp modSp">
        <pc:chgData name="Zuzanna Mudryk" userId="S::z.mudryk.030@studms.ug.edu.pl::9e4a461b-7c25-48e7-8005-7d10624217b1" providerId="AD" clId="Web-{02567348-3306-C9E8-9010-C6F6771AA781}" dt="2024-11-16T20:02:59.245" v="150" actId="20577"/>
        <pc:sldMkLst>
          <pc:docMk/>
          <pc:sldMk cId="2345089181" sldId="274"/>
        </pc:sldMkLst>
        <pc:spChg chg="mod">
          <ac:chgData name="Zuzanna Mudryk" userId="S::z.mudryk.030@studms.ug.edu.pl::9e4a461b-7c25-48e7-8005-7d10624217b1" providerId="AD" clId="Web-{02567348-3306-C9E8-9010-C6F6771AA781}" dt="2024-11-16T20:02:59.245" v="150" actId="20577"/>
          <ac:spMkLst>
            <pc:docMk/>
            <pc:sldMk cId="2345089181" sldId="274"/>
            <ac:spMk id="3" creationId="{570B6A29-8D38-A56F-41BC-79B0C0E242D4}"/>
          </ac:spMkLst>
        </pc:spChg>
        <pc:spChg chg="add mod">
          <ac:chgData name="Zuzanna Mudryk" userId="S::z.mudryk.030@studms.ug.edu.pl::9e4a461b-7c25-48e7-8005-7d10624217b1" providerId="AD" clId="Web-{02567348-3306-C9E8-9010-C6F6771AA781}" dt="2024-11-16T19:45:39.268" v="64" actId="1076"/>
          <ac:spMkLst>
            <pc:docMk/>
            <pc:sldMk cId="2345089181" sldId="274"/>
            <ac:spMk id="4" creationId="{D663D3CF-57BA-2C08-1D31-A625161461A4}"/>
          </ac:spMkLst>
        </pc:spChg>
        <pc:picChg chg="add mod">
          <ac:chgData name="Zuzanna Mudryk" userId="S::z.mudryk.030@studms.ug.edu.pl::9e4a461b-7c25-48e7-8005-7d10624217b1" providerId="AD" clId="Web-{02567348-3306-C9E8-9010-C6F6771AA781}" dt="2024-11-16T19:45:27.080" v="61" actId="1076"/>
          <ac:picMkLst>
            <pc:docMk/>
            <pc:sldMk cId="2345089181" sldId="274"/>
            <ac:picMk id="2" creationId="{036693B4-3888-7A9B-9622-FF8456284B3F}"/>
          </ac:picMkLst>
        </pc:picChg>
      </pc:sldChg>
      <pc:sldChg chg="addSp delSp modSp">
        <pc:chgData name="Zuzanna Mudryk" userId="S::z.mudryk.030@studms.ug.edu.pl::9e4a461b-7c25-48e7-8005-7d10624217b1" providerId="AD" clId="Web-{02567348-3306-C9E8-9010-C6F6771AA781}" dt="2024-11-16T20:40:29.224" v="154" actId="20577"/>
        <pc:sldMkLst>
          <pc:docMk/>
          <pc:sldMk cId="2779256608" sldId="275"/>
        </pc:sldMkLst>
        <pc:spChg chg="mod">
          <ac:chgData name="Zuzanna Mudryk" userId="S::z.mudryk.030@studms.ug.edu.pl::9e4a461b-7c25-48e7-8005-7d10624217b1" providerId="AD" clId="Web-{02567348-3306-C9E8-9010-C6F6771AA781}" dt="2024-11-16T20:40:29.224" v="154" actId="20577"/>
          <ac:spMkLst>
            <pc:docMk/>
            <pc:sldMk cId="2779256608" sldId="275"/>
            <ac:spMk id="8" creationId="{119F5C8C-DA82-D2A6-5203-D8304D0ADCA6}"/>
          </ac:spMkLst>
        </pc:spChg>
        <pc:spChg chg="add mod">
          <ac:chgData name="Zuzanna Mudryk" userId="S::z.mudryk.030@studms.ug.edu.pl::9e4a461b-7c25-48e7-8005-7d10624217b1" providerId="AD" clId="Web-{02567348-3306-C9E8-9010-C6F6771AA781}" dt="2024-11-16T19:50:59.311" v="135" actId="1076"/>
          <ac:spMkLst>
            <pc:docMk/>
            <pc:sldMk cId="2779256608" sldId="275"/>
            <ac:spMk id="9" creationId="{E298167C-70EF-1F6F-6853-0EBAEA7FA16F}"/>
          </ac:spMkLst>
        </pc:spChg>
        <pc:spChg chg="add del">
          <ac:chgData name="Zuzanna Mudryk" userId="S::z.mudryk.030@studms.ug.edu.pl::9e4a461b-7c25-48e7-8005-7d10624217b1" providerId="AD" clId="Web-{02567348-3306-C9E8-9010-C6F6771AA781}" dt="2024-11-16T19:46:15.660" v="73"/>
          <ac:spMkLst>
            <pc:docMk/>
            <pc:sldMk cId="2779256608" sldId="275"/>
            <ac:spMk id="26" creationId="{A26E2FAE-FA60-497B-B2CB-7702C6FF3A3F}"/>
          </ac:spMkLst>
        </pc:spChg>
        <pc:spChg chg="add del">
          <ac:chgData name="Zuzanna Mudryk" userId="S::z.mudryk.030@studms.ug.edu.pl::9e4a461b-7c25-48e7-8005-7d10624217b1" providerId="AD" clId="Web-{02567348-3306-C9E8-9010-C6F6771AA781}" dt="2024-11-16T19:46:11.206" v="70"/>
          <ac:spMkLst>
            <pc:docMk/>
            <pc:sldMk cId="2779256608" sldId="275"/>
            <ac:spMk id="31" creationId="{C8A3C342-1D03-412F-8DD3-BF519E8E0AE9}"/>
          </ac:spMkLst>
        </pc:spChg>
        <pc:spChg chg="add del">
          <ac:chgData name="Zuzanna Mudryk" userId="S::z.mudryk.030@studms.ug.edu.pl::9e4a461b-7c25-48e7-8005-7d10624217b1" providerId="AD" clId="Web-{02567348-3306-C9E8-9010-C6F6771AA781}" dt="2024-11-16T19:46:11.206" v="70"/>
          <ac:spMkLst>
            <pc:docMk/>
            <pc:sldMk cId="2779256608" sldId="275"/>
            <ac:spMk id="33" creationId="{81CC9B02-E087-4350-AEBD-2C3CF001AF01}"/>
          </ac:spMkLst>
        </pc:spChg>
        <pc:spChg chg="add del">
          <ac:chgData name="Zuzanna Mudryk" userId="S::z.mudryk.030@studms.ug.edu.pl::9e4a461b-7c25-48e7-8005-7d10624217b1" providerId="AD" clId="Web-{02567348-3306-C9E8-9010-C6F6771AA781}" dt="2024-11-16T19:46:15.660" v="72"/>
          <ac:spMkLst>
            <pc:docMk/>
            <pc:sldMk cId="2779256608" sldId="275"/>
            <ac:spMk id="35" creationId="{D6F18ACE-6E82-4ADC-8A2F-A1771B309B16}"/>
          </ac:spMkLst>
        </pc:spChg>
        <pc:spChg chg="add del">
          <ac:chgData name="Zuzanna Mudryk" userId="S::z.mudryk.030@studms.ug.edu.pl::9e4a461b-7c25-48e7-8005-7d10624217b1" providerId="AD" clId="Web-{02567348-3306-C9E8-9010-C6F6771AA781}" dt="2024-11-16T19:46:15.660" v="72"/>
          <ac:spMkLst>
            <pc:docMk/>
            <pc:sldMk cId="2779256608" sldId="275"/>
            <ac:spMk id="36" creationId="{C8A3C342-1D03-412F-8DD3-BF519E8E0AE9}"/>
          </ac:spMkLst>
        </pc:spChg>
        <pc:spChg chg="add del">
          <ac:chgData name="Zuzanna Mudryk" userId="S::z.mudryk.030@studms.ug.edu.pl::9e4a461b-7c25-48e7-8005-7d10624217b1" providerId="AD" clId="Web-{02567348-3306-C9E8-9010-C6F6771AA781}" dt="2024-11-16T19:46:15.660" v="72"/>
          <ac:spMkLst>
            <pc:docMk/>
            <pc:sldMk cId="2779256608" sldId="275"/>
            <ac:spMk id="37" creationId="{81CC9B02-E087-4350-AEBD-2C3CF001AF01}"/>
          </ac:spMkLst>
        </pc:spChg>
        <pc:spChg chg="add">
          <ac:chgData name="Zuzanna Mudryk" userId="S::z.mudryk.030@studms.ug.edu.pl::9e4a461b-7c25-48e7-8005-7d10624217b1" providerId="AD" clId="Web-{02567348-3306-C9E8-9010-C6F6771AA781}" dt="2024-11-16T19:46:15.660" v="73"/>
          <ac:spMkLst>
            <pc:docMk/>
            <pc:sldMk cId="2779256608" sldId="275"/>
            <ac:spMk id="39" creationId="{C8A3C342-1D03-412F-8DD3-BF519E8E0AE9}"/>
          </ac:spMkLst>
        </pc:spChg>
        <pc:spChg chg="add">
          <ac:chgData name="Zuzanna Mudryk" userId="S::z.mudryk.030@studms.ug.edu.pl::9e4a461b-7c25-48e7-8005-7d10624217b1" providerId="AD" clId="Web-{02567348-3306-C9E8-9010-C6F6771AA781}" dt="2024-11-16T19:46:15.660" v="73"/>
          <ac:spMkLst>
            <pc:docMk/>
            <pc:sldMk cId="2779256608" sldId="275"/>
            <ac:spMk id="40" creationId="{81CC9B02-E087-4350-AEBD-2C3CF001AF01}"/>
          </ac:spMkLst>
        </pc:spChg>
        <pc:picChg chg="add del mod">
          <ac:chgData name="Zuzanna Mudryk" userId="S::z.mudryk.030@studms.ug.edu.pl::9e4a461b-7c25-48e7-8005-7d10624217b1" providerId="AD" clId="Web-{02567348-3306-C9E8-9010-C6F6771AA781}" dt="2024-11-16T19:46:01.862" v="68"/>
          <ac:picMkLst>
            <pc:docMk/>
            <pc:sldMk cId="2779256608" sldId="275"/>
            <ac:picMk id="3" creationId="{11FEF969-1CC0-88A7-1B1B-D658C1B5DED0}"/>
          </ac:picMkLst>
        </pc:picChg>
        <pc:picChg chg="mod ord">
          <ac:chgData name="Zuzanna Mudryk" userId="S::z.mudryk.030@studms.ug.edu.pl::9e4a461b-7c25-48e7-8005-7d10624217b1" providerId="AD" clId="Web-{02567348-3306-C9E8-9010-C6F6771AA781}" dt="2024-11-16T19:46:15.660" v="73"/>
          <ac:picMkLst>
            <pc:docMk/>
            <pc:sldMk cId="2779256608" sldId="275"/>
            <ac:picMk id="5" creationId="{507BF5BA-CBCB-0A1C-5AC4-09D7B0B67A07}"/>
          </ac:picMkLst>
        </pc:picChg>
        <pc:picChg chg="add mod modCrop">
          <ac:chgData name="Zuzanna Mudryk" userId="S::z.mudryk.030@studms.ug.edu.pl::9e4a461b-7c25-48e7-8005-7d10624217b1" providerId="AD" clId="Web-{02567348-3306-C9E8-9010-C6F6771AA781}" dt="2024-11-16T19:50:56.264" v="134" actId="1076"/>
          <ac:picMkLst>
            <pc:docMk/>
            <pc:sldMk cId="2779256608" sldId="275"/>
            <ac:picMk id="6" creationId="{19DFD8C6-5EE7-F4B6-56A3-E23CB0EECD06}"/>
          </ac:picMkLst>
        </pc:picChg>
      </pc:sldChg>
    </pc:docChg>
  </pc:docChgLst>
  <pc:docChgLst>
    <pc:chgData name="Zuzanna Mudryk" userId="S::z.mudryk.030@studms.ug.edu.pl::9e4a461b-7c25-48e7-8005-7d10624217b1" providerId="AD" clId="Web-{47658AB7-5E8D-F6C2-FF96-11815AEE22E2}"/>
    <pc:docChg chg="addSld modSld">
      <pc:chgData name="Zuzanna Mudryk" userId="S::z.mudryk.030@studms.ug.edu.pl::9e4a461b-7c25-48e7-8005-7d10624217b1" providerId="AD" clId="Web-{47658AB7-5E8D-F6C2-FF96-11815AEE22E2}" dt="2024-11-14T17:52:39.665" v="33"/>
      <pc:docMkLst>
        <pc:docMk/>
      </pc:docMkLst>
      <pc:sldChg chg="new">
        <pc:chgData name="Zuzanna Mudryk" userId="S::z.mudryk.030@studms.ug.edu.pl::9e4a461b-7c25-48e7-8005-7d10624217b1" providerId="AD" clId="Web-{47658AB7-5E8D-F6C2-FF96-11815AEE22E2}" dt="2024-11-14T17:30:26.489" v="0"/>
        <pc:sldMkLst>
          <pc:docMk/>
          <pc:sldMk cId="990524741" sldId="267"/>
        </pc:sldMkLst>
      </pc:sldChg>
      <pc:sldChg chg="addSp delSp modSp new">
        <pc:chgData name="Zuzanna Mudryk" userId="S::z.mudryk.030@studms.ug.edu.pl::9e4a461b-7c25-48e7-8005-7d10624217b1" providerId="AD" clId="Web-{47658AB7-5E8D-F6C2-FF96-11815AEE22E2}" dt="2024-11-14T17:52:39.665" v="33"/>
        <pc:sldMkLst>
          <pc:docMk/>
          <pc:sldMk cId="132636130" sldId="268"/>
        </pc:sldMkLst>
        <pc:spChg chg="mod">
          <ac:chgData name="Zuzanna Mudryk" userId="S::z.mudryk.030@studms.ug.edu.pl::9e4a461b-7c25-48e7-8005-7d10624217b1" providerId="AD" clId="Web-{47658AB7-5E8D-F6C2-FF96-11815AEE22E2}" dt="2024-11-14T17:52:29.430" v="32" actId="20577"/>
          <ac:spMkLst>
            <pc:docMk/>
            <pc:sldMk cId="132636130" sldId="268"/>
            <ac:spMk id="2" creationId="{194E91D3-07A1-87B4-B35F-DB8A903FF7DE}"/>
          </ac:spMkLst>
        </pc:spChg>
        <pc:spChg chg="del">
          <ac:chgData name="Zuzanna Mudryk" userId="S::z.mudryk.030@studms.ug.edu.pl::9e4a461b-7c25-48e7-8005-7d10624217b1" providerId="AD" clId="Web-{47658AB7-5E8D-F6C2-FF96-11815AEE22E2}" dt="2024-11-14T17:50:26.222" v="2"/>
          <ac:spMkLst>
            <pc:docMk/>
            <pc:sldMk cId="132636130" sldId="268"/>
            <ac:spMk id="3" creationId="{CA55F088-E986-F693-CEB2-161803EF8867}"/>
          </ac:spMkLst>
        </pc:spChg>
        <pc:spChg chg="add del mod">
          <ac:chgData name="Zuzanna Mudryk" userId="S::z.mudryk.030@studms.ug.edu.pl::9e4a461b-7c25-48e7-8005-7d10624217b1" providerId="AD" clId="Web-{47658AB7-5E8D-F6C2-FF96-11815AEE22E2}" dt="2024-11-14T17:51:47.804" v="14"/>
          <ac:spMkLst>
            <pc:docMk/>
            <pc:sldMk cId="132636130" sldId="268"/>
            <ac:spMk id="7" creationId="{2AAFC8FF-932F-7983-3EEF-6EEFD1FAE1F2}"/>
          </ac:spMkLst>
        </pc:spChg>
        <pc:spChg chg="add">
          <ac:chgData name="Zuzanna Mudryk" userId="S::z.mudryk.030@studms.ug.edu.pl::9e4a461b-7c25-48e7-8005-7d10624217b1" providerId="AD" clId="Web-{47658AB7-5E8D-F6C2-FF96-11815AEE22E2}" dt="2024-11-14T17:52:39.665" v="33"/>
          <ac:spMkLst>
            <pc:docMk/>
            <pc:sldMk cId="132636130" sldId="268"/>
            <ac:spMk id="9" creationId="{FBE1CD5E-B5EB-CCBD-6A30-8A08C02D1062}"/>
          </ac:spMkLst>
        </pc:spChg>
        <pc:picChg chg="add del mod ord">
          <ac:chgData name="Zuzanna Mudryk" userId="S::z.mudryk.030@studms.ug.edu.pl::9e4a461b-7c25-48e7-8005-7d10624217b1" providerId="AD" clId="Web-{47658AB7-5E8D-F6C2-FF96-11815AEE22E2}" dt="2024-11-14T17:51:38.569" v="13"/>
          <ac:picMkLst>
            <pc:docMk/>
            <pc:sldMk cId="132636130" sldId="268"/>
            <ac:picMk id="4" creationId="{9B15BAB4-590E-8A9A-ACF2-53887FC03504}"/>
          </ac:picMkLst>
        </pc:picChg>
        <pc:picChg chg="add mod">
          <ac:chgData name="Zuzanna Mudryk" userId="S::z.mudryk.030@studms.ug.edu.pl::9e4a461b-7c25-48e7-8005-7d10624217b1" providerId="AD" clId="Web-{47658AB7-5E8D-F6C2-FF96-11815AEE22E2}" dt="2024-11-14T17:51:58.835" v="17" actId="1076"/>
          <ac:picMkLst>
            <pc:docMk/>
            <pc:sldMk cId="132636130" sldId="268"/>
            <ac:picMk id="5" creationId="{BF62DAE9-5F34-CE1F-EA5E-9EB10D39576A}"/>
          </ac:picMkLst>
        </pc:picChg>
        <pc:picChg chg="add mod ord">
          <ac:chgData name="Zuzanna Mudryk" userId="S::z.mudryk.030@studms.ug.edu.pl::9e4a461b-7c25-48e7-8005-7d10624217b1" providerId="AD" clId="Web-{47658AB7-5E8D-F6C2-FF96-11815AEE22E2}" dt="2024-11-14T17:52:20.024" v="19" actId="14100"/>
          <ac:picMkLst>
            <pc:docMk/>
            <pc:sldMk cId="132636130" sldId="268"/>
            <ac:picMk id="8" creationId="{8B7725AD-9814-DE8D-D049-7E6BDAA3D037}"/>
          </ac:picMkLst>
        </pc:picChg>
      </pc:sldChg>
    </pc:docChg>
  </pc:docChgLst>
  <pc:docChgLst>
    <pc:chgData name="Wiktoria Kosiedowska" userId="S::w.kosiedowska.041@studms.ug.edu.pl::4f932179-26ef-406e-93cf-9c0a48b879cb" providerId="AD" clId="Web-{9D92DC92-2389-6C91-EF36-CEE744483CDA}"/>
    <pc:docChg chg="addSld delSld modSld sldOrd">
      <pc:chgData name="Wiktoria Kosiedowska" userId="S::w.kosiedowska.041@studms.ug.edu.pl::4f932179-26ef-406e-93cf-9c0a48b879cb" providerId="AD" clId="Web-{9D92DC92-2389-6C91-EF36-CEE744483CDA}" dt="2024-11-14T18:41:54.693" v="573" actId="20577"/>
      <pc:docMkLst>
        <pc:docMk/>
      </pc:docMkLst>
      <pc:sldChg chg="ord">
        <pc:chgData name="Wiktoria Kosiedowska" userId="S::w.kosiedowska.041@studms.ug.edu.pl::4f932179-26ef-406e-93cf-9c0a48b879cb" providerId="AD" clId="Web-{9D92DC92-2389-6C91-EF36-CEE744483CDA}" dt="2024-11-14T17:28:34.661" v="1"/>
        <pc:sldMkLst>
          <pc:docMk/>
          <pc:sldMk cId="1491839318" sldId="263"/>
        </pc:sldMkLst>
      </pc:sldChg>
      <pc:sldChg chg="new del">
        <pc:chgData name="Wiktoria Kosiedowska" userId="S::w.kosiedowska.041@studms.ug.edu.pl::4f932179-26ef-406e-93cf-9c0a48b879cb" providerId="AD" clId="Web-{9D92DC92-2389-6C91-EF36-CEE744483CDA}" dt="2024-11-14T17:29:05.380" v="4"/>
        <pc:sldMkLst>
          <pc:docMk/>
          <pc:sldMk cId="1805119385" sldId="265"/>
        </pc:sldMkLst>
      </pc:sldChg>
      <pc:sldChg chg="addSp delSp modSp new mod setBg setClrOvrMap">
        <pc:chgData name="Wiktoria Kosiedowska" userId="S::w.kosiedowska.041@studms.ug.edu.pl::4f932179-26ef-406e-93cf-9c0a48b879cb" providerId="AD" clId="Web-{9D92DC92-2389-6C91-EF36-CEE744483CDA}" dt="2024-11-14T18:24:32.867" v="172" actId="1076"/>
        <pc:sldMkLst>
          <pc:docMk/>
          <pc:sldMk cId="2038679359" sldId="266"/>
        </pc:sldMkLst>
        <pc:spChg chg="mod">
          <ac:chgData name="Wiktoria Kosiedowska" userId="S::w.kosiedowska.041@studms.ug.edu.pl::4f932179-26ef-406e-93cf-9c0a48b879cb" providerId="AD" clId="Web-{9D92DC92-2389-6C91-EF36-CEE744483CDA}" dt="2024-11-14T18:24:09.163" v="167"/>
          <ac:spMkLst>
            <pc:docMk/>
            <pc:sldMk cId="2038679359" sldId="266"/>
            <ac:spMk id="2" creationId="{04161523-9AE8-30A4-4991-E23ECB2CEFB0}"/>
          </ac:spMkLst>
        </pc:spChg>
        <pc:spChg chg="del">
          <ac:chgData name="Wiktoria Kosiedowska" userId="S::w.kosiedowska.041@studms.ug.edu.pl::4f932179-26ef-406e-93cf-9c0a48b879cb" providerId="AD" clId="Web-{9D92DC92-2389-6C91-EF36-CEE744483CDA}" dt="2024-11-14T17:30:25.648" v="11"/>
          <ac:spMkLst>
            <pc:docMk/>
            <pc:sldMk cId="2038679359" sldId="266"/>
            <ac:spMk id="3" creationId="{D9BF09FF-29E4-5759-2111-057EDD6BA69A}"/>
          </ac:spMkLst>
        </pc:spChg>
        <pc:spChg chg="add del mod">
          <ac:chgData name="Wiktoria Kosiedowska" userId="S::w.kosiedowska.041@studms.ug.edu.pl::4f932179-26ef-406e-93cf-9c0a48b879cb" providerId="AD" clId="Web-{9D92DC92-2389-6C91-EF36-CEE744483CDA}" dt="2024-11-14T18:24:24.710" v="169"/>
          <ac:spMkLst>
            <pc:docMk/>
            <pc:sldMk cId="2038679359" sldId="266"/>
            <ac:spMk id="8" creationId="{784E442F-1E9D-7862-76D7-5C9B46A7DF95}"/>
          </ac:spMkLst>
        </pc:spChg>
        <pc:spChg chg="add">
          <ac:chgData name="Wiktoria Kosiedowska" userId="S::w.kosiedowska.041@studms.ug.edu.pl::4f932179-26ef-406e-93cf-9c0a48b879cb" providerId="AD" clId="Web-{9D92DC92-2389-6C91-EF36-CEE744483CDA}" dt="2024-11-14T18:24:09.163" v="167"/>
          <ac:spMkLst>
            <pc:docMk/>
            <pc:sldMk cId="2038679359" sldId="266"/>
            <ac:spMk id="11" creationId="{EE4E366E-272A-409E-840F-9A6A64A9E3FF}"/>
          </ac:spMkLst>
        </pc:spChg>
        <pc:spChg chg="add">
          <ac:chgData name="Wiktoria Kosiedowska" userId="S::w.kosiedowska.041@studms.ug.edu.pl::4f932179-26ef-406e-93cf-9c0a48b879cb" providerId="AD" clId="Web-{9D92DC92-2389-6C91-EF36-CEE744483CDA}" dt="2024-11-14T18:24:09.163" v="167"/>
          <ac:spMkLst>
            <pc:docMk/>
            <pc:sldMk cId="2038679359" sldId="266"/>
            <ac:spMk id="13" creationId="{A721560C-E4AB-4287-A29C-3F6916794CB9}"/>
          </ac:spMkLst>
        </pc:spChg>
        <pc:spChg chg="add">
          <ac:chgData name="Wiktoria Kosiedowska" userId="S::w.kosiedowska.041@studms.ug.edu.pl::4f932179-26ef-406e-93cf-9c0a48b879cb" providerId="AD" clId="Web-{9D92DC92-2389-6C91-EF36-CEE744483CDA}" dt="2024-11-14T18:24:09.163" v="167"/>
          <ac:spMkLst>
            <pc:docMk/>
            <pc:sldMk cId="2038679359" sldId="266"/>
            <ac:spMk id="15" creationId="{DF6CFF07-D953-4F9C-9A0E-E0A6AACB6158}"/>
          </ac:spMkLst>
        </pc:spChg>
        <pc:spChg chg="add">
          <ac:chgData name="Wiktoria Kosiedowska" userId="S::w.kosiedowska.041@studms.ug.edu.pl::4f932179-26ef-406e-93cf-9c0a48b879cb" providerId="AD" clId="Web-{9D92DC92-2389-6C91-EF36-CEE744483CDA}" dt="2024-11-14T18:24:09.163" v="167"/>
          <ac:spMkLst>
            <pc:docMk/>
            <pc:sldMk cId="2038679359" sldId="266"/>
            <ac:spMk id="17" creationId="{DAA4FEEE-0B5F-41BF-825D-60F9FB089568}"/>
          </ac:spMkLst>
        </pc:spChg>
        <pc:picChg chg="add mod ord">
          <ac:chgData name="Wiktoria Kosiedowska" userId="S::w.kosiedowska.041@studms.ug.edu.pl::4f932179-26ef-406e-93cf-9c0a48b879cb" providerId="AD" clId="Web-{9D92DC92-2389-6C91-EF36-CEE744483CDA}" dt="2024-11-14T18:24:32.867" v="172" actId="1076"/>
          <ac:picMkLst>
            <pc:docMk/>
            <pc:sldMk cId="2038679359" sldId="266"/>
            <ac:picMk id="4" creationId="{F508DF54-8729-BEB2-1A5E-37E2524FDE47}"/>
          </ac:picMkLst>
        </pc:picChg>
        <pc:picChg chg="add del mod">
          <ac:chgData name="Wiktoria Kosiedowska" userId="S::w.kosiedowska.041@studms.ug.edu.pl::4f932179-26ef-406e-93cf-9c0a48b879cb" providerId="AD" clId="Web-{9D92DC92-2389-6C91-EF36-CEE744483CDA}" dt="2024-11-14T17:30:29.648" v="13"/>
          <ac:picMkLst>
            <pc:docMk/>
            <pc:sldMk cId="2038679359" sldId="266"/>
            <ac:picMk id="5" creationId="{27DCFF32-C781-74CE-1FFD-2599637F05F1}"/>
          </ac:picMkLst>
        </pc:picChg>
      </pc:sldChg>
      <pc:sldChg chg="modSp ord">
        <pc:chgData name="Wiktoria Kosiedowska" userId="S::w.kosiedowska.041@studms.ug.edu.pl::4f932179-26ef-406e-93cf-9c0a48b879cb" providerId="AD" clId="Web-{9D92DC92-2389-6C91-EF36-CEE744483CDA}" dt="2024-11-14T18:16:51.275" v="38"/>
        <pc:sldMkLst>
          <pc:docMk/>
          <pc:sldMk cId="990524741" sldId="267"/>
        </pc:sldMkLst>
        <pc:spChg chg="mod">
          <ac:chgData name="Wiktoria Kosiedowska" userId="S::w.kosiedowska.041@studms.ug.edu.pl::4f932179-26ef-406e-93cf-9c0a48b879cb" providerId="AD" clId="Web-{9D92DC92-2389-6C91-EF36-CEE744483CDA}" dt="2024-11-14T17:49:56.979" v="36" actId="14100"/>
          <ac:spMkLst>
            <pc:docMk/>
            <pc:sldMk cId="990524741" sldId="267"/>
            <ac:spMk id="2" creationId="{A031FB67-E1EA-5DC1-78C5-DC427B5F31BD}"/>
          </ac:spMkLst>
        </pc:spChg>
        <pc:spChg chg="mod">
          <ac:chgData name="Wiktoria Kosiedowska" userId="S::w.kosiedowska.041@studms.ug.edu.pl::4f932179-26ef-406e-93cf-9c0a48b879cb" providerId="AD" clId="Web-{9D92DC92-2389-6C91-EF36-CEE744483CDA}" dt="2024-11-14T17:45:08.080" v="31" actId="20577"/>
          <ac:spMkLst>
            <pc:docMk/>
            <pc:sldMk cId="990524741" sldId="267"/>
            <ac:spMk id="3" creationId="{704C73D7-4C09-6C75-7194-1D52FD9208C7}"/>
          </ac:spMkLst>
        </pc:spChg>
      </pc:sldChg>
      <pc:sldChg chg="modSp new">
        <pc:chgData name="Wiktoria Kosiedowska" userId="S::w.kosiedowska.041@studms.ug.edu.pl::4f932179-26ef-406e-93cf-9c0a48b879cb" providerId="AD" clId="Web-{9D92DC92-2389-6C91-EF36-CEE744483CDA}" dt="2024-11-14T18:26:19.870" v="198" actId="20577"/>
        <pc:sldMkLst>
          <pc:docMk/>
          <pc:sldMk cId="2327402501" sldId="270"/>
        </pc:sldMkLst>
        <pc:spChg chg="mod">
          <ac:chgData name="Wiktoria Kosiedowska" userId="S::w.kosiedowska.041@studms.ug.edu.pl::4f932179-26ef-406e-93cf-9c0a48b879cb" providerId="AD" clId="Web-{9D92DC92-2389-6C91-EF36-CEE744483CDA}" dt="2024-11-14T18:16:55.525" v="45" actId="20577"/>
          <ac:spMkLst>
            <pc:docMk/>
            <pc:sldMk cId="2327402501" sldId="270"/>
            <ac:spMk id="2" creationId="{1F498176-552B-E042-FC66-A211D051FFF3}"/>
          </ac:spMkLst>
        </pc:spChg>
        <pc:spChg chg="mod">
          <ac:chgData name="Wiktoria Kosiedowska" userId="S::w.kosiedowska.041@studms.ug.edu.pl::4f932179-26ef-406e-93cf-9c0a48b879cb" providerId="AD" clId="Web-{9D92DC92-2389-6C91-EF36-CEE744483CDA}" dt="2024-11-14T18:26:19.870" v="198" actId="20577"/>
          <ac:spMkLst>
            <pc:docMk/>
            <pc:sldMk cId="2327402501" sldId="270"/>
            <ac:spMk id="3" creationId="{BE144864-C87C-3A9F-AD58-181027571C91}"/>
          </ac:spMkLst>
        </pc:spChg>
      </pc:sldChg>
      <pc:sldChg chg="addSp delSp modSp new mod setBg setClrOvrMap">
        <pc:chgData name="Wiktoria Kosiedowska" userId="S::w.kosiedowska.041@studms.ug.edu.pl::4f932179-26ef-406e-93cf-9c0a48b879cb" providerId="AD" clId="Web-{9D92DC92-2389-6C91-EF36-CEE744483CDA}" dt="2024-11-14T18:23:54.319" v="166" actId="1076"/>
        <pc:sldMkLst>
          <pc:docMk/>
          <pc:sldMk cId="486554475" sldId="271"/>
        </pc:sldMkLst>
        <pc:spChg chg="mod ord">
          <ac:chgData name="Wiktoria Kosiedowska" userId="S::w.kosiedowska.041@studms.ug.edu.pl::4f932179-26ef-406e-93cf-9c0a48b879cb" providerId="AD" clId="Web-{9D92DC92-2389-6C91-EF36-CEE744483CDA}" dt="2024-11-14T18:23:47.131" v="165"/>
          <ac:spMkLst>
            <pc:docMk/>
            <pc:sldMk cId="486554475" sldId="271"/>
            <ac:spMk id="2" creationId="{8C3E371B-5D37-1DC3-9A90-815B2109949A}"/>
          </ac:spMkLst>
        </pc:spChg>
        <pc:spChg chg="del mod">
          <ac:chgData name="Wiktoria Kosiedowska" userId="S::w.kosiedowska.041@studms.ug.edu.pl::4f932179-26ef-406e-93cf-9c0a48b879cb" providerId="AD" clId="Web-{9D92DC92-2389-6C91-EF36-CEE744483CDA}" dt="2024-11-14T18:23:05.317" v="157"/>
          <ac:spMkLst>
            <pc:docMk/>
            <pc:sldMk cId="486554475" sldId="271"/>
            <ac:spMk id="3" creationId="{70D0E920-720E-58F7-5C38-F9CFB0CCB61B}"/>
          </ac:spMkLst>
        </pc:spChg>
        <pc:spChg chg="add del mod">
          <ac:chgData name="Wiktoria Kosiedowska" userId="S::w.kosiedowska.041@studms.ug.edu.pl::4f932179-26ef-406e-93cf-9c0a48b879cb" providerId="AD" clId="Web-{9D92DC92-2389-6C91-EF36-CEE744483CDA}" dt="2024-11-14T18:23:13.958" v="163"/>
          <ac:spMkLst>
            <pc:docMk/>
            <pc:sldMk cId="486554475" sldId="271"/>
            <ac:spMk id="4" creationId="{043EB6A7-7C8F-A34E-4685-AD1FE51632BC}"/>
          </ac:spMkLst>
        </pc:spChg>
        <pc:spChg chg="add">
          <ac:chgData name="Wiktoria Kosiedowska" userId="S::w.kosiedowska.041@studms.ug.edu.pl::4f932179-26ef-406e-93cf-9c0a48b879cb" providerId="AD" clId="Web-{9D92DC92-2389-6C91-EF36-CEE744483CDA}" dt="2024-11-14T18:23:47.131" v="165"/>
          <ac:spMkLst>
            <pc:docMk/>
            <pc:sldMk cId="486554475" sldId="271"/>
            <ac:spMk id="14" creationId="{4AC0CD9D-7610-4620-93B4-798CCD9AB581}"/>
          </ac:spMkLst>
        </pc:spChg>
        <pc:spChg chg="add">
          <ac:chgData name="Wiktoria Kosiedowska" userId="S::w.kosiedowska.041@studms.ug.edu.pl::4f932179-26ef-406e-93cf-9c0a48b879cb" providerId="AD" clId="Web-{9D92DC92-2389-6C91-EF36-CEE744483CDA}" dt="2024-11-14T18:23:47.131" v="165"/>
          <ac:spMkLst>
            <pc:docMk/>
            <pc:sldMk cId="486554475" sldId="271"/>
            <ac:spMk id="20" creationId="{DE4D62F9-188E-4530-84C2-24BDEE4BEB82}"/>
          </ac:spMkLst>
        </pc:spChg>
        <pc:spChg chg="add">
          <ac:chgData name="Wiktoria Kosiedowska" userId="S::w.kosiedowska.041@studms.ug.edu.pl::4f932179-26ef-406e-93cf-9c0a48b879cb" providerId="AD" clId="Web-{9D92DC92-2389-6C91-EF36-CEE744483CDA}" dt="2024-11-14T18:23:47.131" v="165"/>
          <ac:spMkLst>
            <pc:docMk/>
            <pc:sldMk cId="486554475" sldId="271"/>
            <ac:spMk id="22" creationId="{D27CF008-4B18-436D-B2D5-C1346C12438E}"/>
          </ac:spMkLst>
        </pc:spChg>
        <pc:spChg chg="add">
          <ac:chgData name="Wiktoria Kosiedowska" userId="S::w.kosiedowska.041@studms.ug.edu.pl::4f932179-26ef-406e-93cf-9c0a48b879cb" providerId="AD" clId="Web-{9D92DC92-2389-6C91-EF36-CEE744483CDA}" dt="2024-11-14T18:23:47.131" v="165"/>
          <ac:spMkLst>
            <pc:docMk/>
            <pc:sldMk cId="486554475" sldId="271"/>
            <ac:spMk id="24" creationId="{CE22DAD8-5F67-4B73-ADA9-06EF381F7AD6}"/>
          </ac:spMkLst>
        </pc:spChg>
        <pc:spChg chg="add">
          <ac:chgData name="Wiktoria Kosiedowska" userId="S::w.kosiedowska.041@studms.ug.edu.pl::4f932179-26ef-406e-93cf-9c0a48b879cb" providerId="AD" clId="Web-{9D92DC92-2389-6C91-EF36-CEE744483CDA}" dt="2024-11-14T18:23:47.131" v="165"/>
          <ac:spMkLst>
            <pc:docMk/>
            <pc:sldMk cId="486554475" sldId="271"/>
            <ac:spMk id="26" creationId="{E4F17063-EDA4-417B-946F-BA357F3B390D}"/>
          </ac:spMkLst>
        </pc:spChg>
        <pc:spChg chg="add">
          <ac:chgData name="Wiktoria Kosiedowska" userId="S::w.kosiedowska.041@studms.ug.edu.pl::4f932179-26ef-406e-93cf-9c0a48b879cb" providerId="AD" clId="Web-{9D92DC92-2389-6C91-EF36-CEE744483CDA}" dt="2024-11-14T18:23:47.131" v="165"/>
          <ac:spMkLst>
            <pc:docMk/>
            <pc:sldMk cId="486554475" sldId="271"/>
            <ac:spMk id="28" creationId="{D36F3EEA-55D4-4677-80E7-92D00B8F343B}"/>
          </ac:spMkLst>
        </pc:spChg>
        <pc:picChg chg="add mod">
          <ac:chgData name="Wiktoria Kosiedowska" userId="S::w.kosiedowska.041@studms.ug.edu.pl::4f932179-26ef-406e-93cf-9c0a48b879cb" providerId="AD" clId="Web-{9D92DC92-2389-6C91-EF36-CEE744483CDA}" dt="2024-11-14T18:23:54.319" v="166" actId="1076"/>
          <ac:picMkLst>
            <pc:docMk/>
            <pc:sldMk cId="486554475" sldId="271"/>
            <ac:picMk id="5" creationId="{6D15F60F-E96B-5B96-E8F9-9BBD3D80D0C8}"/>
          </ac:picMkLst>
        </pc:picChg>
        <pc:picChg chg="add">
          <ac:chgData name="Wiktoria Kosiedowska" userId="S::w.kosiedowska.041@studms.ug.edu.pl::4f932179-26ef-406e-93cf-9c0a48b879cb" providerId="AD" clId="Web-{9D92DC92-2389-6C91-EF36-CEE744483CDA}" dt="2024-11-14T18:23:47.131" v="165"/>
          <ac:picMkLst>
            <pc:docMk/>
            <pc:sldMk cId="486554475" sldId="271"/>
            <ac:picMk id="10" creationId="{41B68C77-138E-4BF7-A276-BD0C78A4219F}"/>
          </ac:picMkLst>
        </pc:picChg>
        <pc:picChg chg="add">
          <ac:chgData name="Wiktoria Kosiedowska" userId="S::w.kosiedowska.041@studms.ug.edu.pl::4f932179-26ef-406e-93cf-9c0a48b879cb" providerId="AD" clId="Web-{9D92DC92-2389-6C91-EF36-CEE744483CDA}" dt="2024-11-14T18:23:47.131" v="165"/>
          <ac:picMkLst>
            <pc:docMk/>
            <pc:sldMk cId="486554475" sldId="271"/>
            <ac:picMk id="12" creationId="{7C268552-D473-46ED-B1B8-422042C4DEF1}"/>
          </ac:picMkLst>
        </pc:picChg>
        <pc:picChg chg="add">
          <ac:chgData name="Wiktoria Kosiedowska" userId="S::w.kosiedowska.041@studms.ug.edu.pl::4f932179-26ef-406e-93cf-9c0a48b879cb" providerId="AD" clId="Web-{9D92DC92-2389-6C91-EF36-CEE744483CDA}" dt="2024-11-14T18:23:47.131" v="165"/>
          <ac:picMkLst>
            <pc:docMk/>
            <pc:sldMk cId="486554475" sldId="271"/>
            <ac:picMk id="16" creationId="{B9238B3E-24AA-439A-B527-6C5DF6D72145}"/>
          </ac:picMkLst>
        </pc:picChg>
        <pc:picChg chg="add">
          <ac:chgData name="Wiktoria Kosiedowska" userId="S::w.kosiedowska.041@studms.ug.edu.pl::4f932179-26ef-406e-93cf-9c0a48b879cb" providerId="AD" clId="Web-{9D92DC92-2389-6C91-EF36-CEE744483CDA}" dt="2024-11-14T18:23:47.131" v="165"/>
          <ac:picMkLst>
            <pc:docMk/>
            <pc:sldMk cId="486554475" sldId="271"/>
            <ac:picMk id="18" creationId="{69F01145-BEA3-4CBF-AA21-10077B948CA8}"/>
          </ac:picMkLst>
        </pc:picChg>
      </pc:sldChg>
      <pc:sldChg chg="modSp new">
        <pc:chgData name="Wiktoria Kosiedowska" userId="S::w.kosiedowska.041@studms.ug.edu.pl::4f932179-26ef-406e-93cf-9c0a48b879cb" providerId="AD" clId="Web-{9D92DC92-2389-6C91-EF36-CEE744483CDA}" dt="2024-11-14T18:27:24.497" v="324" actId="20577"/>
        <pc:sldMkLst>
          <pc:docMk/>
          <pc:sldMk cId="844238575" sldId="272"/>
        </pc:sldMkLst>
        <pc:spChg chg="mod">
          <ac:chgData name="Wiktoria Kosiedowska" userId="S::w.kosiedowska.041@studms.ug.edu.pl::4f932179-26ef-406e-93cf-9c0a48b879cb" providerId="AD" clId="Web-{9D92DC92-2389-6C91-EF36-CEE744483CDA}" dt="2024-11-14T18:25:37.634" v="181" actId="20577"/>
          <ac:spMkLst>
            <pc:docMk/>
            <pc:sldMk cId="844238575" sldId="272"/>
            <ac:spMk id="2" creationId="{E3827739-5489-D0F4-1325-5204FBB3CFC5}"/>
          </ac:spMkLst>
        </pc:spChg>
        <pc:spChg chg="mod">
          <ac:chgData name="Wiktoria Kosiedowska" userId="S::w.kosiedowska.041@studms.ug.edu.pl::4f932179-26ef-406e-93cf-9c0a48b879cb" providerId="AD" clId="Web-{9D92DC92-2389-6C91-EF36-CEE744483CDA}" dt="2024-11-14T18:27:24.497" v="324" actId="20577"/>
          <ac:spMkLst>
            <pc:docMk/>
            <pc:sldMk cId="844238575" sldId="272"/>
            <ac:spMk id="3" creationId="{E268AE6F-A97B-AC78-A6B1-47D49876F6FA}"/>
          </ac:spMkLst>
        </pc:spChg>
      </pc:sldChg>
      <pc:sldChg chg="modSp new">
        <pc:chgData name="Wiktoria Kosiedowska" userId="S::w.kosiedowska.041@studms.ug.edu.pl::4f932179-26ef-406e-93cf-9c0a48b879cb" providerId="AD" clId="Web-{9D92DC92-2389-6C91-EF36-CEE744483CDA}" dt="2024-11-14T18:41:54.693" v="573" actId="20577"/>
        <pc:sldMkLst>
          <pc:docMk/>
          <pc:sldMk cId="729210359" sldId="273"/>
        </pc:sldMkLst>
        <pc:spChg chg="mod">
          <ac:chgData name="Wiktoria Kosiedowska" userId="S::w.kosiedowska.041@studms.ug.edu.pl::4f932179-26ef-406e-93cf-9c0a48b879cb" providerId="AD" clId="Web-{9D92DC92-2389-6C91-EF36-CEE744483CDA}" dt="2024-11-14T18:33:32.741" v="387" actId="20577"/>
          <ac:spMkLst>
            <pc:docMk/>
            <pc:sldMk cId="729210359" sldId="273"/>
            <ac:spMk id="2" creationId="{ADD4515C-F156-1AFF-89FA-6D2982932331}"/>
          </ac:spMkLst>
        </pc:spChg>
        <pc:spChg chg="mod">
          <ac:chgData name="Wiktoria Kosiedowska" userId="S::w.kosiedowska.041@studms.ug.edu.pl::4f932179-26ef-406e-93cf-9c0a48b879cb" providerId="AD" clId="Web-{9D92DC92-2389-6C91-EF36-CEE744483CDA}" dt="2024-11-14T18:41:54.693" v="573" actId="20577"/>
          <ac:spMkLst>
            <pc:docMk/>
            <pc:sldMk cId="729210359" sldId="273"/>
            <ac:spMk id="3" creationId="{5886FB7F-E426-44E4-2815-F54EB0A4EAD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3CC7A-7A99-4957-95AA-9D22DC7D1700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ECE16-F44B-4BF2-8267-64BD1D783D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907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ECE16-F44B-4BF2-8267-64BD1D783DE2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405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6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2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3312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55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90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98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00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5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8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9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6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6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2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5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33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Zbliżenie mapy">
            <a:extLst>
              <a:ext uri="{FF2B5EF4-FFF2-40B4-BE49-F238E27FC236}">
                <a16:creationId xmlns:a16="http://schemas.microsoft.com/office/drawing/2014/main" id="{43CBACDE-ABC3-52B2-8498-921C7790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EEF7E76F-E026-64ED-E22B-B0247DD71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1122362"/>
            <a:ext cx="6235698" cy="2992437"/>
          </a:xfrm>
        </p:spPr>
        <p:txBody>
          <a:bodyPr>
            <a:normAutofit/>
          </a:bodyPr>
          <a:lstStyle/>
          <a:p>
            <a:r>
              <a:rPr lang="pl-PL" sz="4400" b="1">
                <a:solidFill>
                  <a:schemeClr val="bg1"/>
                </a:solidFill>
              </a:rPr>
              <a:t>Przegląd otwartych serwisów mapowych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0E8A10-A67A-7501-7890-E77CC80EA5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>
                <a:solidFill>
                  <a:srgbClr val="FFFFFF"/>
                </a:solidFill>
              </a:rPr>
              <a:t>Wiktoria Kosiedowska</a:t>
            </a:r>
          </a:p>
          <a:p>
            <a:r>
              <a:rPr lang="pl-PL" dirty="0">
                <a:solidFill>
                  <a:srgbClr val="FFFFFF"/>
                </a:solidFill>
              </a:rPr>
              <a:t>Zuzanna </a:t>
            </a:r>
            <a:r>
              <a:rPr lang="pl-PL" dirty="0" err="1">
                <a:solidFill>
                  <a:srgbClr val="FFFFFF"/>
                </a:solidFill>
              </a:rPr>
              <a:t>Mudryk</a:t>
            </a:r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Kamil Młodzianowski</a:t>
            </a:r>
          </a:p>
        </p:txBody>
      </p:sp>
    </p:spTree>
    <p:extLst>
      <p:ext uri="{BB962C8B-B14F-4D97-AF65-F5344CB8AC3E}">
        <p14:creationId xmlns:p14="http://schemas.microsoft.com/office/powerpoint/2010/main" val="192631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4161523-9AE8-30A4-4991-E23ECB2C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l-PL" b="1">
                <a:solidFill>
                  <a:srgbClr val="EBEBEB"/>
                </a:solidFill>
              </a:rPr>
              <a:t>OpenStreetMap (OSM)</a:t>
            </a:r>
            <a:endParaRPr lang="pl-PL">
              <a:solidFill>
                <a:srgbClr val="EBEBEB"/>
              </a:solidFill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Obraz zawierający Czcionka, Grafika, logo, projekt graficzny&#10;&#10;Opis wygenerowany automatycznie">
            <a:extLst>
              <a:ext uri="{FF2B5EF4-FFF2-40B4-BE49-F238E27FC236}">
                <a16:creationId xmlns:a16="http://schemas.microsoft.com/office/drawing/2014/main" id="{F508DF54-8729-BEB2-1A5E-37E2524FD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738" y="2510658"/>
            <a:ext cx="6349093" cy="360179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38679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498176-552B-E042-FC66-A211D051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Typ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144864-C87C-3A9F-AD58-18102757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pl-PL"/>
              <a:t>Dane o infrastrukturze</a:t>
            </a:r>
          </a:p>
          <a:p>
            <a:pPr>
              <a:buClr>
                <a:srgbClr val="8AD0D6"/>
              </a:buClr>
            </a:pPr>
            <a:r>
              <a:rPr lang="pl-PL"/>
              <a:t>Budynki i obiekty architektoniczne</a:t>
            </a:r>
          </a:p>
          <a:p>
            <a:pPr>
              <a:buClr>
                <a:srgbClr val="8AD0D6"/>
              </a:buClr>
            </a:pPr>
            <a:r>
              <a:rPr lang="pl-PL"/>
              <a:t>Topografia</a:t>
            </a:r>
          </a:p>
          <a:p>
            <a:pPr>
              <a:buClr>
                <a:srgbClr val="8AD0D6"/>
              </a:buClr>
            </a:pPr>
            <a:r>
              <a:rPr lang="pl-PL"/>
              <a:t>Infrastruktura publiczna</a:t>
            </a:r>
          </a:p>
          <a:p>
            <a:pPr>
              <a:buClr>
                <a:srgbClr val="8AD0D6"/>
              </a:buClr>
            </a:pPr>
            <a:r>
              <a:rPr lang="pl-PL"/>
              <a:t>Granice administracyjne</a:t>
            </a:r>
          </a:p>
          <a:p>
            <a:pPr>
              <a:buClr>
                <a:srgbClr val="8AD0D6"/>
              </a:buClr>
            </a:pPr>
            <a:r>
              <a:rPr lang="pl-PL"/>
              <a:t>Obiekty turystyczne</a:t>
            </a:r>
          </a:p>
          <a:p>
            <a:pPr marL="0" indent="0">
              <a:buClr>
                <a:srgbClr val="8AD0D6"/>
              </a:buClr>
              <a:buNone/>
            </a:pPr>
            <a:endParaRPr lang="pl-PL"/>
          </a:p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pl-PL">
                <a:ea typeface="+mj-lt"/>
                <a:cs typeface="+mj-lt"/>
              </a:rPr>
              <a:t>Zakres danych jest globalny, ale z uwagi na szczegółowość, jakość danych w miastach takich jak Gdańsk jest bardzo wysoka i regularnie aktualizowana przez społeczność użytkowników OSM.</a:t>
            </a:r>
            <a:endParaRPr lang="pl-PL"/>
          </a:p>
          <a:p>
            <a:pPr marL="0" indent="0">
              <a:buNone/>
            </a:pPr>
            <a:endParaRPr lang="pl-PL" b="1"/>
          </a:p>
        </p:txBody>
      </p:sp>
    </p:spTree>
    <p:extLst>
      <p:ext uri="{BB962C8B-B14F-4D97-AF65-F5344CB8AC3E}">
        <p14:creationId xmlns:p14="http://schemas.microsoft.com/office/powerpoint/2010/main" val="2327402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31FB67-E1EA-5DC1-78C5-DC427B5F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44989" cy="1400530"/>
          </a:xfrm>
        </p:spPr>
        <p:txBody>
          <a:bodyPr/>
          <a:lstStyle/>
          <a:p>
            <a:r>
              <a:rPr lang="pl-PL">
                <a:ea typeface="+mj-lt"/>
                <a:cs typeface="+mj-lt"/>
              </a:rPr>
              <a:t>API i Licencje </a:t>
            </a:r>
            <a:r>
              <a:rPr lang="pl-PL" err="1">
                <a:ea typeface="+mj-lt"/>
                <a:cs typeface="+mj-lt"/>
              </a:rPr>
              <a:t>OpenStreetMap</a:t>
            </a:r>
            <a:r>
              <a:rPr lang="pl-PL">
                <a:ea typeface="+mj-lt"/>
                <a:cs typeface="+mj-lt"/>
              </a:rPr>
              <a:t> (OSM)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4C73D7-4C09-6C75-7194-1D52FD920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solidFill>
                  <a:srgbClr val="FFFFFF"/>
                </a:solidFill>
                <a:latin typeface="Century Gothic"/>
              </a:rPr>
              <a:t>API</a:t>
            </a:r>
          </a:p>
          <a:p>
            <a:pPr>
              <a:buClr>
                <a:srgbClr val="8AD0D6"/>
              </a:buClr>
            </a:pPr>
            <a:r>
              <a:rPr lang="pl-PL" err="1">
                <a:solidFill>
                  <a:srgbClr val="FFFFFF"/>
                </a:solidFill>
                <a:latin typeface="Century Gothic"/>
              </a:rPr>
              <a:t>Overpass</a:t>
            </a:r>
            <a:r>
              <a:rPr lang="pl-PL"/>
              <a:t> API</a:t>
            </a:r>
          </a:p>
          <a:p>
            <a:pPr>
              <a:buClr>
                <a:srgbClr val="8AD0D6"/>
              </a:buClr>
            </a:pPr>
            <a:r>
              <a:rPr lang="pl-PL" err="1">
                <a:solidFill>
                  <a:srgbClr val="FFFFFF"/>
                </a:solidFill>
                <a:latin typeface="Century Gothic"/>
              </a:rPr>
              <a:t>Nominatim</a:t>
            </a:r>
            <a:r>
              <a:rPr lang="pl-PL"/>
              <a:t> API</a:t>
            </a:r>
          </a:p>
          <a:p>
            <a:pPr marL="0" indent="0">
              <a:buClr>
                <a:srgbClr val="8AD0D6"/>
              </a:buClr>
              <a:buNone/>
            </a:pPr>
            <a:endParaRPr lang="pl-PL">
              <a:solidFill>
                <a:srgbClr val="8AD0D6"/>
              </a:solidFill>
              <a:latin typeface="Wingdings 3"/>
              <a:sym typeface="Wingdings 3"/>
            </a:endParaRPr>
          </a:p>
          <a:p>
            <a:pPr>
              <a:buClr>
                <a:srgbClr val="8AD0D6"/>
              </a:buClr>
            </a:pPr>
            <a:endParaRPr lang="pl-PL">
              <a:solidFill>
                <a:srgbClr val="8AD0D6"/>
              </a:solidFill>
              <a:latin typeface="Wingdings 3"/>
              <a:sym typeface="Wingdings 3"/>
            </a:endParaRPr>
          </a:p>
          <a:p>
            <a:pPr>
              <a:buClr>
                <a:srgbClr val="8AD0D6"/>
              </a:buClr>
            </a:pPr>
            <a:r>
              <a:rPr lang="pl-PL">
                <a:solidFill>
                  <a:srgbClr val="FFFFFF"/>
                </a:solidFill>
                <a:latin typeface="Century Gothic"/>
              </a:rPr>
              <a:t>Licencja</a:t>
            </a:r>
            <a:endParaRPr lang="pl-PL"/>
          </a:p>
          <a:p>
            <a:pPr>
              <a:buClr>
                <a:srgbClr val="8AD0D6"/>
              </a:buClr>
            </a:pPr>
            <a:r>
              <a:rPr lang="pl-PL">
                <a:solidFill>
                  <a:srgbClr val="FFFFFF"/>
                </a:solidFill>
                <a:latin typeface="Century Gothic"/>
              </a:rPr>
              <a:t>Open</a:t>
            </a:r>
            <a:r>
              <a:rPr lang="pl-PL"/>
              <a:t> Database License (</a:t>
            </a:r>
            <a:r>
              <a:rPr lang="pl-PL" err="1"/>
              <a:t>Odbl</a:t>
            </a:r>
            <a:r>
              <a:rPr lang="pl-PL"/>
              <a:t>)</a:t>
            </a:r>
          </a:p>
          <a:p>
            <a:pPr>
              <a:buClr>
                <a:srgbClr val="8AD0D6"/>
              </a:buClr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0524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Obraz 4" descr="Obraz zawierający Czcionka, typografia, tekst, kaligrafia&#10;&#10;Opis wygenerowany automatycznie">
            <a:extLst>
              <a:ext uri="{FF2B5EF4-FFF2-40B4-BE49-F238E27FC236}">
                <a16:creationId xmlns:a16="http://schemas.microsoft.com/office/drawing/2014/main" id="{6D15F60F-E96B-5B96-E8F9-9BBD3D80D0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496" y="1494659"/>
            <a:ext cx="9150807" cy="1761529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C3E371B-5D37-1DC3-9A90-815B21099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Geoportal </a:t>
            </a:r>
            <a:r>
              <a:rPr lang="en-US" sz="4800" b="0" i="0" kern="120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Krajowy</a:t>
            </a:r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6554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827739-5489-D0F4-1325-5204FBB3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Typ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68AE6F-A97B-AC78-A6B1-47D49876F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Dane topograficzne</a:t>
            </a:r>
          </a:p>
          <a:p>
            <a:pPr>
              <a:buClr>
                <a:srgbClr val="8AD0D6"/>
              </a:buClr>
            </a:pPr>
            <a:r>
              <a:rPr lang="pl-PL" err="1"/>
              <a:t>Ortofortomapy</a:t>
            </a:r>
          </a:p>
          <a:p>
            <a:pPr>
              <a:buClr>
                <a:srgbClr val="8AD0D6"/>
              </a:buClr>
            </a:pPr>
            <a:r>
              <a:rPr lang="pl-PL"/>
              <a:t>Mapa ewidencyjna</a:t>
            </a:r>
          </a:p>
          <a:p>
            <a:pPr>
              <a:buClr>
                <a:srgbClr val="8AD0D6"/>
              </a:buClr>
            </a:pPr>
            <a:r>
              <a:rPr lang="pl-PL"/>
              <a:t>Dane o infrastrukturze</a:t>
            </a:r>
          </a:p>
          <a:p>
            <a:pPr>
              <a:buClr>
                <a:srgbClr val="8AD0D6"/>
              </a:buClr>
            </a:pPr>
            <a:r>
              <a:rPr lang="pl-PL"/>
              <a:t>Dane demograficzne i </a:t>
            </a:r>
            <a:r>
              <a:rPr lang="pl-PL" err="1"/>
              <a:t>administracyne</a:t>
            </a:r>
          </a:p>
          <a:p>
            <a:pPr>
              <a:buClr>
                <a:srgbClr val="8AD0D6"/>
              </a:buClr>
            </a:pPr>
            <a:r>
              <a:rPr lang="pl-PL"/>
              <a:t>Tereny zielone i obszary chronione</a:t>
            </a:r>
          </a:p>
          <a:p>
            <a:pPr>
              <a:buClr>
                <a:srgbClr val="8AD0D6"/>
              </a:buClr>
            </a:pPr>
            <a:r>
              <a:rPr lang="pl-PL"/>
              <a:t>Dane historyczne </a:t>
            </a:r>
          </a:p>
        </p:txBody>
      </p:sp>
    </p:spTree>
    <p:extLst>
      <p:ext uri="{BB962C8B-B14F-4D97-AF65-F5344CB8AC3E}">
        <p14:creationId xmlns:p14="http://schemas.microsoft.com/office/powerpoint/2010/main" val="844238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D4515C-F156-1AFF-89FA-6D298293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API i Licencje </a:t>
            </a:r>
            <a:r>
              <a:rPr lang="pl-PL" err="1"/>
              <a:t>Geoportalu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86FB7F-E426-44E4-2815-F54EB0A4E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/>
              <a:t>API</a:t>
            </a:r>
          </a:p>
          <a:p>
            <a:pPr>
              <a:buClr>
                <a:srgbClr val="8AD0D6"/>
              </a:buClr>
            </a:pPr>
            <a:r>
              <a:rPr lang="pl-PL"/>
              <a:t>WMTS (Web Map </a:t>
            </a:r>
            <a:r>
              <a:rPr lang="pl-PL" err="1"/>
              <a:t>Tile</a:t>
            </a:r>
            <a:r>
              <a:rPr lang="pl-PL"/>
              <a:t> </a:t>
            </a:r>
            <a:r>
              <a:rPr lang="pl-PL" err="1"/>
              <a:t>Servie</a:t>
            </a:r>
            <a:r>
              <a:rPr lang="pl-PL"/>
              <a:t>)</a:t>
            </a:r>
          </a:p>
          <a:p>
            <a:pPr>
              <a:buClr>
                <a:srgbClr val="8AD0D6"/>
              </a:buClr>
            </a:pPr>
            <a:r>
              <a:rPr lang="pl-PL"/>
              <a:t>WMS (Web Map Service)</a:t>
            </a:r>
          </a:p>
          <a:p>
            <a:pPr>
              <a:buClr>
                <a:srgbClr val="8AD0D6"/>
              </a:buClr>
            </a:pPr>
            <a:r>
              <a:rPr lang="pl-PL"/>
              <a:t>REST API dla usług lokalizacyjnych</a:t>
            </a:r>
          </a:p>
          <a:p>
            <a:pPr marL="0" indent="0">
              <a:buClr>
                <a:srgbClr val="8AD0D6"/>
              </a:buClr>
              <a:buNone/>
            </a:pPr>
            <a:endParaRPr lang="pl-PL"/>
          </a:p>
          <a:p>
            <a:pPr marL="0" indent="0">
              <a:buNone/>
            </a:pPr>
            <a:r>
              <a:rPr lang="pl-PL"/>
              <a:t>Licencje</a:t>
            </a:r>
          </a:p>
          <a:p>
            <a:r>
              <a:rPr lang="pl-PL"/>
              <a:t>Creative </a:t>
            </a:r>
            <a:r>
              <a:rPr lang="pl-PL" err="1"/>
              <a:t>Commons</a:t>
            </a:r>
            <a:r>
              <a:rPr lang="pl-PL"/>
              <a:t> Uznanie Autorstwa (CC BY)</a:t>
            </a:r>
          </a:p>
          <a:p>
            <a:pPr>
              <a:buClr>
                <a:srgbClr val="8AD0D6"/>
              </a:buClr>
            </a:pPr>
            <a:r>
              <a:rPr lang="pl-PL"/>
              <a:t>Ustawa o Infrastrukturze Informacji Przestrzennej (IIP)</a:t>
            </a:r>
          </a:p>
        </p:txBody>
      </p:sp>
    </p:spTree>
    <p:extLst>
      <p:ext uri="{BB962C8B-B14F-4D97-AF65-F5344CB8AC3E}">
        <p14:creationId xmlns:p14="http://schemas.microsoft.com/office/powerpoint/2010/main" val="729210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mapa, tekst, atlas, zrzut ekranu&#10;&#10;Opis wygenerowany automatycznie">
            <a:extLst>
              <a:ext uri="{FF2B5EF4-FFF2-40B4-BE49-F238E27FC236}">
                <a16:creationId xmlns:a16="http://schemas.microsoft.com/office/drawing/2014/main" id="{1564953A-6989-FCF3-08B6-164EE8C582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495" r="39582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0B6A29-8D38-A56F-41BC-79B0C0E24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579" y="2295145"/>
            <a:ext cx="6622979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l-PL" sz="1800" dirty="0"/>
              <a:t>API:</a:t>
            </a:r>
          </a:p>
          <a:p>
            <a:pPr marL="285750" indent="-285750">
              <a:spcBef>
                <a:spcPts val="0"/>
              </a:spcBef>
              <a:buClr>
                <a:srgbClr val="8AD0D6"/>
              </a:buClr>
              <a:buFont typeface="Arial,Sans-Serif"/>
              <a:buChar char="•"/>
            </a:pPr>
            <a:r>
              <a:rPr lang="pl-PL" sz="1800" dirty="0">
                <a:ea typeface="+mj-lt"/>
                <a:cs typeface="+mj-lt"/>
              </a:rPr>
              <a:t>Map </a:t>
            </a:r>
            <a:r>
              <a:rPr lang="pl-PL" sz="1800" dirty="0" err="1">
                <a:ea typeface="+mj-lt"/>
                <a:cs typeface="+mj-lt"/>
              </a:rPr>
              <a:t>tiles</a:t>
            </a:r>
            <a:r>
              <a:rPr lang="pl-PL" sz="1800" dirty="0">
                <a:ea typeface="+mj-lt"/>
                <a:cs typeface="+mj-lt"/>
              </a:rPr>
              <a:t> API</a:t>
            </a:r>
            <a:endParaRPr lang="en-US" sz="1800" dirty="0">
              <a:ea typeface="+mj-lt"/>
              <a:cs typeface="+mj-lt"/>
            </a:endParaRPr>
          </a:p>
          <a:p>
            <a:pPr marL="285750" indent="-285750">
              <a:spcBef>
                <a:spcPts val="0"/>
              </a:spcBef>
              <a:buClr>
                <a:srgbClr val="8AD0D6"/>
              </a:buClr>
              <a:buFont typeface="Arial,Sans-Serif"/>
              <a:buChar char="•"/>
            </a:pPr>
            <a:r>
              <a:rPr lang="pl-PL" sz="1800" dirty="0">
                <a:ea typeface="+mj-lt"/>
                <a:cs typeface="+mj-lt"/>
              </a:rPr>
              <a:t>Dane o ruchu drogowym w czasie rzeczywistym</a:t>
            </a:r>
            <a:endParaRPr lang="pl-PL" sz="1800" dirty="0"/>
          </a:p>
          <a:p>
            <a:pPr marL="285750" indent="-285750">
              <a:spcBef>
                <a:spcPts val="0"/>
              </a:spcBef>
              <a:buClr>
                <a:srgbClr val="8AD0D6"/>
              </a:buClr>
              <a:buFont typeface="Arial,Sans-Serif"/>
              <a:buChar char="•"/>
            </a:pPr>
            <a:r>
              <a:rPr lang="pl-PL" sz="1800" dirty="0" err="1">
                <a:ea typeface="+mj-lt"/>
                <a:cs typeface="+mj-lt"/>
              </a:rPr>
              <a:t>Geokodowanie</a:t>
            </a:r>
            <a:r>
              <a:rPr lang="pl-PL" sz="1800" dirty="0">
                <a:ea typeface="+mj-lt"/>
                <a:cs typeface="+mj-lt"/>
              </a:rPr>
              <a:t> i odwrotne </a:t>
            </a:r>
            <a:r>
              <a:rPr lang="pl-PL" sz="1800" dirty="0" err="1">
                <a:ea typeface="+mj-lt"/>
                <a:cs typeface="+mj-lt"/>
              </a:rPr>
              <a:t>geokodowanie</a:t>
            </a:r>
            <a:endParaRPr lang="pl-PL" sz="1800" dirty="0" err="1"/>
          </a:p>
          <a:p>
            <a:pPr marL="285750" indent="-285750">
              <a:spcBef>
                <a:spcPts val="0"/>
              </a:spcBef>
              <a:buClr>
                <a:srgbClr val="8AD0D6"/>
              </a:buClr>
              <a:buFont typeface="Arial,Sans-Serif"/>
              <a:buChar char="•"/>
            </a:pPr>
            <a:r>
              <a:rPr lang="pl-PL" sz="1800" dirty="0">
                <a:ea typeface="+mj-lt"/>
                <a:cs typeface="+mj-lt"/>
              </a:rPr>
              <a:t>Routing API</a:t>
            </a:r>
            <a:endParaRPr lang="pl-PL" sz="1800" dirty="0"/>
          </a:p>
          <a:p>
            <a:pPr marL="285750" indent="-285750">
              <a:spcBef>
                <a:spcPts val="0"/>
              </a:spcBef>
              <a:buClr>
                <a:srgbClr val="8AD0D6"/>
              </a:buClr>
              <a:buFont typeface="Arial,Sans-Serif"/>
              <a:buChar char="•"/>
            </a:pPr>
            <a:r>
              <a:rPr lang="pl-PL" sz="1800" dirty="0">
                <a:ea typeface="+mj-lt"/>
                <a:cs typeface="+mj-lt"/>
              </a:rPr>
              <a:t>Punkty zainteresowania</a:t>
            </a:r>
            <a:endParaRPr lang="pl-PL" sz="1800" dirty="0"/>
          </a:p>
          <a:p>
            <a:pPr marL="0" indent="0">
              <a:spcBef>
                <a:spcPts val="0"/>
              </a:spcBef>
              <a:buClr>
                <a:srgbClr val="8AD0D6"/>
              </a:buClr>
              <a:buNone/>
            </a:pPr>
            <a:endParaRPr lang="pl-PL" sz="1800" dirty="0"/>
          </a:p>
          <a:p>
            <a:pPr marL="0" indent="0">
              <a:buNone/>
            </a:pPr>
            <a:r>
              <a:rPr lang="pl-PL" sz="1800" dirty="0"/>
              <a:t>Licencje i dostępność: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pl-PL" sz="1800" dirty="0">
                <a:ea typeface="+mj-lt"/>
                <a:cs typeface="+mj-lt"/>
              </a:rPr>
              <a:t>Część funkcji </a:t>
            </a:r>
            <a:r>
              <a:rPr lang="pl-PL" sz="1800" dirty="0" err="1">
                <a:ea typeface="+mj-lt"/>
                <a:cs typeface="+mj-lt"/>
              </a:rPr>
              <a:t>Targeo</a:t>
            </a:r>
            <a:r>
              <a:rPr lang="pl-PL" sz="1800" dirty="0">
                <a:ea typeface="+mj-lt"/>
                <a:cs typeface="+mj-lt"/>
              </a:rPr>
              <a:t> dostępna jest w modelu darmowym, ale pełny dostęp do zaawansowanych danych wymaga licencji</a:t>
            </a:r>
            <a:endParaRPr lang="pl-PL" sz="1800" dirty="0"/>
          </a:p>
        </p:txBody>
      </p:sp>
      <p:pic>
        <p:nvPicPr>
          <p:cNvPr id="2" name="Obraz 1" descr="Targeo APK na Android - Download">
            <a:extLst>
              <a:ext uri="{FF2B5EF4-FFF2-40B4-BE49-F238E27FC236}">
                <a16:creationId xmlns:a16="http://schemas.microsoft.com/office/drawing/2014/main" id="{036693B4-3888-7A9B-9622-FF8456284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4896" y="-14158"/>
            <a:ext cx="2000430" cy="230882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663D3CF-57BA-2C08-1D31-A625161461A4}"/>
              </a:ext>
            </a:extLst>
          </p:cNvPr>
          <p:cNvSpPr txBox="1"/>
          <p:nvPr/>
        </p:nvSpPr>
        <p:spPr>
          <a:xfrm>
            <a:off x="5638800" y="789709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4200">
                <a:solidFill>
                  <a:srgbClr val="EBEBEB"/>
                </a:solidFill>
              </a:rPr>
              <a:t>Targeo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5089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9F5C8C-DA82-D2A6-5203-D8304D0AD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367" y="1939637"/>
            <a:ext cx="5772552" cy="37022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API:</a:t>
            </a:r>
            <a:endParaRPr lang="en-US" sz="1800">
              <a:solidFill>
                <a:srgbClr val="FFFFFF"/>
              </a:solidFill>
            </a:endParaRPr>
          </a:p>
          <a:p>
            <a:pPr>
              <a:buClr>
                <a:srgbClr val="F7F7F7"/>
              </a:buClr>
              <a:buFont typeface="Arial" charset="2"/>
              <a:buChar char="•"/>
            </a:pPr>
            <a:r>
              <a:rPr lang="pl-PL" sz="1800" dirty="0">
                <a:solidFill>
                  <a:srgbClr val="FFFFFF"/>
                </a:solidFill>
                <a:ea typeface="+mj-lt"/>
                <a:cs typeface="+mj-lt"/>
              </a:rPr>
              <a:t>Map </a:t>
            </a:r>
            <a:r>
              <a:rPr lang="pl-PL" sz="1800" err="1">
                <a:solidFill>
                  <a:srgbClr val="FFFFFF"/>
                </a:solidFill>
                <a:ea typeface="+mj-lt"/>
                <a:cs typeface="+mj-lt"/>
              </a:rPr>
              <a:t>tile</a:t>
            </a:r>
            <a:r>
              <a:rPr lang="pl-PL" sz="1800" dirty="0">
                <a:solidFill>
                  <a:srgbClr val="FFFFFF"/>
                </a:solidFill>
                <a:ea typeface="+mj-lt"/>
                <a:cs typeface="+mj-lt"/>
              </a:rPr>
              <a:t> API</a:t>
            </a:r>
          </a:p>
          <a:p>
            <a:pPr>
              <a:buClr>
                <a:srgbClr val="F7F7F7"/>
              </a:buClr>
              <a:buFont typeface="Arial" charset="2"/>
              <a:buChar char="•"/>
            </a:pPr>
            <a:r>
              <a:rPr lang="pl-PL" sz="1800" dirty="0" err="1">
                <a:solidFill>
                  <a:srgbClr val="FFFFFF"/>
                </a:solidFill>
                <a:ea typeface="+mj-lt"/>
                <a:cs typeface="+mj-lt"/>
              </a:rPr>
              <a:t>Geokodowanie</a:t>
            </a:r>
            <a:r>
              <a:rPr lang="pl-PL" sz="1800" dirty="0">
                <a:solidFill>
                  <a:srgbClr val="FFFFFF"/>
                </a:solidFill>
                <a:ea typeface="+mj-lt"/>
                <a:cs typeface="+mj-lt"/>
              </a:rPr>
              <a:t> i odwrotne </a:t>
            </a:r>
            <a:r>
              <a:rPr lang="pl-PL" sz="1800" dirty="0" err="1">
                <a:solidFill>
                  <a:srgbClr val="FFFFFF"/>
                </a:solidFill>
                <a:ea typeface="+mj-lt"/>
                <a:cs typeface="+mj-lt"/>
              </a:rPr>
              <a:t>geokodowanie</a:t>
            </a:r>
            <a:endParaRPr lang="pl-PL" sz="1800" dirty="0">
              <a:solidFill>
                <a:srgbClr val="FFFFFF"/>
              </a:solidFill>
              <a:ea typeface="+mj-lt"/>
              <a:cs typeface="+mj-lt"/>
            </a:endParaRPr>
          </a:p>
          <a:p>
            <a:pPr>
              <a:buClr>
                <a:srgbClr val="F7F7F7"/>
              </a:buClr>
              <a:buFont typeface="Arial" charset="2"/>
              <a:buChar char="•"/>
            </a:pPr>
            <a:r>
              <a:rPr lang="pl-PL" sz="1800" dirty="0">
                <a:solidFill>
                  <a:srgbClr val="FFFFFF"/>
                </a:solidFill>
                <a:ea typeface="+mj-lt"/>
                <a:cs typeface="+mj-lt"/>
              </a:rPr>
              <a:t>Routing API</a:t>
            </a:r>
            <a:endParaRPr lang="pl-PL" sz="1800" dirty="0">
              <a:solidFill>
                <a:srgbClr val="FFFFFF"/>
              </a:solidFill>
            </a:endParaRPr>
          </a:p>
          <a:p>
            <a:pPr>
              <a:buClr>
                <a:srgbClr val="F7F7F7"/>
              </a:buClr>
              <a:buFont typeface="Arial" charset="2"/>
              <a:buChar char="•"/>
            </a:pPr>
            <a:r>
              <a:rPr lang="pl-PL" sz="1800" err="1">
                <a:solidFill>
                  <a:srgbClr val="FFFFFF"/>
                </a:solidFill>
                <a:ea typeface="+mj-lt"/>
                <a:cs typeface="+mj-lt"/>
              </a:rPr>
              <a:t>Traffic</a:t>
            </a:r>
            <a:r>
              <a:rPr lang="pl-PL" sz="1800" dirty="0">
                <a:solidFill>
                  <a:srgbClr val="FFFFFF"/>
                </a:solidFill>
                <a:ea typeface="+mj-lt"/>
                <a:cs typeface="+mj-lt"/>
              </a:rPr>
              <a:t> API</a:t>
            </a:r>
            <a:endParaRPr lang="pl-PL" sz="1800" dirty="0">
              <a:solidFill>
                <a:srgbClr val="FFFFFF"/>
              </a:solidFill>
            </a:endParaRPr>
          </a:p>
          <a:p>
            <a:pPr>
              <a:buClr>
                <a:srgbClr val="F7F7F7"/>
              </a:buClr>
              <a:buFont typeface="Arial" charset="2"/>
              <a:buChar char="•"/>
            </a:pPr>
            <a:r>
              <a:rPr lang="pl-PL" sz="1800" dirty="0">
                <a:solidFill>
                  <a:srgbClr val="FFFFFF"/>
                </a:solidFill>
                <a:ea typeface="+mj-lt"/>
                <a:cs typeface="+mj-lt"/>
              </a:rPr>
              <a:t>Punkty zainteresowania</a:t>
            </a:r>
          </a:p>
          <a:p>
            <a:pPr>
              <a:buClr>
                <a:srgbClr val="F7F7F7"/>
              </a:buClr>
              <a:buFont typeface="Arial" charset="2"/>
              <a:buChar char="•"/>
            </a:pPr>
            <a:r>
              <a:rPr lang="pl-PL" sz="1800" err="1">
                <a:solidFill>
                  <a:srgbClr val="FFFFFF"/>
                </a:solidFill>
                <a:ea typeface="+mj-lt"/>
                <a:cs typeface="+mj-lt"/>
              </a:rPr>
              <a:t>Positioning</a:t>
            </a:r>
            <a:r>
              <a:rPr lang="pl-PL" sz="1800" dirty="0">
                <a:solidFill>
                  <a:srgbClr val="FFFFFF"/>
                </a:solidFill>
                <a:ea typeface="+mj-lt"/>
                <a:cs typeface="+mj-lt"/>
              </a:rPr>
              <a:t> API</a:t>
            </a:r>
            <a:endParaRPr lang="pl-PL" sz="1800">
              <a:solidFill>
                <a:srgbClr val="FFFFFF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pl-PL" sz="1800" b="1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Licencje i dostępność:</a:t>
            </a:r>
            <a:endParaRPr lang="en-US" sz="1800" dirty="0">
              <a:solidFill>
                <a:srgbClr val="FFFFFF"/>
              </a:solidFill>
            </a:endParaRPr>
          </a:p>
          <a:p>
            <a:pPr marL="285750" indent="-285750">
              <a:spcBef>
                <a:spcPts val="0"/>
              </a:spcBef>
              <a:buClr>
                <a:srgbClr val="F7F7F7"/>
              </a:buClr>
              <a:buFont typeface="Arial"/>
              <a:buChar char="•"/>
            </a:pPr>
            <a:r>
              <a:rPr lang="pl-PL" sz="1800" dirty="0">
                <a:solidFill>
                  <a:srgbClr val="FFFFFF"/>
                </a:solidFill>
              </a:rPr>
              <a:t>Do 250 000 bezpłatnych zapytań miesięcznie </a:t>
            </a:r>
            <a:br>
              <a:rPr lang="pl-PL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w ramach podstawowych usług mapowych </a:t>
            </a:r>
            <a:br>
              <a:rPr lang="pl-PL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</a:t>
            </a:r>
            <a:r>
              <a:rPr lang="pl-PL" sz="1800" dirty="0" err="1">
                <a:solidFill>
                  <a:srgbClr val="FFFFFF"/>
                </a:solidFill>
              </a:rPr>
              <a:t>geokodowania</a:t>
            </a: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HERE WeGo 2024 online - Portable info PL">
            <a:extLst>
              <a:ext uri="{FF2B5EF4-FFF2-40B4-BE49-F238E27FC236}">
                <a16:creationId xmlns:a16="http://schemas.microsoft.com/office/drawing/2014/main" id="{507BF5BA-CBCB-0A1C-5AC4-09D7B0B67A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866" r="27178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pic>
        <p:nvPicPr>
          <p:cNvPr id="6" name="Symbol zastępczy zawartości 3" descr="Here WeGo - Wikipedia">
            <a:extLst>
              <a:ext uri="{FF2B5EF4-FFF2-40B4-BE49-F238E27FC236}">
                <a16:creationId xmlns:a16="http://schemas.microsoft.com/office/drawing/2014/main" id="{19DFD8C6-5EE7-F4B6-56A3-E23CB0EECD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258" t="-251" r="7429" b="31531"/>
          <a:stretch/>
        </p:blipFill>
        <p:spPr>
          <a:xfrm>
            <a:off x="368990" y="512"/>
            <a:ext cx="2466695" cy="1232664"/>
          </a:xfrm>
          <a:prstGeom prst="rect">
            <a:avLst/>
          </a:prstGeom>
        </p:spPr>
      </p:pic>
      <p:sp>
        <p:nvSpPr>
          <p:cNvPr id="9" name="Tytuł 1">
            <a:extLst>
              <a:ext uri="{FF2B5EF4-FFF2-40B4-BE49-F238E27FC236}">
                <a16:creationId xmlns:a16="http://schemas.microsoft.com/office/drawing/2014/main" id="{E298167C-70EF-1F6F-6853-0EBAEA7F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774" y="538720"/>
            <a:ext cx="4747466" cy="1400530"/>
          </a:xfrm>
        </p:spPr>
        <p:txBody>
          <a:bodyPr/>
          <a:lstStyle/>
          <a:p>
            <a:r>
              <a:rPr lang="pl-PL"/>
              <a:t>HERE </a:t>
            </a:r>
            <a:r>
              <a:rPr lang="pl-PL" err="1"/>
              <a:t>WeGo</a:t>
            </a:r>
          </a:p>
        </p:txBody>
      </p:sp>
    </p:spTree>
    <p:extLst>
      <p:ext uri="{BB962C8B-B14F-4D97-AF65-F5344CB8AC3E}">
        <p14:creationId xmlns:p14="http://schemas.microsoft.com/office/powerpoint/2010/main" val="277925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3CADCA-5CC3-704E-E0D8-45EA977C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pl-PL"/>
              <a:t>Cel i zakres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3F7E5A-E7A0-AD9D-E31A-694978467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l-PL" sz="2800"/>
              <a:t>Zaprezentowanie i omówienie dostępnych otwartych serwisów mapowych</a:t>
            </a:r>
          </a:p>
          <a:p>
            <a:r>
              <a:rPr lang="pl-PL" sz="2800"/>
              <a:t>Omówienie licencji i praw autorskich dotyczących wykorzystania danych</a:t>
            </a:r>
          </a:p>
          <a:p>
            <a:r>
              <a:rPr lang="pl-PL" sz="2800"/>
              <a:t>Przykłady zastosowań</a:t>
            </a:r>
          </a:p>
          <a:p>
            <a:pPr marL="0" indent="0">
              <a:buNone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828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4698AF-43A2-49D9-22BE-E13D10DD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Open </a:t>
            </a:r>
            <a:r>
              <a:rPr lang="pl-PL" err="1"/>
              <a:t>Maps</a:t>
            </a:r>
            <a:r>
              <a:rPr lang="pl-PL"/>
              <a:t> for Europe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32C8B2-A808-95D4-745C-87F280B2A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1" y="2065618"/>
            <a:ext cx="8256587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b="1"/>
              <a:t>O projekcie Open </a:t>
            </a:r>
            <a:r>
              <a:rPr lang="pl-PL" b="1" err="1"/>
              <a:t>Maps</a:t>
            </a:r>
            <a:r>
              <a:rPr lang="pl-PL" b="1"/>
              <a:t> for Europe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/>
              <a:t>Wspólna inicjatywa </a:t>
            </a:r>
            <a:r>
              <a:rPr lang="pl-PL" err="1"/>
              <a:t>EuroGeographics</a:t>
            </a:r>
            <a:r>
              <a:rPr lang="pl-PL"/>
              <a:t> i partnerów europejskich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/>
              <a:t>Dostęp do oficjalnych danych przestrzennych z całej Europy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b="1"/>
              <a:t>Zakres dostępnych danych</a:t>
            </a:r>
            <a:endParaRPr lang="pl-PL"/>
          </a:p>
          <a:p>
            <a:pPr>
              <a:buFont typeface="Arial" panose="020B0604020202020204" pitchFamily="34" charset="0"/>
              <a:buChar char="•"/>
            </a:pPr>
            <a:r>
              <a:rPr lang="pl-PL"/>
              <a:t>Granice i podziały administracyjne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/>
              <a:t>Dane drogowe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/>
              <a:t>Dane środowiskowe i krajobrazowe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b="1"/>
              <a:t>Warunki licencyjne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/>
              <a:t>Większość danych udostępniana na licencji CC BY 4.0</a:t>
            </a:r>
            <a:endParaRPr lang="pl-PL" b="1"/>
          </a:p>
          <a:p>
            <a:pPr marL="0" indent="0">
              <a:buNone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16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D52DD08-D1FE-0D4D-CB75-641206797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467" y="798152"/>
            <a:ext cx="10905066" cy="526169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800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DAC557-09A7-00EC-70DD-F240C2BE7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112" y="1016000"/>
            <a:ext cx="8946541" cy="5232399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pl-PL" b="1"/>
              <a:t>Jak pobrać dane?</a:t>
            </a:r>
            <a:endParaRPr lang="pl-PL"/>
          </a:p>
          <a:p>
            <a:pPr>
              <a:buFont typeface="Arial" panose="020B0604020202020204" pitchFamily="34" charset="0"/>
              <a:buChar char="•"/>
            </a:pPr>
            <a:r>
              <a:rPr lang="pl-PL"/>
              <a:t>Dane dostępne do pobrania bez rejestracji lub po założeniu konta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/>
              <a:t>Katalog danych podzielony według tematów i regionów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/>
              <a:t>Format danych: </a:t>
            </a:r>
            <a:r>
              <a:rPr lang="pl-PL" err="1"/>
              <a:t>Shapefile</a:t>
            </a:r>
            <a:r>
              <a:rPr lang="pl-PL"/>
              <a:t>, </a:t>
            </a:r>
            <a:r>
              <a:rPr lang="pl-PL" err="1"/>
              <a:t>GeoJSON</a:t>
            </a:r>
            <a:r>
              <a:rPr lang="pl-PL"/>
              <a:t>, GML, CSV, WFS, WMS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b="1"/>
              <a:t>Zastosowanie danych</a:t>
            </a:r>
            <a:endParaRPr lang="pl-PL"/>
          </a:p>
          <a:p>
            <a:pPr>
              <a:buFont typeface="Arial" panose="020B0604020202020204" pitchFamily="34" charset="0"/>
              <a:buChar char="•"/>
            </a:pPr>
            <a:r>
              <a:rPr lang="pl-PL"/>
              <a:t>Analizy i wizualizacje przestrzenne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/>
              <a:t>Tworzenie aplikacji GIS i webowych 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/>
              <a:t>Planowanie infrastrukturalne i środowiskowe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/>
              <a:t>Edukacja i badania naukowe</a:t>
            </a:r>
          </a:p>
          <a:p>
            <a:pPr marL="0" indent="0">
              <a:buNone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878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4720B9F-CC2C-79CB-DD41-B38F2BC6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EBEBEB"/>
                </a:solidFill>
              </a:rPr>
              <a:t>Bank Danych lokalnych GUS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C8B987-71B3-47E5-0489-DB97453D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>
                <a:solidFill>
                  <a:srgbClr val="FFFFFF"/>
                </a:solidFill>
              </a:rPr>
              <a:t>Dostępne dane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>
                <a:solidFill>
                  <a:srgbClr val="FFFFFF"/>
                </a:solidFill>
              </a:rPr>
              <a:t>Dane demograficzne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>
                <a:solidFill>
                  <a:srgbClr val="FFFFFF"/>
                </a:solidFill>
              </a:rPr>
              <a:t>Dane gospodarcze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>
                <a:solidFill>
                  <a:srgbClr val="FFFFFF"/>
                </a:solidFill>
              </a:rPr>
              <a:t>Dane społeczne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>
                <a:solidFill>
                  <a:srgbClr val="FFFFFF"/>
                </a:solidFill>
              </a:rPr>
              <a:t>Dane środowiskowe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>
                <a:solidFill>
                  <a:srgbClr val="FFFFFF"/>
                </a:solidFill>
              </a:rPr>
              <a:t>Dane dot. Infrastruktury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b="1">
                <a:solidFill>
                  <a:srgbClr val="FFFFFF"/>
                </a:solidFill>
              </a:rPr>
              <a:t>Warunki licencyjne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>
                <a:solidFill>
                  <a:srgbClr val="FFFFFF"/>
                </a:solidFill>
              </a:rPr>
              <a:t>Obowiązują wolne licencje CC BY-SA 4.0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udynek biurowy nałożony na wykresy giełdowe">
            <a:extLst>
              <a:ext uri="{FF2B5EF4-FFF2-40B4-BE49-F238E27FC236}">
                <a16:creationId xmlns:a16="http://schemas.microsoft.com/office/drawing/2014/main" id="{5CDCBC9D-01E8-6A12-1D79-58ADD2B1F0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554" r="5319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8142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EBDE1A-C400-3879-45CA-45B5E3EB3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Jak pobierać dane?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>
                <a:solidFill>
                  <a:srgbClr val="FFFFFF"/>
                </a:solidFill>
              </a:rPr>
              <a:t>Aplikacja API pozwala przeglądać i pobierać dane do dalszego przetwarzania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>
                <a:solidFill>
                  <a:srgbClr val="FFFFFF"/>
                </a:solidFill>
              </a:rPr>
              <a:t>Korzystanie ze strony internetowej BANKU DANYCH LOKALNYCH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0CBEB46-9007-3F2C-2F87-972A347621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315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627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5B46440-7C3B-28E7-A007-EF3A8B2E5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984930" y="643467"/>
            <a:ext cx="10222139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892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C0309E-7FC5-0556-CDAB-6CEA4AE57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76300"/>
            <a:ext cx="8946541" cy="5372099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pl-PL"/>
              <a:t>Zastosowanie danych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/>
              <a:t>Analizy demograficzne i społeczne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/>
              <a:t>Planowanie i rozwój regionalny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/>
              <a:t>Tworzenie aplikacji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/>
              <a:t>Badania naukowe</a:t>
            </a:r>
          </a:p>
          <a:p>
            <a:pPr>
              <a:buFont typeface="Arial" panose="020B0604020202020204" pitchFamily="34" charset="0"/>
              <a:buChar char="•"/>
            </a:pPr>
            <a:endParaRPr lang="pl-PL"/>
          </a:p>
          <a:p>
            <a:pPr>
              <a:buFont typeface="Wingdings" panose="05000000000000000000" pitchFamily="2" charset="2"/>
              <a:buChar char="Ø"/>
            </a:pPr>
            <a:r>
              <a:rPr lang="pl-PL"/>
              <a:t>Wsparcie techniczne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/>
              <a:t>Dokumentacja </a:t>
            </a:r>
            <a:r>
              <a:rPr lang="pl-PL" err="1"/>
              <a:t>Api</a:t>
            </a:r>
            <a:endParaRPr lang="pl-PL"/>
          </a:p>
          <a:p>
            <a:pPr>
              <a:buFont typeface="Arial" panose="020B0604020202020204" pitchFamily="34" charset="0"/>
              <a:buChar char="•"/>
            </a:pPr>
            <a:r>
              <a:rPr lang="pl-PL"/>
              <a:t>Samouczki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/>
              <a:t>Pomoc techniczna</a:t>
            </a:r>
          </a:p>
        </p:txBody>
      </p:sp>
    </p:spTree>
    <p:extLst>
      <p:ext uri="{BB962C8B-B14F-4D97-AF65-F5344CB8AC3E}">
        <p14:creationId xmlns:p14="http://schemas.microsoft.com/office/powerpoint/2010/main" val="1491839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39da08a-25f6-4b5c-88b9-f140f66b4e0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0875ABE703A974A8635206E865ECFBA" ma:contentTypeVersion="8" ma:contentTypeDescription="Utwórz nowy dokument." ma:contentTypeScope="" ma:versionID="6a18a0bc48c64c6329eaa698bf1b0918">
  <xsd:schema xmlns:xsd="http://www.w3.org/2001/XMLSchema" xmlns:xs="http://www.w3.org/2001/XMLSchema" xmlns:p="http://schemas.microsoft.com/office/2006/metadata/properties" xmlns:ns3="839da08a-25f6-4b5c-88b9-f140f66b4e01" xmlns:ns4="544e55f3-24f1-471b-aa07-0cec4a774d31" targetNamespace="http://schemas.microsoft.com/office/2006/metadata/properties" ma:root="true" ma:fieldsID="7b8450e4d41d7e262a2a70cc466eed84" ns3:_="" ns4:_="">
    <xsd:import namespace="839da08a-25f6-4b5c-88b9-f140f66b4e01"/>
    <xsd:import namespace="544e55f3-24f1-471b-aa07-0cec4a774d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9da08a-25f6-4b5c-88b9-f140f66b4e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4e55f3-24f1-471b-aa07-0cec4a774d3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C04B51-AB02-4BC6-8AE1-A7417927C472}">
  <ds:schemaRefs>
    <ds:schemaRef ds:uri="544e55f3-24f1-471b-aa07-0cec4a774d31"/>
    <ds:schemaRef ds:uri="839da08a-25f6-4b5c-88b9-f140f66b4e0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EA7CC5F-4FB5-436E-8C3D-1C02959A5F7F}">
  <ds:schemaRefs>
    <ds:schemaRef ds:uri="544e55f3-24f1-471b-aa07-0cec4a774d31"/>
    <ds:schemaRef ds:uri="839da08a-25f6-4b5c-88b9-f140f66b4e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495B5FC-BF0F-437F-A594-EDAD521136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414</Words>
  <Application>Microsoft Macintosh PowerPoint</Application>
  <PresentationFormat>Panoramiczny</PresentationFormat>
  <Paragraphs>107</Paragraphs>
  <Slides>17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4" baseType="lpstr">
      <vt:lpstr>Aptos</vt:lpstr>
      <vt:lpstr>Arial</vt:lpstr>
      <vt:lpstr>Arial,Sans-Serif</vt:lpstr>
      <vt:lpstr>Century Gothic</vt:lpstr>
      <vt:lpstr>Wingdings</vt:lpstr>
      <vt:lpstr>Wingdings 3</vt:lpstr>
      <vt:lpstr>Jon</vt:lpstr>
      <vt:lpstr>Przegląd otwartych serwisów mapowych </vt:lpstr>
      <vt:lpstr>Cel i zakres prezentacji</vt:lpstr>
      <vt:lpstr>Open Maps for Europe</vt:lpstr>
      <vt:lpstr>Prezentacja programu PowerPoint</vt:lpstr>
      <vt:lpstr>Prezentacja programu PowerPoint</vt:lpstr>
      <vt:lpstr>Bank Danych lokalnych GUS </vt:lpstr>
      <vt:lpstr>Prezentacja programu PowerPoint</vt:lpstr>
      <vt:lpstr>Prezentacja programu PowerPoint</vt:lpstr>
      <vt:lpstr>Prezentacja programu PowerPoint</vt:lpstr>
      <vt:lpstr>OpenStreetMap (OSM)</vt:lpstr>
      <vt:lpstr>Typ danych</vt:lpstr>
      <vt:lpstr>API i Licencje OpenStreetMap (OSM)</vt:lpstr>
      <vt:lpstr>Geoportal Krajowy </vt:lpstr>
      <vt:lpstr>Typ danych</vt:lpstr>
      <vt:lpstr>API i Licencje Geoportalu</vt:lpstr>
      <vt:lpstr>Prezentacja programu PowerPoint</vt:lpstr>
      <vt:lpstr>HERE WeGo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 Młodzianowski</dc:creator>
  <cp:lastModifiedBy>Daniel Orlikowski</cp:lastModifiedBy>
  <cp:revision>79</cp:revision>
  <dcterms:created xsi:type="dcterms:W3CDTF">2024-11-13T20:18:23Z</dcterms:created>
  <dcterms:modified xsi:type="dcterms:W3CDTF">2025-01-21T20:24:49Z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0x010100B0875ABE703A974A8635206E865ECFBA</vt:lpwstr>
  </property>
</Properties>
</file>