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DOONE</a:t>
            </a:r>
            <a:endParaRPr lang="pl-PL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/>
              <a:t>Wiktoria Pałczyńska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88527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Opis aplikacji</a:t>
            </a:r>
            <a:endParaRPr/>
          </a:p>
        </p:txBody>
      </p:sp>
      <p:sp>
        <p:nvSpPr>
          <p:cNvPr id="4692596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87829" y="1815864"/>
            <a:ext cx="10577333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Doone to aplikacja mobilna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służąca do zarządzania tablicami, listami zadań. Za jej pomocą możemy przygotować zarówno listę zakupów jak i skomplikowany projekt. Istnieje możliwość wyznaczenia deadline, dodania zdjęcia jak i zadania.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5863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Język programowania, IDE</a:t>
            </a:r>
            <a:endParaRPr/>
          </a:p>
        </p:txBody>
      </p:sp>
      <p:sp>
        <p:nvSpPr>
          <p:cNvPr id="53985173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3893526" name="" hidden="0"/>
          <p:cNvSpPr/>
          <p:nvPr isPhoto="0" userDrawn="0"/>
        </p:nvSpPr>
        <p:spPr bwMode="auto">
          <a:xfrm flipH="0" flipV="0">
            <a:off x="-4990989" y="9477"/>
            <a:ext cx="89984" cy="49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439921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36367" y="2279007"/>
            <a:ext cx="6099764" cy="3049881"/>
          </a:xfrm>
          <a:prstGeom prst="rect">
            <a:avLst/>
          </a:prstGeom>
        </p:spPr>
      </p:pic>
      <p:sp>
        <p:nvSpPr>
          <p:cNvPr id="2135912611" name="" hidden="0"/>
          <p:cNvSpPr/>
          <p:nvPr isPhoto="0" userDrawn="0"/>
        </p:nvSpPr>
        <p:spPr bwMode="auto">
          <a:xfrm flipH="0" flipV="0">
            <a:off x="13103323" y="-909919"/>
            <a:ext cx="45720" cy="12854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30928603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655943" y="2009157"/>
            <a:ext cx="3427562" cy="3427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97692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Cele projektu</a:t>
            </a:r>
            <a:endParaRPr/>
          </a:p>
        </p:txBody>
      </p:sp>
      <p:sp>
        <p:nvSpPr>
          <p:cNvPr id="184802489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widok na ogólny spis list lub tablic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model bazy danych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możliwość edycji, dodania i usunięcia zadania do listy/tablicy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możliwość umieszczenia zdjęcia w zadaniu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możliwość dodania przypomnienia (alarm, gdy przy zbliża się deadline)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38237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Wizualizacja</a:t>
            </a:r>
            <a:endParaRPr/>
          </a:p>
        </p:txBody>
      </p:sp>
      <p:sp>
        <p:nvSpPr>
          <p:cNvPr id="13405651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75970574" name="" hidden="0"/>
          <p:cNvSpPr/>
          <p:nvPr isPhoto="0" userDrawn="0"/>
        </p:nvSpPr>
        <p:spPr bwMode="auto">
          <a:xfrm flipH="0" flipV="0">
            <a:off x="4775963" y="223424"/>
            <a:ext cx="45720" cy="28406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0511394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16809" y="1720179"/>
            <a:ext cx="1954520" cy="4515999"/>
          </a:xfrm>
          <a:prstGeom prst="rect">
            <a:avLst/>
          </a:prstGeom>
        </p:spPr>
      </p:pic>
      <p:sp>
        <p:nvSpPr>
          <p:cNvPr id="1726892999" name="" hidden="0"/>
          <p:cNvSpPr/>
          <p:nvPr isPhoto="0" userDrawn="0"/>
        </p:nvSpPr>
        <p:spPr bwMode="auto">
          <a:xfrm flipH="0" flipV="0">
            <a:off x="11270210" y="365454"/>
            <a:ext cx="45720" cy="1214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5347327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227468" y="1720179"/>
            <a:ext cx="1936562" cy="4446921"/>
          </a:xfrm>
          <a:prstGeom prst="rect">
            <a:avLst/>
          </a:prstGeom>
        </p:spPr>
      </p:pic>
      <p:sp>
        <p:nvSpPr>
          <p:cNvPr id="724166786" name="" hidden="0"/>
          <p:cNvSpPr/>
          <p:nvPr isPhoto="0" userDrawn="0"/>
        </p:nvSpPr>
        <p:spPr bwMode="auto">
          <a:xfrm flipH="0" flipV="0">
            <a:off x="14226817" y="5003173"/>
            <a:ext cx="89334" cy="20835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53754366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934766" y="1600203"/>
            <a:ext cx="2292968" cy="4579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51220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Harmonogram pracy</a:t>
            </a:r>
            <a:endParaRPr/>
          </a:p>
        </p:txBody>
      </p:sp>
      <p:sp>
        <p:nvSpPr>
          <p:cNvPr id="18635953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Layouty + Fragmenty (28.04.2023)</a:t>
            </a:r>
            <a:endParaRPr/>
          </a:p>
          <a:p>
            <a:pPr>
              <a:defRPr/>
            </a:pPr>
            <a:r>
              <a:rPr/>
              <a:t>Model bazy danych (12.05.2023)</a:t>
            </a:r>
            <a:endParaRPr/>
          </a:p>
          <a:p>
            <a:pPr>
              <a:defRPr/>
            </a:pPr>
            <a:r>
              <a:rPr/>
              <a:t>Refaktoryzacja kodu + ostateczne poprawki (26.05.2023)</a:t>
            </a:r>
            <a:endParaRPr/>
          </a:p>
          <a:p>
            <a:pPr>
              <a:defRPr/>
            </a:pPr>
            <a:r>
              <a:rPr/>
              <a:t>Przedstawienie projektu (07.06.2023)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3137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2250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014913" y="2768364"/>
            <a:ext cx="10577333" cy="222776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7200"/>
              <a:t>DZIĘKUJĘ ZA UWAGĘ :)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2023-03-30T22:54:05Z</dcterms:modified>
  <cp:category/>
  <cp:contentStatus/>
  <cp:version/>
</cp:coreProperties>
</file>