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pl-PL"/>
              <a:t>LockBox</a:t>
            </a:r>
            <a:endParaRPr lang="pl-PL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l-PL"/>
              <a:t>  Wiktoria Pałczyńska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300020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Opis projektu</a:t>
            </a:r>
            <a:endParaRPr/>
          </a:p>
        </p:txBody>
      </p:sp>
      <p:sp>
        <p:nvSpPr>
          <p:cNvPr id="201512919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99253" y="2175298"/>
            <a:ext cx="10577333" cy="3180267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3600"/>
              <a:t>LockBox to menedżer haseł, w którym możesz przechowywać wszystkie swoje dane uwierzytelniające w bezpieczny i uporządkowany sposób.</a:t>
            </a:r>
            <a:r>
              <a:rPr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88971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Język i technologie</a:t>
            </a:r>
            <a:endParaRPr/>
          </a:p>
        </p:txBody>
      </p:sp>
      <p:sp>
        <p:nvSpPr>
          <p:cNvPr id="145019179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4459120" name="" hidden="0"/>
          <p:cNvSpPr/>
          <p:nvPr isPhoto="0" userDrawn="0"/>
        </p:nvSpPr>
        <p:spPr bwMode="auto">
          <a:xfrm flipH="0" flipV="0">
            <a:off x="7226578" y="204020"/>
            <a:ext cx="45720" cy="706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30059653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28867" y="3712269"/>
            <a:ext cx="1493657" cy="1923339"/>
          </a:xfrm>
          <a:prstGeom prst="rect">
            <a:avLst/>
          </a:prstGeom>
        </p:spPr>
      </p:pic>
      <p:sp>
        <p:nvSpPr>
          <p:cNvPr id="1463989072" name="" hidden="0"/>
          <p:cNvSpPr/>
          <p:nvPr isPhoto="0" userDrawn="0"/>
        </p:nvSpPr>
        <p:spPr bwMode="auto">
          <a:xfrm flipH="0" flipV="0">
            <a:off x="-3814568" y="7461996"/>
            <a:ext cx="81723" cy="12662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5272176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452405" y="1859994"/>
            <a:ext cx="5373537" cy="1654131"/>
          </a:xfrm>
          <a:prstGeom prst="rect">
            <a:avLst/>
          </a:prstGeom>
        </p:spPr>
      </p:pic>
      <p:sp>
        <p:nvSpPr>
          <p:cNvPr id="1318070747" name="" hidden="0"/>
          <p:cNvSpPr/>
          <p:nvPr isPhoto="0" userDrawn="0"/>
        </p:nvSpPr>
        <p:spPr bwMode="auto">
          <a:xfrm flipH="0" flipV="0">
            <a:off x="13354926" y="771551"/>
            <a:ext cx="45720" cy="513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9462551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554357" y="3776653"/>
            <a:ext cx="1390972" cy="1795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2352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Wygląd aplikacji</a:t>
            </a:r>
            <a:endParaRPr/>
          </a:p>
        </p:txBody>
      </p:sp>
      <p:sp>
        <p:nvSpPr>
          <p:cNvPr id="100136820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8080344" name="" hidden="0"/>
          <p:cNvSpPr/>
          <p:nvPr isPhoto="0" userDrawn="0"/>
        </p:nvSpPr>
        <p:spPr bwMode="auto">
          <a:xfrm flipH="0" flipV="0">
            <a:off x="-9776552" y="-2852714"/>
            <a:ext cx="166962" cy="1223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87652343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813898" y="1600203"/>
            <a:ext cx="3004792" cy="5081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39136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Terminy</a:t>
            </a:r>
            <a:endParaRPr/>
          </a:p>
        </p:txBody>
      </p:sp>
      <p:sp>
        <p:nvSpPr>
          <p:cNvPr id="107839216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99253" y="1995581"/>
            <a:ext cx="10577333" cy="3593616"/>
          </a:xfrm>
        </p:spPr>
        <p:txBody>
          <a:bodyPr/>
          <a:lstStyle/>
          <a:p>
            <a:pPr>
              <a:defRPr/>
            </a:pPr>
            <a:r>
              <a:rPr/>
              <a:t>Logowanie i rejestracja, logika (07.04.2023)</a:t>
            </a:r>
            <a:endParaRPr/>
          </a:p>
          <a:p>
            <a:pPr>
              <a:defRPr/>
            </a:pPr>
            <a:r>
              <a:rPr/>
              <a:t>Odzyskiwanie hasła, logika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(21.04.2023)</a:t>
            </a:r>
            <a:endParaRPr/>
          </a:p>
          <a:p>
            <a:pPr>
              <a:defRPr/>
            </a:pPr>
            <a:r>
              <a:rPr/>
              <a:t>Dodawania hasła, logika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(05.05.2023)</a:t>
            </a:r>
            <a:endParaRPr/>
          </a:p>
          <a:p>
            <a:pPr>
              <a:defRPr/>
            </a:pPr>
            <a:r>
              <a:rPr/>
              <a:t>Haszowanie haseł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(19.05.2023)</a:t>
            </a:r>
            <a:endParaRPr/>
          </a:p>
          <a:p>
            <a:pPr>
              <a:defRPr/>
            </a:pPr>
            <a:r>
              <a:rPr/>
              <a:t>Przechowywanie danych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(26.05.2023)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Refaktoryzacja kodu, końcowe poprawki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(02.06.2023)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2023-03-24T01:33:06Z</dcterms:modified>
  <cp:category/>
  <cp:contentStatus/>
  <cp:version/>
</cp:coreProperties>
</file>