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0"/>
  </p:notesMasterIdLst>
  <p:sldIdLst>
    <p:sldId id="256" r:id="rId2"/>
    <p:sldId id="257" r:id="rId3"/>
    <p:sldId id="268" r:id="rId4"/>
    <p:sldId id="269" r:id="rId5"/>
    <p:sldId id="270" r:id="rId6"/>
    <p:sldId id="271" r:id="rId7"/>
    <p:sldId id="281" r:id="rId8"/>
    <p:sldId id="267" r:id="rId9"/>
  </p:sldIdLst>
  <p:sldSz cx="9144000" cy="5143500" type="screen16x9"/>
  <p:notesSz cx="6858000" cy="9144000"/>
  <p:embeddedFontLst>
    <p:embeddedFont>
      <p:font typeface="Assistant" panose="020B0604020202020204" charset="-79"/>
      <p:regular r:id="rId11"/>
      <p:bold r:id="rId12"/>
    </p:embeddedFont>
    <p:embeddedFont>
      <p:font typeface="Calibri" panose="020F0502020204030204" pitchFamily="34" charset="0"/>
      <p:regular r:id="rId13"/>
      <p:bold r:id="rId14"/>
      <p:italic r:id="rId15"/>
      <p:boldItalic r:id="rId16"/>
    </p:embeddedFont>
    <p:embeddedFont>
      <p:font typeface="Georgia" panose="02040502050405020303" pitchFamily="18" charset="0"/>
      <p:regular r:id="rId17"/>
      <p:bold r:id="rId18"/>
      <p:italic r:id="rId19"/>
      <p:boldItalic r:id="rId20"/>
    </p:embeddedFont>
    <p:embeddedFont>
      <p:font typeface="Arial Unicode MS" panose="020B0604020202020204" pitchFamily="34" charset="-128"/>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73" autoAdjust="0"/>
  </p:normalViewPr>
  <p:slideViewPr>
    <p:cSldViewPr snapToGrid="0">
      <p:cViewPr varScale="1">
        <p:scale>
          <a:sx n="86" d="100"/>
          <a:sy n="86"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56d26471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56d26471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647448be2_1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647448be2_1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b647448be2_1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b647448be2_1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0" y="1239060"/>
            <a:ext cx="6089100" cy="17763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accent1"/>
              </a:buClr>
              <a:buSzPts val="5200"/>
              <a:buNone/>
              <a:defRPr sz="5200">
                <a:solidFill>
                  <a:schemeClr val="accent1"/>
                </a:solidFill>
              </a:defRPr>
            </a:lvl1pPr>
            <a:lvl2pPr lvl="1">
              <a:lnSpc>
                <a:spcPct val="100000"/>
              </a:lnSpc>
              <a:spcBef>
                <a:spcPts val="0"/>
              </a:spcBef>
              <a:spcAft>
                <a:spcPts val="0"/>
              </a:spcAft>
              <a:buClr>
                <a:schemeClr val="accent1"/>
              </a:buClr>
              <a:buSzPts val="5200"/>
              <a:buNone/>
              <a:defRPr sz="5200">
                <a:solidFill>
                  <a:schemeClr val="accent1"/>
                </a:solidFill>
              </a:defRPr>
            </a:lvl2pPr>
            <a:lvl3pPr lvl="2">
              <a:lnSpc>
                <a:spcPct val="100000"/>
              </a:lnSpc>
              <a:spcBef>
                <a:spcPts val="0"/>
              </a:spcBef>
              <a:spcAft>
                <a:spcPts val="0"/>
              </a:spcAft>
              <a:buClr>
                <a:schemeClr val="accent1"/>
              </a:buClr>
              <a:buSzPts val="5200"/>
              <a:buNone/>
              <a:defRPr sz="5200">
                <a:solidFill>
                  <a:schemeClr val="accent1"/>
                </a:solidFill>
              </a:defRPr>
            </a:lvl3pPr>
            <a:lvl4pPr lvl="3">
              <a:lnSpc>
                <a:spcPct val="100000"/>
              </a:lnSpc>
              <a:spcBef>
                <a:spcPts val="0"/>
              </a:spcBef>
              <a:spcAft>
                <a:spcPts val="0"/>
              </a:spcAft>
              <a:buClr>
                <a:schemeClr val="accent1"/>
              </a:buClr>
              <a:buSzPts val="5200"/>
              <a:buNone/>
              <a:defRPr sz="5200">
                <a:solidFill>
                  <a:schemeClr val="accent1"/>
                </a:solidFill>
              </a:defRPr>
            </a:lvl4pPr>
            <a:lvl5pPr lvl="4">
              <a:lnSpc>
                <a:spcPct val="100000"/>
              </a:lnSpc>
              <a:spcBef>
                <a:spcPts val="0"/>
              </a:spcBef>
              <a:spcAft>
                <a:spcPts val="0"/>
              </a:spcAft>
              <a:buClr>
                <a:schemeClr val="accent1"/>
              </a:buClr>
              <a:buSzPts val="5200"/>
              <a:buNone/>
              <a:defRPr sz="5200">
                <a:solidFill>
                  <a:schemeClr val="accent1"/>
                </a:solidFill>
              </a:defRPr>
            </a:lvl5pPr>
            <a:lvl6pPr lvl="5">
              <a:lnSpc>
                <a:spcPct val="100000"/>
              </a:lnSpc>
              <a:spcBef>
                <a:spcPts val="0"/>
              </a:spcBef>
              <a:spcAft>
                <a:spcPts val="0"/>
              </a:spcAft>
              <a:buClr>
                <a:schemeClr val="accent1"/>
              </a:buClr>
              <a:buSzPts val="5200"/>
              <a:buNone/>
              <a:defRPr sz="5200">
                <a:solidFill>
                  <a:schemeClr val="accent1"/>
                </a:solidFill>
              </a:defRPr>
            </a:lvl6pPr>
            <a:lvl7pPr lvl="6">
              <a:lnSpc>
                <a:spcPct val="100000"/>
              </a:lnSpc>
              <a:spcBef>
                <a:spcPts val="0"/>
              </a:spcBef>
              <a:spcAft>
                <a:spcPts val="0"/>
              </a:spcAft>
              <a:buClr>
                <a:schemeClr val="accent1"/>
              </a:buClr>
              <a:buSzPts val="5200"/>
              <a:buNone/>
              <a:defRPr sz="5200">
                <a:solidFill>
                  <a:schemeClr val="accent1"/>
                </a:solidFill>
              </a:defRPr>
            </a:lvl7pPr>
            <a:lvl8pPr lvl="7">
              <a:lnSpc>
                <a:spcPct val="100000"/>
              </a:lnSpc>
              <a:spcBef>
                <a:spcPts val="0"/>
              </a:spcBef>
              <a:spcAft>
                <a:spcPts val="0"/>
              </a:spcAft>
              <a:buClr>
                <a:schemeClr val="accent1"/>
              </a:buClr>
              <a:buSzPts val="5200"/>
              <a:buNone/>
              <a:defRPr sz="5200">
                <a:solidFill>
                  <a:schemeClr val="accent1"/>
                </a:solidFill>
              </a:defRPr>
            </a:lvl8pPr>
            <a:lvl9pPr lvl="8">
              <a:lnSpc>
                <a:spcPct val="100000"/>
              </a:lnSpc>
              <a:spcBef>
                <a:spcPts val="0"/>
              </a:spcBef>
              <a:spcAft>
                <a:spcPts val="0"/>
              </a:spcAft>
              <a:buClr>
                <a:schemeClr val="accent1"/>
              </a:buClr>
              <a:buSzPts val="5200"/>
              <a:buNone/>
              <a:defRPr sz="5200">
                <a:solidFill>
                  <a:schemeClr val="accent1"/>
                </a:solidFill>
              </a:defRPr>
            </a:lvl9pPr>
          </a:lstStyle>
          <a:p>
            <a:endParaRPr/>
          </a:p>
        </p:txBody>
      </p:sp>
      <p:sp>
        <p:nvSpPr>
          <p:cNvPr id="14" name="Google Shape;14;p2"/>
          <p:cNvSpPr txBox="1">
            <a:spLocks noGrp="1"/>
          </p:cNvSpPr>
          <p:nvPr>
            <p:ph type="subTitle" idx="1"/>
          </p:nvPr>
        </p:nvSpPr>
        <p:spPr>
          <a:xfrm>
            <a:off x="311700" y="3015350"/>
            <a:ext cx="60891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15" name="Google Shape;15;p2"/>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 name="Google Shape;16;p2"/>
          <p:cNvGrpSpPr/>
          <p:nvPr/>
        </p:nvGrpSpPr>
        <p:grpSpPr>
          <a:xfrm>
            <a:off x="311726" y="342910"/>
            <a:ext cx="2560425" cy="520904"/>
            <a:chOff x="311726" y="342910"/>
            <a:chExt cx="2560425" cy="520904"/>
          </a:xfrm>
        </p:grpSpPr>
        <p:sp>
          <p:nvSpPr>
            <p:cNvPr id="17" name="Google Shape;17;p2"/>
            <p:cNvSpPr/>
            <p:nvPr/>
          </p:nvSpPr>
          <p:spPr>
            <a:xfrm>
              <a:off x="311726" y="342910"/>
              <a:ext cx="2560425" cy="520904"/>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Google Shape;18;p2"/>
            <p:cNvPicPr preferRelativeResize="0"/>
            <p:nvPr/>
          </p:nvPicPr>
          <p:blipFill rotWithShape="1">
            <a:blip r:embed="rId2">
              <a:alphaModFix/>
            </a:blip>
            <a:srcRect l="377" r="387"/>
            <a:stretch/>
          </p:blipFill>
          <p:spPr>
            <a:xfrm>
              <a:off x="391788" y="382839"/>
              <a:ext cx="2400300" cy="441046"/>
            </a:xfrm>
            <a:prstGeom prst="rect">
              <a:avLst/>
            </a:prstGeom>
            <a:noFill/>
            <a:ln>
              <a:noFill/>
            </a:ln>
          </p:spPr>
        </p:pic>
      </p:grpSp>
      <p:sp>
        <p:nvSpPr>
          <p:cNvPr id="19" name="Google Shape;19;p2"/>
          <p:cNvSpPr/>
          <p:nvPr/>
        </p:nvSpPr>
        <p:spPr>
          <a:xfrm>
            <a:off x="8417710" y="342892"/>
            <a:ext cx="412800" cy="576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000" y="-7000"/>
            <a:ext cx="9144000" cy="25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0" y="0"/>
            <a:ext cx="219600" cy="515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931400" y="0"/>
            <a:ext cx="219600" cy="515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00" y="4798125"/>
            <a:ext cx="9144000" cy="35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400750" y="2400375"/>
            <a:ext cx="2743242" cy="2743120"/>
          </a:xfrm>
          <a:custGeom>
            <a:avLst/>
            <a:gdLst/>
            <a:ahLst/>
            <a:cxnLst/>
            <a:rect l="l" t="t" r="r" b="b"/>
            <a:pathLst>
              <a:path w="73158" h="73145" extrusionOk="0">
                <a:moveTo>
                  <a:pt x="73158" y="73107"/>
                </a:moveTo>
                <a:lnTo>
                  <a:pt x="73158" y="0"/>
                </a:lnTo>
                <a:lnTo>
                  <a:pt x="0" y="73145"/>
                </a:lnTo>
                <a:close/>
              </a:path>
            </a:pathLst>
          </a:custGeom>
          <a:solidFill>
            <a:schemeClr val="accent1"/>
          </a:solidFill>
          <a:ln>
            <a:noFill/>
          </a:ln>
        </p:spPr>
      </p:sp>
      <p:sp>
        <p:nvSpPr>
          <p:cNvPr id="25" name="Google Shape;25;p2"/>
          <p:cNvSpPr txBox="1"/>
          <p:nvPr/>
        </p:nvSpPr>
        <p:spPr>
          <a:xfrm rot="-2700000">
            <a:off x="6647467" y="3651017"/>
            <a:ext cx="2757716" cy="5545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65"/>
              <a:buNone/>
            </a:pPr>
            <a:r>
              <a:rPr lang="en" sz="1000" b="1">
                <a:solidFill>
                  <a:schemeClr val="lt1"/>
                </a:solidFill>
                <a:latin typeface="Assistant"/>
                <a:ea typeface="Assistant"/>
                <a:cs typeface="Assistant"/>
                <a:sym typeface="Assistant"/>
              </a:rPr>
              <a:t>We use tech to connect human potential and opportunity with dignity &amp; humility   </a:t>
            </a:r>
            <a:endParaRPr sz="1000" b="1">
              <a:solidFill>
                <a:schemeClr val="lt1"/>
              </a:solidFill>
              <a:latin typeface="Assistant"/>
              <a:ea typeface="Assistant"/>
              <a:cs typeface="Assistant"/>
              <a:sym typeface="Assistant"/>
            </a:endParaRPr>
          </a:p>
        </p:txBody>
      </p:sp>
      <p:sp>
        <p:nvSpPr>
          <p:cNvPr id="26" name="Google Shape;26;p2"/>
          <p:cNvSpPr/>
          <p:nvPr/>
        </p:nvSpPr>
        <p:spPr>
          <a:xfrm>
            <a:off x="8414775" y="4244650"/>
            <a:ext cx="418647" cy="418572"/>
          </a:xfrm>
          <a:custGeom>
            <a:avLst/>
            <a:gdLst/>
            <a:ahLst/>
            <a:cxnLst/>
            <a:rect l="l" t="t" r="r" b="b"/>
            <a:pathLst>
              <a:path w="73158" h="73145" extrusionOk="0">
                <a:moveTo>
                  <a:pt x="73158" y="73107"/>
                </a:moveTo>
                <a:lnTo>
                  <a:pt x="73158" y="0"/>
                </a:lnTo>
                <a:lnTo>
                  <a:pt x="0" y="73145"/>
                </a:lnTo>
                <a:close/>
              </a:path>
            </a:pathLst>
          </a:custGeom>
          <a:solidFill>
            <a:schemeClr val="accent4"/>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311700" y="342900"/>
            <a:ext cx="6541800" cy="43206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7" name="Google Shape;97;p14"/>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and contact">
  <p:cSld name="MAIN_POINT_1">
    <p:spTree>
      <p:nvGrpSpPr>
        <p:cNvPr id="1" name="Shape 98"/>
        <p:cNvGrpSpPr/>
        <p:nvPr/>
      </p:nvGrpSpPr>
      <p:grpSpPr>
        <a:xfrm>
          <a:off x="0" y="0"/>
          <a:ext cx="0" cy="0"/>
          <a:chOff x="0" y="0"/>
          <a:chExt cx="0" cy="0"/>
        </a:xfrm>
      </p:grpSpPr>
      <p:sp>
        <p:nvSpPr>
          <p:cNvPr id="99" name="Google Shape;99;p15"/>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00" name="Google Shape;100;p15"/>
          <p:cNvGrpSpPr/>
          <p:nvPr/>
        </p:nvGrpSpPr>
        <p:grpSpPr>
          <a:xfrm rot="2700000">
            <a:off x="585683" y="481417"/>
            <a:ext cx="694882" cy="564848"/>
            <a:chOff x="919500" y="1916075"/>
            <a:chExt cx="1067700" cy="867900"/>
          </a:xfrm>
        </p:grpSpPr>
        <p:sp>
          <p:nvSpPr>
            <p:cNvPr id="101" name="Google Shape;101;p15"/>
            <p:cNvSpPr/>
            <p:nvPr/>
          </p:nvSpPr>
          <p:spPr>
            <a:xfrm>
              <a:off x="919500" y="1992275"/>
              <a:ext cx="915300" cy="7917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1071900" y="1916075"/>
              <a:ext cx="915300" cy="7917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15"/>
          <p:cNvGrpSpPr/>
          <p:nvPr/>
        </p:nvGrpSpPr>
        <p:grpSpPr>
          <a:xfrm rot="8100000">
            <a:off x="7746888" y="3437645"/>
            <a:ext cx="912919" cy="742084"/>
            <a:chOff x="521400" y="3135325"/>
            <a:chExt cx="1067700" cy="867900"/>
          </a:xfrm>
        </p:grpSpPr>
        <p:sp>
          <p:nvSpPr>
            <p:cNvPr id="104" name="Google Shape;104;p15"/>
            <p:cNvSpPr/>
            <p:nvPr/>
          </p:nvSpPr>
          <p:spPr>
            <a:xfrm>
              <a:off x="521400" y="3211525"/>
              <a:ext cx="915300" cy="791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673800" y="3135325"/>
              <a:ext cx="915300" cy="7917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5"/>
          <p:cNvSpPr txBox="1">
            <a:spLocks noGrp="1"/>
          </p:cNvSpPr>
          <p:nvPr>
            <p:ph type="title"/>
          </p:nvPr>
        </p:nvSpPr>
        <p:spPr>
          <a:xfrm>
            <a:off x="311700" y="342900"/>
            <a:ext cx="8100000" cy="20940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2pPr>
            <a:lvl3pPr lvl="2"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3pPr>
            <a:lvl4pPr lvl="3"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4pPr>
            <a:lvl5pPr lvl="4"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5pPr>
            <a:lvl6pPr lvl="5"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6pPr>
            <a:lvl7pPr lvl="6"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7pPr>
            <a:lvl8pPr lvl="7"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8pPr>
            <a:lvl9pPr lvl="8"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16"/>
          <p:cNvSpPr/>
          <p:nvPr/>
        </p:nvSpPr>
        <p:spPr>
          <a:xfrm>
            <a:off x="4572000" y="0"/>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txBox="1">
            <a:spLocks noGrp="1"/>
          </p:cNvSpPr>
          <p:nvPr>
            <p:ph type="title"/>
          </p:nvPr>
        </p:nvSpPr>
        <p:spPr>
          <a:xfrm>
            <a:off x="311700" y="679950"/>
            <a:ext cx="3999000" cy="22704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lgn="ctr">
              <a:spcBef>
                <a:spcPts val="0"/>
              </a:spcBef>
              <a:spcAft>
                <a:spcPts val="0"/>
              </a:spcAft>
              <a:buSzPts val="4200"/>
              <a:buFont typeface="Assistant"/>
              <a:buNone/>
              <a:defRPr sz="4200" b="1">
                <a:latin typeface="Assistant"/>
                <a:ea typeface="Assistant"/>
                <a:cs typeface="Assistant"/>
                <a:sym typeface="Assistant"/>
              </a:defRPr>
            </a:lvl2pPr>
            <a:lvl3pPr lvl="2" algn="ctr">
              <a:spcBef>
                <a:spcPts val="0"/>
              </a:spcBef>
              <a:spcAft>
                <a:spcPts val="0"/>
              </a:spcAft>
              <a:buSzPts val="4200"/>
              <a:buFont typeface="Assistant"/>
              <a:buNone/>
              <a:defRPr sz="4200" b="1">
                <a:latin typeface="Assistant"/>
                <a:ea typeface="Assistant"/>
                <a:cs typeface="Assistant"/>
                <a:sym typeface="Assistant"/>
              </a:defRPr>
            </a:lvl3pPr>
            <a:lvl4pPr lvl="3" algn="ctr">
              <a:spcBef>
                <a:spcPts val="0"/>
              </a:spcBef>
              <a:spcAft>
                <a:spcPts val="0"/>
              </a:spcAft>
              <a:buSzPts val="4200"/>
              <a:buFont typeface="Assistant"/>
              <a:buNone/>
              <a:defRPr sz="4200" b="1">
                <a:latin typeface="Assistant"/>
                <a:ea typeface="Assistant"/>
                <a:cs typeface="Assistant"/>
                <a:sym typeface="Assistant"/>
              </a:defRPr>
            </a:lvl4pPr>
            <a:lvl5pPr lvl="4" algn="ctr">
              <a:spcBef>
                <a:spcPts val="0"/>
              </a:spcBef>
              <a:spcAft>
                <a:spcPts val="0"/>
              </a:spcAft>
              <a:buSzPts val="4200"/>
              <a:buFont typeface="Assistant"/>
              <a:buNone/>
              <a:defRPr sz="4200" b="1">
                <a:latin typeface="Assistant"/>
                <a:ea typeface="Assistant"/>
                <a:cs typeface="Assistant"/>
                <a:sym typeface="Assistant"/>
              </a:defRPr>
            </a:lvl5pPr>
            <a:lvl6pPr lvl="5" algn="ctr">
              <a:spcBef>
                <a:spcPts val="0"/>
              </a:spcBef>
              <a:spcAft>
                <a:spcPts val="0"/>
              </a:spcAft>
              <a:buSzPts val="4200"/>
              <a:buFont typeface="Assistant"/>
              <a:buNone/>
              <a:defRPr sz="4200" b="1">
                <a:latin typeface="Assistant"/>
                <a:ea typeface="Assistant"/>
                <a:cs typeface="Assistant"/>
                <a:sym typeface="Assistant"/>
              </a:defRPr>
            </a:lvl6pPr>
            <a:lvl7pPr lvl="6" algn="ctr">
              <a:spcBef>
                <a:spcPts val="0"/>
              </a:spcBef>
              <a:spcAft>
                <a:spcPts val="0"/>
              </a:spcAft>
              <a:buSzPts val="4200"/>
              <a:buFont typeface="Assistant"/>
              <a:buNone/>
              <a:defRPr sz="4200" b="1">
                <a:latin typeface="Assistant"/>
                <a:ea typeface="Assistant"/>
                <a:cs typeface="Assistant"/>
                <a:sym typeface="Assistant"/>
              </a:defRPr>
            </a:lvl7pPr>
            <a:lvl8pPr lvl="7" algn="ctr">
              <a:spcBef>
                <a:spcPts val="0"/>
              </a:spcBef>
              <a:spcAft>
                <a:spcPts val="0"/>
              </a:spcAft>
              <a:buSzPts val="4200"/>
              <a:buFont typeface="Assistant"/>
              <a:buNone/>
              <a:defRPr sz="4200" b="1">
                <a:latin typeface="Assistant"/>
                <a:ea typeface="Assistant"/>
                <a:cs typeface="Assistant"/>
                <a:sym typeface="Assistant"/>
              </a:defRPr>
            </a:lvl8pPr>
            <a:lvl9pPr lvl="8" algn="ctr">
              <a:spcBef>
                <a:spcPts val="0"/>
              </a:spcBef>
              <a:spcAft>
                <a:spcPts val="0"/>
              </a:spcAft>
              <a:buSzPts val="4200"/>
              <a:buFont typeface="Assistant"/>
              <a:buNone/>
              <a:defRPr sz="4200" b="1">
                <a:latin typeface="Assistant"/>
                <a:ea typeface="Assistant"/>
                <a:cs typeface="Assistant"/>
                <a:sym typeface="Assistant"/>
              </a:defRPr>
            </a:lvl9pPr>
          </a:lstStyle>
          <a:p>
            <a:endParaRPr/>
          </a:p>
        </p:txBody>
      </p:sp>
      <p:sp>
        <p:nvSpPr>
          <p:cNvPr id="110" name="Google Shape;110;p16"/>
          <p:cNvSpPr txBox="1">
            <a:spLocks noGrp="1"/>
          </p:cNvSpPr>
          <p:nvPr>
            <p:ph type="subTitle" idx="1"/>
          </p:nvPr>
        </p:nvSpPr>
        <p:spPr>
          <a:xfrm>
            <a:off x="311700" y="2950350"/>
            <a:ext cx="3999000" cy="1235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1" name="Google Shape;111;p16"/>
          <p:cNvSpPr txBox="1">
            <a:spLocks noGrp="1"/>
          </p:cNvSpPr>
          <p:nvPr>
            <p:ph type="body" idx="2"/>
          </p:nvPr>
        </p:nvSpPr>
        <p:spPr>
          <a:xfrm>
            <a:off x="4939500" y="342900"/>
            <a:ext cx="3419400" cy="41796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000"/>
              </a:spcBef>
              <a:spcAft>
                <a:spcPts val="0"/>
              </a:spcAft>
              <a:buClr>
                <a:schemeClr val="lt1"/>
              </a:buClr>
              <a:buSzPts val="1400"/>
              <a:buChar char="○"/>
              <a:defRPr>
                <a:solidFill>
                  <a:schemeClr val="lt1"/>
                </a:solidFill>
              </a:defRPr>
            </a:lvl2pPr>
            <a:lvl3pPr marL="1371600" lvl="2" indent="-317500">
              <a:spcBef>
                <a:spcPts val="1000"/>
              </a:spcBef>
              <a:spcAft>
                <a:spcPts val="0"/>
              </a:spcAft>
              <a:buClr>
                <a:schemeClr val="lt1"/>
              </a:buClr>
              <a:buSzPts val="1400"/>
              <a:buChar char="■"/>
              <a:defRPr>
                <a:solidFill>
                  <a:schemeClr val="lt1"/>
                </a:solidFill>
              </a:defRPr>
            </a:lvl3pPr>
            <a:lvl4pPr marL="1828800" lvl="3" indent="-317500">
              <a:spcBef>
                <a:spcPts val="1000"/>
              </a:spcBef>
              <a:spcAft>
                <a:spcPts val="0"/>
              </a:spcAft>
              <a:buClr>
                <a:schemeClr val="lt1"/>
              </a:buClr>
              <a:buSzPts val="1400"/>
              <a:buChar char="●"/>
              <a:defRPr>
                <a:solidFill>
                  <a:schemeClr val="lt1"/>
                </a:solidFill>
              </a:defRPr>
            </a:lvl4pPr>
            <a:lvl5pPr marL="2286000" lvl="4" indent="-317500">
              <a:spcBef>
                <a:spcPts val="1000"/>
              </a:spcBef>
              <a:spcAft>
                <a:spcPts val="0"/>
              </a:spcAft>
              <a:buClr>
                <a:schemeClr val="lt1"/>
              </a:buClr>
              <a:buSzPts val="1400"/>
              <a:buChar char="○"/>
              <a:defRPr>
                <a:solidFill>
                  <a:schemeClr val="lt1"/>
                </a:solidFill>
              </a:defRPr>
            </a:lvl5pPr>
            <a:lvl6pPr marL="2743200" lvl="5" indent="-317500">
              <a:spcBef>
                <a:spcPts val="1000"/>
              </a:spcBef>
              <a:spcAft>
                <a:spcPts val="0"/>
              </a:spcAft>
              <a:buClr>
                <a:schemeClr val="lt1"/>
              </a:buClr>
              <a:buSzPts val="1400"/>
              <a:buChar char="■"/>
              <a:defRPr>
                <a:solidFill>
                  <a:schemeClr val="lt1"/>
                </a:solidFill>
              </a:defRPr>
            </a:lvl6pPr>
            <a:lvl7pPr marL="3200400" lvl="6" indent="-317500">
              <a:spcBef>
                <a:spcPts val="1000"/>
              </a:spcBef>
              <a:spcAft>
                <a:spcPts val="0"/>
              </a:spcAft>
              <a:buClr>
                <a:schemeClr val="lt1"/>
              </a:buClr>
              <a:buSzPts val="1400"/>
              <a:buChar char="●"/>
              <a:defRPr>
                <a:solidFill>
                  <a:schemeClr val="lt1"/>
                </a:solidFill>
              </a:defRPr>
            </a:lvl7pPr>
            <a:lvl8pPr marL="3657600" lvl="7" indent="-317500">
              <a:spcBef>
                <a:spcPts val="1000"/>
              </a:spcBef>
              <a:spcAft>
                <a:spcPts val="0"/>
              </a:spcAft>
              <a:buClr>
                <a:schemeClr val="lt1"/>
              </a:buClr>
              <a:buSzPts val="1400"/>
              <a:buChar char="○"/>
              <a:defRPr>
                <a:solidFill>
                  <a:schemeClr val="lt1"/>
                </a:solidFill>
              </a:defRPr>
            </a:lvl8pPr>
            <a:lvl9pPr marL="4114800" lvl="8" indent="-317500">
              <a:spcBef>
                <a:spcPts val="1000"/>
              </a:spcBef>
              <a:spcAft>
                <a:spcPts val="1000"/>
              </a:spcAft>
              <a:buClr>
                <a:schemeClr val="lt1"/>
              </a:buClr>
              <a:buSzPts val="1400"/>
              <a:buChar char="■"/>
              <a:defRPr>
                <a:solidFill>
                  <a:schemeClr val="lt1"/>
                </a:solidFill>
              </a:defRPr>
            </a:lvl9pPr>
          </a:lstStyle>
          <a:p>
            <a:endParaRPr/>
          </a:p>
        </p:txBody>
      </p:sp>
      <p:sp>
        <p:nvSpPr>
          <p:cNvPr id="112" name="Google Shape;112;p16"/>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17"/>
          <p:cNvSpPr txBox="1">
            <a:spLocks noGrp="1"/>
          </p:cNvSpPr>
          <p:nvPr>
            <p:ph type="body" idx="1"/>
          </p:nvPr>
        </p:nvSpPr>
        <p:spPr>
          <a:xfrm>
            <a:off x="311700" y="4663200"/>
            <a:ext cx="7082100" cy="480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000"/>
              <a:buNone/>
              <a:defRPr sz="1000"/>
            </a:lvl1pPr>
          </a:lstStyle>
          <a:p>
            <a:endParaRPr/>
          </a:p>
        </p:txBody>
      </p:sp>
      <p:sp>
        <p:nvSpPr>
          <p:cNvPr id="115" name="Google Shape;115;p17"/>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1">
  <p:cSld name="BIG_NUMBER">
    <p:spTree>
      <p:nvGrpSpPr>
        <p:cNvPr id="1" name="Shape 116"/>
        <p:cNvGrpSpPr/>
        <p:nvPr/>
      </p:nvGrpSpPr>
      <p:grpSpPr>
        <a:xfrm>
          <a:off x="0" y="0"/>
          <a:ext cx="0" cy="0"/>
          <a:chOff x="0" y="0"/>
          <a:chExt cx="0" cy="0"/>
        </a:xfrm>
      </p:grpSpPr>
      <p:sp>
        <p:nvSpPr>
          <p:cNvPr id="117" name="Google Shape;117;p18"/>
          <p:cNvSpPr txBox="1">
            <a:spLocks noGrp="1"/>
          </p:cNvSpPr>
          <p:nvPr>
            <p:ph type="title" hasCustomPrompt="1"/>
          </p:nvPr>
        </p:nvSpPr>
        <p:spPr>
          <a:xfrm>
            <a:off x="311700" y="898300"/>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accent4"/>
              </a:buClr>
              <a:buSzPts val="12000"/>
              <a:buNone/>
              <a:defRPr sz="12000">
                <a:solidFill>
                  <a:schemeClr val="accent4"/>
                </a:solidFill>
              </a:defRPr>
            </a:lvl1pPr>
            <a:lvl2pPr lvl="1" algn="ctr">
              <a:spcBef>
                <a:spcPts val="0"/>
              </a:spcBef>
              <a:spcAft>
                <a:spcPts val="0"/>
              </a:spcAft>
              <a:buClr>
                <a:schemeClr val="accent4"/>
              </a:buClr>
              <a:buSzPts val="12000"/>
              <a:buNone/>
              <a:defRPr sz="12000">
                <a:solidFill>
                  <a:schemeClr val="accent4"/>
                </a:solidFill>
              </a:defRPr>
            </a:lvl2pPr>
            <a:lvl3pPr lvl="2" algn="ctr">
              <a:spcBef>
                <a:spcPts val="0"/>
              </a:spcBef>
              <a:spcAft>
                <a:spcPts val="0"/>
              </a:spcAft>
              <a:buClr>
                <a:schemeClr val="accent4"/>
              </a:buClr>
              <a:buSzPts val="12000"/>
              <a:buNone/>
              <a:defRPr sz="12000">
                <a:solidFill>
                  <a:schemeClr val="accent4"/>
                </a:solidFill>
              </a:defRPr>
            </a:lvl3pPr>
            <a:lvl4pPr lvl="3" algn="ctr">
              <a:spcBef>
                <a:spcPts val="0"/>
              </a:spcBef>
              <a:spcAft>
                <a:spcPts val="0"/>
              </a:spcAft>
              <a:buClr>
                <a:schemeClr val="accent4"/>
              </a:buClr>
              <a:buSzPts val="12000"/>
              <a:buNone/>
              <a:defRPr sz="12000">
                <a:solidFill>
                  <a:schemeClr val="accent4"/>
                </a:solidFill>
              </a:defRPr>
            </a:lvl4pPr>
            <a:lvl5pPr lvl="4" algn="ctr">
              <a:spcBef>
                <a:spcPts val="0"/>
              </a:spcBef>
              <a:spcAft>
                <a:spcPts val="0"/>
              </a:spcAft>
              <a:buClr>
                <a:schemeClr val="accent4"/>
              </a:buClr>
              <a:buSzPts val="12000"/>
              <a:buNone/>
              <a:defRPr sz="12000">
                <a:solidFill>
                  <a:schemeClr val="accent4"/>
                </a:solidFill>
              </a:defRPr>
            </a:lvl5pPr>
            <a:lvl6pPr lvl="5" algn="ctr">
              <a:spcBef>
                <a:spcPts val="0"/>
              </a:spcBef>
              <a:spcAft>
                <a:spcPts val="0"/>
              </a:spcAft>
              <a:buClr>
                <a:schemeClr val="accent4"/>
              </a:buClr>
              <a:buSzPts val="12000"/>
              <a:buNone/>
              <a:defRPr sz="12000">
                <a:solidFill>
                  <a:schemeClr val="accent4"/>
                </a:solidFill>
              </a:defRPr>
            </a:lvl6pPr>
            <a:lvl7pPr lvl="6" algn="ctr">
              <a:spcBef>
                <a:spcPts val="0"/>
              </a:spcBef>
              <a:spcAft>
                <a:spcPts val="0"/>
              </a:spcAft>
              <a:buClr>
                <a:schemeClr val="accent4"/>
              </a:buClr>
              <a:buSzPts val="12000"/>
              <a:buNone/>
              <a:defRPr sz="12000">
                <a:solidFill>
                  <a:schemeClr val="accent4"/>
                </a:solidFill>
              </a:defRPr>
            </a:lvl7pPr>
            <a:lvl8pPr lvl="7" algn="ctr">
              <a:spcBef>
                <a:spcPts val="0"/>
              </a:spcBef>
              <a:spcAft>
                <a:spcPts val="0"/>
              </a:spcAft>
              <a:buClr>
                <a:schemeClr val="accent4"/>
              </a:buClr>
              <a:buSzPts val="12000"/>
              <a:buNone/>
              <a:defRPr sz="12000">
                <a:solidFill>
                  <a:schemeClr val="accent4"/>
                </a:solidFill>
              </a:defRPr>
            </a:lvl8pPr>
            <a:lvl9pPr lvl="8" algn="ctr">
              <a:spcBef>
                <a:spcPts val="0"/>
              </a:spcBef>
              <a:spcAft>
                <a:spcPts val="0"/>
              </a:spcAft>
              <a:buClr>
                <a:schemeClr val="accent4"/>
              </a:buClr>
              <a:buSzPts val="12000"/>
              <a:buNone/>
              <a:defRPr sz="12000">
                <a:solidFill>
                  <a:schemeClr val="accent4"/>
                </a:solidFill>
              </a:defRPr>
            </a:lvl9pPr>
          </a:lstStyle>
          <a:p>
            <a:r>
              <a:t>xx%</a:t>
            </a:r>
          </a:p>
        </p:txBody>
      </p:sp>
      <p:sp>
        <p:nvSpPr>
          <p:cNvPr id="118" name="Google Shape;118;p18"/>
          <p:cNvSpPr txBox="1">
            <a:spLocks noGrp="1"/>
          </p:cNvSpPr>
          <p:nvPr>
            <p:ph type="body" idx="1"/>
          </p:nvPr>
        </p:nvSpPr>
        <p:spPr>
          <a:xfrm>
            <a:off x="311700" y="2944400"/>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1000"/>
              </a:spcBef>
              <a:spcAft>
                <a:spcPts val="0"/>
              </a:spcAft>
              <a:buSzPts val="1400"/>
              <a:buChar char="○"/>
              <a:defRPr/>
            </a:lvl2pPr>
            <a:lvl3pPr marL="1371600" lvl="2" indent="-317500" algn="ctr">
              <a:spcBef>
                <a:spcPts val="1000"/>
              </a:spcBef>
              <a:spcAft>
                <a:spcPts val="0"/>
              </a:spcAft>
              <a:buSzPts val="1400"/>
              <a:buChar char="■"/>
              <a:defRPr/>
            </a:lvl3pPr>
            <a:lvl4pPr marL="1828800" lvl="3" indent="-317500" algn="ctr">
              <a:spcBef>
                <a:spcPts val="1000"/>
              </a:spcBef>
              <a:spcAft>
                <a:spcPts val="0"/>
              </a:spcAft>
              <a:buSzPts val="1400"/>
              <a:buChar char="●"/>
              <a:defRPr/>
            </a:lvl4pPr>
            <a:lvl5pPr marL="2286000" lvl="4" indent="-317500" algn="ctr">
              <a:spcBef>
                <a:spcPts val="1000"/>
              </a:spcBef>
              <a:spcAft>
                <a:spcPts val="0"/>
              </a:spcAft>
              <a:buSzPts val="1400"/>
              <a:buChar char="○"/>
              <a:defRPr/>
            </a:lvl5pPr>
            <a:lvl6pPr marL="2743200" lvl="5" indent="-317500" algn="ctr">
              <a:spcBef>
                <a:spcPts val="1000"/>
              </a:spcBef>
              <a:spcAft>
                <a:spcPts val="0"/>
              </a:spcAft>
              <a:buSzPts val="1400"/>
              <a:buChar char="■"/>
              <a:defRPr/>
            </a:lvl6pPr>
            <a:lvl7pPr marL="3200400" lvl="6" indent="-317500" algn="ctr">
              <a:spcBef>
                <a:spcPts val="1000"/>
              </a:spcBef>
              <a:spcAft>
                <a:spcPts val="0"/>
              </a:spcAft>
              <a:buSzPts val="1400"/>
              <a:buChar char="●"/>
              <a:defRPr/>
            </a:lvl7pPr>
            <a:lvl8pPr marL="3657600" lvl="7" indent="-317500" algn="ctr">
              <a:spcBef>
                <a:spcPts val="1000"/>
              </a:spcBef>
              <a:spcAft>
                <a:spcPts val="0"/>
              </a:spcAft>
              <a:buSzPts val="1400"/>
              <a:buChar char="○"/>
              <a:defRPr/>
            </a:lvl8pPr>
            <a:lvl9pPr marL="4114800" lvl="8" indent="-317500" algn="ctr">
              <a:spcBef>
                <a:spcPts val="1000"/>
              </a:spcBef>
              <a:spcAft>
                <a:spcPts val="1000"/>
              </a:spcAft>
              <a:buSzPts val="1400"/>
              <a:buChar char="■"/>
              <a:defRPr/>
            </a:lvl9pPr>
          </a:lstStyle>
          <a:p>
            <a:endParaRPr/>
          </a:p>
        </p:txBody>
      </p:sp>
      <p:sp>
        <p:nvSpPr>
          <p:cNvPr id="119" name="Google Shape;119;p18"/>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20"/>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2">
  <p:cSld name="TITLE_1">
    <p:spTree>
      <p:nvGrpSpPr>
        <p:cNvPr id="1" name="Shape 27"/>
        <p:cNvGrpSpPr/>
        <p:nvPr/>
      </p:nvGrpSpPr>
      <p:grpSpPr>
        <a:xfrm>
          <a:off x="0" y="0"/>
          <a:ext cx="0" cy="0"/>
          <a:chOff x="0" y="0"/>
          <a:chExt cx="0" cy="0"/>
        </a:xfrm>
      </p:grpSpPr>
      <p:sp>
        <p:nvSpPr>
          <p:cNvPr id="28" name="Google Shape;28;p3"/>
          <p:cNvSpPr txBox="1">
            <a:spLocks noGrp="1"/>
          </p:cNvSpPr>
          <p:nvPr>
            <p:ph type="ctrTitle"/>
          </p:nvPr>
        </p:nvSpPr>
        <p:spPr>
          <a:xfrm>
            <a:off x="311725" y="1243584"/>
            <a:ext cx="6089100" cy="17763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1"/>
              </a:buClr>
              <a:buSzPts val="5200"/>
              <a:buNone/>
              <a:defRPr sz="5200">
                <a:solidFill>
                  <a:schemeClr val="accent1"/>
                </a:solidFill>
              </a:defRPr>
            </a:lvl1pPr>
            <a:lvl2pPr lvl="1" rtl="0">
              <a:lnSpc>
                <a:spcPct val="100000"/>
              </a:lnSpc>
              <a:spcBef>
                <a:spcPts val="0"/>
              </a:spcBef>
              <a:spcAft>
                <a:spcPts val="0"/>
              </a:spcAft>
              <a:buClr>
                <a:schemeClr val="accent1"/>
              </a:buClr>
              <a:buSzPts val="5200"/>
              <a:buNone/>
              <a:defRPr sz="5200">
                <a:solidFill>
                  <a:schemeClr val="accent1"/>
                </a:solidFill>
              </a:defRPr>
            </a:lvl2pPr>
            <a:lvl3pPr lvl="2" rtl="0">
              <a:lnSpc>
                <a:spcPct val="100000"/>
              </a:lnSpc>
              <a:spcBef>
                <a:spcPts val="0"/>
              </a:spcBef>
              <a:spcAft>
                <a:spcPts val="0"/>
              </a:spcAft>
              <a:buClr>
                <a:schemeClr val="accent1"/>
              </a:buClr>
              <a:buSzPts val="5200"/>
              <a:buNone/>
              <a:defRPr sz="5200">
                <a:solidFill>
                  <a:schemeClr val="accent1"/>
                </a:solidFill>
              </a:defRPr>
            </a:lvl3pPr>
            <a:lvl4pPr lvl="3" rtl="0">
              <a:lnSpc>
                <a:spcPct val="100000"/>
              </a:lnSpc>
              <a:spcBef>
                <a:spcPts val="0"/>
              </a:spcBef>
              <a:spcAft>
                <a:spcPts val="0"/>
              </a:spcAft>
              <a:buClr>
                <a:schemeClr val="accent1"/>
              </a:buClr>
              <a:buSzPts val="5200"/>
              <a:buNone/>
              <a:defRPr sz="5200">
                <a:solidFill>
                  <a:schemeClr val="accent1"/>
                </a:solidFill>
              </a:defRPr>
            </a:lvl4pPr>
            <a:lvl5pPr lvl="4" rtl="0">
              <a:lnSpc>
                <a:spcPct val="100000"/>
              </a:lnSpc>
              <a:spcBef>
                <a:spcPts val="0"/>
              </a:spcBef>
              <a:spcAft>
                <a:spcPts val="0"/>
              </a:spcAft>
              <a:buClr>
                <a:schemeClr val="accent1"/>
              </a:buClr>
              <a:buSzPts val="5200"/>
              <a:buNone/>
              <a:defRPr sz="5200">
                <a:solidFill>
                  <a:schemeClr val="accent1"/>
                </a:solidFill>
              </a:defRPr>
            </a:lvl5pPr>
            <a:lvl6pPr lvl="5" rtl="0">
              <a:lnSpc>
                <a:spcPct val="100000"/>
              </a:lnSpc>
              <a:spcBef>
                <a:spcPts val="0"/>
              </a:spcBef>
              <a:spcAft>
                <a:spcPts val="0"/>
              </a:spcAft>
              <a:buClr>
                <a:schemeClr val="accent1"/>
              </a:buClr>
              <a:buSzPts val="5200"/>
              <a:buNone/>
              <a:defRPr sz="5200">
                <a:solidFill>
                  <a:schemeClr val="accent1"/>
                </a:solidFill>
              </a:defRPr>
            </a:lvl6pPr>
            <a:lvl7pPr lvl="6" rtl="0">
              <a:lnSpc>
                <a:spcPct val="100000"/>
              </a:lnSpc>
              <a:spcBef>
                <a:spcPts val="0"/>
              </a:spcBef>
              <a:spcAft>
                <a:spcPts val="0"/>
              </a:spcAft>
              <a:buClr>
                <a:schemeClr val="accent1"/>
              </a:buClr>
              <a:buSzPts val="5200"/>
              <a:buNone/>
              <a:defRPr sz="5200">
                <a:solidFill>
                  <a:schemeClr val="accent1"/>
                </a:solidFill>
              </a:defRPr>
            </a:lvl7pPr>
            <a:lvl8pPr lvl="7" rtl="0">
              <a:lnSpc>
                <a:spcPct val="100000"/>
              </a:lnSpc>
              <a:spcBef>
                <a:spcPts val="0"/>
              </a:spcBef>
              <a:spcAft>
                <a:spcPts val="0"/>
              </a:spcAft>
              <a:buClr>
                <a:schemeClr val="accent1"/>
              </a:buClr>
              <a:buSzPts val="5200"/>
              <a:buNone/>
              <a:defRPr sz="5200">
                <a:solidFill>
                  <a:schemeClr val="accent1"/>
                </a:solidFill>
              </a:defRPr>
            </a:lvl8pPr>
            <a:lvl9pPr lvl="8" rtl="0">
              <a:lnSpc>
                <a:spcPct val="100000"/>
              </a:lnSpc>
              <a:spcBef>
                <a:spcPts val="0"/>
              </a:spcBef>
              <a:spcAft>
                <a:spcPts val="0"/>
              </a:spcAft>
              <a:buClr>
                <a:schemeClr val="accent1"/>
              </a:buClr>
              <a:buSzPts val="5200"/>
              <a:buNone/>
              <a:defRPr sz="5200">
                <a:solidFill>
                  <a:schemeClr val="accent1"/>
                </a:solidFill>
              </a:defRPr>
            </a:lvl9pPr>
          </a:lstStyle>
          <a:p>
            <a:endParaRPr/>
          </a:p>
        </p:txBody>
      </p:sp>
      <p:sp>
        <p:nvSpPr>
          <p:cNvPr id="29" name="Google Shape;29;p3"/>
          <p:cNvSpPr txBox="1">
            <a:spLocks noGrp="1"/>
          </p:cNvSpPr>
          <p:nvPr>
            <p:ph type="subTitle" idx="1"/>
          </p:nvPr>
        </p:nvSpPr>
        <p:spPr>
          <a:xfrm>
            <a:off x="311725" y="3019874"/>
            <a:ext cx="60891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1"/>
              </a:buClr>
              <a:buSzPts val="2800"/>
              <a:buNone/>
              <a:defRPr sz="2800">
                <a:solidFill>
                  <a:schemeClr val="accent1"/>
                </a:solidFill>
              </a:defRPr>
            </a:lvl1pPr>
            <a:lvl2pPr lvl="1" algn="ctr" rtl="0">
              <a:lnSpc>
                <a:spcPct val="100000"/>
              </a:lnSpc>
              <a:spcBef>
                <a:spcPts val="0"/>
              </a:spcBef>
              <a:spcAft>
                <a:spcPts val="0"/>
              </a:spcAft>
              <a:buClr>
                <a:schemeClr val="accent1"/>
              </a:buClr>
              <a:buSzPts val="2800"/>
              <a:buNone/>
              <a:defRPr sz="2800">
                <a:solidFill>
                  <a:schemeClr val="accent1"/>
                </a:solidFill>
              </a:defRPr>
            </a:lvl2pPr>
            <a:lvl3pPr lvl="2" algn="ctr" rtl="0">
              <a:lnSpc>
                <a:spcPct val="100000"/>
              </a:lnSpc>
              <a:spcBef>
                <a:spcPts val="0"/>
              </a:spcBef>
              <a:spcAft>
                <a:spcPts val="0"/>
              </a:spcAft>
              <a:buClr>
                <a:schemeClr val="accent1"/>
              </a:buClr>
              <a:buSzPts val="2800"/>
              <a:buNone/>
              <a:defRPr sz="2800">
                <a:solidFill>
                  <a:schemeClr val="accent1"/>
                </a:solidFill>
              </a:defRPr>
            </a:lvl3pPr>
            <a:lvl4pPr lvl="3" algn="ctr" rtl="0">
              <a:lnSpc>
                <a:spcPct val="100000"/>
              </a:lnSpc>
              <a:spcBef>
                <a:spcPts val="0"/>
              </a:spcBef>
              <a:spcAft>
                <a:spcPts val="0"/>
              </a:spcAft>
              <a:buClr>
                <a:schemeClr val="accent1"/>
              </a:buClr>
              <a:buSzPts val="2800"/>
              <a:buNone/>
              <a:defRPr sz="2800">
                <a:solidFill>
                  <a:schemeClr val="accent1"/>
                </a:solidFill>
              </a:defRPr>
            </a:lvl4pPr>
            <a:lvl5pPr lvl="4" algn="ctr" rtl="0">
              <a:lnSpc>
                <a:spcPct val="100000"/>
              </a:lnSpc>
              <a:spcBef>
                <a:spcPts val="0"/>
              </a:spcBef>
              <a:spcAft>
                <a:spcPts val="0"/>
              </a:spcAft>
              <a:buClr>
                <a:schemeClr val="accent1"/>
              </a:buClr>
              <a:buSzPts val="2800"/>
              <a:buNone/>
              <a:defRPr sz="2800">
                <a:solidFill>
                  <a:schemeClr val="accent1"/>
                </a:solidFill>
              </a:defRPr>
            </a:lvl5pPr>
            <a:lvl6pPr lvl="5" algn="ctr" rtl="0">
              <a:lnSpc>
                <a:spcPct val="100000"/>
              </a:lnSpc>
              <a:spcBef>
                <a:spcPts val="0"/>
              </a:spcBef>
              <a:spcAft>
                <a:spcPts val="0"/>
              </a:spcAft>
              <a:buClr>
                <a:schemeClr val="accent1"/>
              </a:buClr>
              <a:buSzPts val="2800"/>
              <a:buNone/>
              <a:defRPr sz="2800">
                <a:solidFill>
                  <a:schemeClr val="accent1"/>
                </a:solidFill>
              </a:defRPr>
            </a:lvl6pPr>
            <a:lvl7pPr lvl="6" algn="ctr" rtl="0">
              <a:lnSpc>
                <a:spcPct val="100000"/>
              </a:lnSpc>
              <a:spcBef>
                <a:spcPts val="0"/>
              </a:spcBef>
              <a:spcAft>
                <a:spcPts val="0"/>
              </a:spcAft>
              <a:buClr>
                <a:schemeClr val="accent1"/>
              </a:buClr>
              <a:buSzPts val="2800"/>
              <a:buNone/>
              <a:defRPr sz="2800">
                <a:solidFill>
                  <a:schemeClr val="accent1"/>
                </a:solidFill>
              </a:defRPr>
            </a:lvl7pPr>
            <a:lvl8pPr lvl="7" algn="ctr" rtl="0">
              <a:lnSpc>
                <a:spcPct val="100000"/>
              </a:lnSpc>
              <a:spcBef>
                <a:spcPts val="0"/>
              </a:spcBef>
              <a:spcAft>
                <a:spcPts val="0"/>
              </a:spcAft>
              <a:buClr>
                <a:schemeClr val="accent1"/>
              </a:buClr>
              <a:buSzPts val="2800"/>
              <a:buNone/>
              <a:defRPr sz="2800">
                <a:solidFill>
                  <a:schemeClr val="accent1"/>
                </a:solidFill>
              </a:defRPr>
            </a:lvl8pPr>
            <a:lvl9pPr lvl="8" algn="ctr" rtl="0">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30" name="Google Shape;30;p3"/>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3"/>
          <p:cNvSpPr/>
          <p:nvPr/>
        </p:nvSpPr>
        <p:spPr>
          <a:xfrm>
            <a:off x="0" y="1243584"/>
            <a:ext cx="128100" cy="2568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400750" y="2400375"/>
            <a:ext cx="2743242" cy="2743120"/>
          </a:xfrm>
          <a:custGeom>
            <a:avLst/>
            <a:gdLst/>
            <a:ahLst/>
            <a:cxnLst/>
            <a:rect l="l" t="t" r="r" b="b"/>
            <a:pathLst>
              <a:path w="73158" h="73145" extrusionOk="0">
                <a:moveTo>
                  <a:pt x="73158" y="73107"/>
                </a:moveTo>
                <a:lnTo>
                  <a:pt x="73158" y="0"/>
                </a:lnTo>
                <a:lnTo>
                  <a:pt x="0" y="73145"/>
                </a:lnTo>
                <a:close/>
              </a:path>
            </a:pathLst>
          </a:custGeom>
          <a:solidFill>
            <a:schemeClr val="accent1"/>
          </a:solidFill>
          <a:ln>
            <a:noFill/>
          </a:ln>
        </p:spPr>
      </p:sp>
      <p:sp>
        <p:nvSpPr>
          <p:cNvPr id="33" name="Google Shape;33;p3"/>
          <p:cNvSpPr txBox="1"/>
          <p:nvPr/>
        </p:nvSpPr>
        <p:spPr>
          <a:xfrm rot="-2700000">
            <a:off x="6647467" y="3651017"/>
            <a:ext cx="2757716" cy="5545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65"/>
              <a:buNone/>
            </a:pPr>
            <a:r>
              <a:rPr lang="en" sz="1000" b="1">
                <a:solidFill>
                  <a:schemeClr val="lt1"/>
                </a:solidFill>
                <a:latin typeface="Assistant"/>
                <a:ea typeface="Assistant"/>
                <a:cs typeface="Assistant"/>
                <a:sym typeface="Assistant"/>
              </a:rPr>
              <a:t>We use tech to connect human potential and opportunity with dignity &amp; humility   </a:t>
            </a:r>
            <a:endParaRPr sz="1000" b="1">
              <a:solidFill>
                <a:schemeClr val="lt1"/>
              </a:solidFill>
              <a:latin typeface="Assistant"/>
              <a:ea typeface="Assistant"/>
              <a:cs typeface="Assistant"/>
              <a:sym typeface="Assistant"/>
            </a:endParaRPr>
          </a:p>
        </p:txBody>
      </p:sp>
      <p:sp>
        <p:nvSpPr>
          <p:cNvPr id="34" name="Google Shape;34;p3"/>
          <p:cNvSpPr/>
          <p:nvPr/>
        </p:nvSpPr>
        <p:spPr>
          <a:xfrm>
            <a:off x="8414775" y="4244650"/>
            <a:ext cx="418647" cy="418572"/>
          </a:xfrm>
          <a:custGeom>
            <a:avLst/>
            <a:gdLst/>
            <a:ahLst/>
            <a:cxnLst/>
            <a:rect l="l" t="t" r="r" b="b"/>
            <a:pathLst>
              <a:path w="73158" h="73145" extrusionOk="0">
                <a:moveTo>
                  <a:pt x="73158" y="73107"/>
                </a:moveTo>
                <a:lnTo>
                  <a:pt x="73158" y="0"/>
                </a:lnTo>
                <a:lnTo>
                  <a:pt x="0" y="73145"/>
                </a:lnTo>
                <a:close/>
              </a:path>
            </a:pathLst>
          </a:custGeom>
          <a:solidFill>
            <a:schemeClr val="accent4"/>
          </a:solidFill>
          <a:ln>
            <a:noFill/>
          </a:ln>
        </p:spPr>
      </p:sp>
      <p:sp>
        <p:nvSpPr>
          <p:cNvPr id="35" name="Google Shape;35;p3"/>
          <p:cNvSpPr/>
          <p:nvPr/>
        </p:nvSpPr>
        <p:spPr>
          <a:xfrm>
            <a:off x="8417710" y="342892"/>
            <a:ext cx="412800" cy="576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311726" y="342910"/>
            <a:ext cx="2560500" cy="520800"/>
            <a:chOff x="311726" y="342910"/>
            <a:chExt cx="2560500" cy="520800"/>
          </a:xfrm>
        </p:grpSpPr>
        <p:sp>
          <p:nvSpPr>
            <p:cNvPr id="37" name="Google Shape;37;p3"/>
            <p:cNvSpPr/>
            <p:nvPr/>
          </p:nvSpPr>
          <p:spPr>
            <a:xfrm>
              <a:off x="311726" y="342910"/>
              <a:ext cx="2560500" cy="52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3"/>
            <p:cNvPicPr preferRelativeResize="0"/>
            <p:nvPr/>
          </p:nvPicPr>
          <p:blipFill rotWithShape="1">
            <a:blip r:embed="rId2">
              <a:alphaModFix/>
            </a:blip>
            <a:srcRect l="377" r="387"/>
            <a:stretch/>
          </p:blipFill>
          <p:spPr>
            <a:xfrm>
              <a:off x="391788" y="382839"/>
              <a:ext cx="2400300" cy="441046"/>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2">
  <p:cSld name="SECTION_HEADER_1">
    <p:bg>
      <p:bgPr>
        <a:noFill/>
        <a:effectLst/>
      </p:bgPr>
    </p:bg>
    <p:spTree>
      <p:nvGrpSpPr>
        <p:cNvPr id="1" name="Shape 43"/>
        <p:cNvGrpSpPr/>
        <p:nvPr/>
      </p:nvGrpSpPr>
      <p:grpSpPr>
        <a:xfrm>
          <a:off x="0" y="0"/>
          <a:ext cx="0" cy="0"/>
          <a:chOff x="0" y="0"/>
          <a:chExt cx="0" cy="0"/>
        </a:xfrm>
      </p:grpSpPr>
      <p:sp>
        <p:nvSpPr>
          <p:cNvPr id="44" name="Google Shape;44;p5"/>
          <p:cNvSpPr/>
          <p:nvPr/>
        </p:nvSpPr>
        <p:spPr>
          <a:xfrm>
            <a:off x="7000" y="4663200"/>
            <a:ext cx="9144000" cy="49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7000" y="-7000"/>
            <a:ext cx="9144000" cy="34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0" y="0"/>
            <a:ext cx="311700" cy="51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8839300" y="0"/>
            <a:ext cx="311700" cy="51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title"/>
          </p:nvPr>
        </p:nvSpPr>
        <p:spPr>
          <a:xfrm>
            <a:off x="311700" y="214884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 name="Google Shape;49;p5"/>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noFill/>
        <a:effectLst/>
      </p:bgPr>
    </p:bg>
    <p:spTree>
      <p:nvGrpSpPr>
        <p:cNvPr id="1" name="Shape 50"/>
        <p:cNvGrpSpPr/>
        <p:nvPr/>
      </p:nvGrpSpPr>
      <p:grpSpPr>
        <a:xfrm>
          <a:off x="0" y="0"/>
          <a:ext cx="0" cy="0"/>
          <a:chOff x="0" y="0"/>
          <a:chExt cx="0" cy="0"/>
        </a:xfrm>
      </p:grpSpPr>
      <p:sp>
        <p:nvSpPr>
          <p:cNvPr id="51" name="Google Shape;51;p6"/>
          <p:cNvSpPr/>
          <p:nvPr/>
        </p:nvSpPr>
        <p:spPr>
          <a:xfrm>
            <a:off x="7000" y="4663225"/>
            <a:ext cx="9144000" cy="491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7000" y="-7000"/>
            <a:ext cx="9144000" cy="349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0" y="0"/>
            <a:ext cx="311700" cy="515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8839300" y="0"/>
            <a:ext cx="311700" cy="515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 name="Google Shape;56;p6"/>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1" type="tx">
  <p:cSld name="TITLE_AND_BODY">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 name="Google Shape;59;p7"/>
          <p:cNvSpPr txBox="1">
            <a:spLocks noGrp="1"/>
          </p:cNvSpPr>
          <p:nvPr>
            <p:ph type="body" idx="1"/>
          </p:nvPr>
        </p:nvSpPr>
        <p:spPr>
          <a:xfrm>
            <a:off x="311700" y="915600"/>
            <a:ext cx="8520600" cy="37476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1000"/>
              </a:spcBef>
              <a:spcAft>
                <a:spcPts val="0"/>
              </a:spcAft>
              <a:buSzPts val="1400"/>
              <a:buChar char="○"/>
              <a:defRPr/>
            </a:lvl2pPr>
            <a:lvl3pPr marL="1371600" lvl="2" indent="-317500">
              <a:spcBef>
                <a:spcPts val="1000"/>
              </a:spcBef>
              <a:spcAft>
                <a:spcPts val="0"/>
              </a:spcAft>
              <a:buSzPts val="1400"/>
              <a:buChar char="■"/>
              <a:defRPr/>
            </a:lvl3pPr>
            <a:lvl4pPr marL="1828800" lvl="3" indent="-317500">
              <a:spcBef>
                <a:spcPts val="1000"/>
              </a:spcBef>
              <a:spcAft>
                <a:spcPts val="0"/>
              </a:spcAft>
              <a:buSzPts val="1400"/>
              <a:buChar char="●"/>
              <a:defRPr/>
            </a:lvl4pPr>
            <a:lvl5pPr marL="2286000" lvl="4" indent="-317500">
              <a:spcBef>
                <a:spcPts val="1000"/>
              </a:spcBef>
              <a:spcAft>
                <a:spcPts val="0"/>
              </a:spcAft>
              <a:buSzPts val="1400"/>
              <a:buChar char="○"/>
              <a:defRPr/>
            </a:lvl5pPr>
            <a:lvl6pPr marL="2743200" lvl="5" indent="-317500">
              <a:spcBef>
                <a:spcPts val="1000"/>
              </a:spcBef>
              <a:spcAft>
                <a:spcPts val="0"/>
              </a:spcAft>
              <a:buSzPts val="1400"/>
              <a:buChar char="■"/>
              <a:defRPr/>
            </a:lvl6pPr>
            <a:lvl7pPr marL="3200400" lvl="6" indent="-317500">
              <a:spcBef>
                <a:spcPts val="1000"/>
              </a:spcBef>
              <a:spcAft>
                <a:spcPts val="0"/>
              </a:spcAft>
              <a:buSzPts val="1400"/>
              <a:buChar char="●"/>
              <a:defRPr/>
            </a:lvl7pPr>
            <a:lvl8pPr marL="3657600" lvl="7" indent="-317500">
              <a:spcBef>
                <a:spcPts val="1000"/>
              </a:spcBef>
              <a:spcAft>
                <a:spcPts val="0"/>
              </a:spcAft>
              <a:buSzPts val="1400"/>
              <a:buChar char="○"/>
              <a:defRPr/>
            </a:lvl8pPr>
            <a:lvl9pPr marL="4114800" lvl="8" indent="-317500">
              <a:spcBef>
                <a:spcPts val="1000"/>
              </a:spcBef>
              <a:spcAft>
                <a:spcPts val="1000"/>
              </a:spcAft>
              <a:buSzPts val="1400"/>
              <a:buChar char="■"/>
              <a:defRPr/>
            </a:lvl9pPr>
          </a:lstStyle>
          <a:p>
            <a:endParaRPr/>
          </a:p>
        </p:txBody>
      </p:sp>
      <p:sp>
        <p:nvSpPr>
          <p:cNvPr id="60" name="Google Shape;60;p7"/>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2">
  <p:cSld name="TITLE_AND_BODY_1">
    <p:spTree>
      <p:nvGrpSpPr>
        <p:cNvPr id="1" name="Shape 61"/>
        <p:cNvGrpSpPr/>
        <p:nvPr/>
      </p:nvGrpSpPr>
      <p:grpSpPr>
        <a:xfrm>
          <a:off x="0" y="0"/>
          <a:ext cx="0" cy="0"/>
          <a:chOff x="0" y="0"/>
          <a:chExt cx="0" cy="0"/>
        </a:xfrm>
      </p:grpSpPr>
      <p:sp>
        <p:nvSpPr>
          <p:cNvPr id="62" name="Google Shape;62;p8"/>
          <p:cNvSpPr/>
          <p:nvPr/>
        </p:nvSpPr>
        <p:spPr>
          <a:xfrm>
            <a:off x="7000" y="4663225"/>
            <a:ext cx="9144000" cy="49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7000" y="-7000"/>
            <a:ext cx="9144000" cy="349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0" y="0"/>
            <a:ext cx="311700" cy="5154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8839300" y="0"/>
            <a:ext cx="311700" cy="5154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8"/>
          <p:cNvSpPr txBox="1">
            <a:spLocks noGrp="1"/>
          </p:cNvSpPr>
          <p:nvPr>
            <p:ph type="body" idx="1"/>
          </p:nvPr>
        </p:nvSpPr>
        <p:spPr>
          <a:xfrm>
            <a:off x="311700" y="915600"/>
            <a:ext cx="8520600" cy="3747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1000"/>
              </a:spcBef>
              <a:spcAft>
                <a:spcPts val="0"/>
              </a:spcAft>
              <a:buSzPts val="1400"/>
              <a:buChar char="○"/>
              <a:defRPr/>
            </a:lvl2pPr>
            <a:lvl3pPr marL="1371600" lvl="2" indent="-317500" rtl="0">
              <a:spcBef>
                <a:spcPts val="1000"/>
              </a:spcBef>
              <a:spcAft>
                <a:spcPts val="0"/>
              </a:spcAft>
              <a:buSzPts val="1400"/>
              <a:buChar char="■"/>
              <a:defRPr/>
            </a:lvl3pPr>
            <a:lvl4pPr marL="1828800" lvl="3" indent="-317500" rtl="0">
              <a:spcBef>
                <a:spcPts val="1000"/>
              </a:spcBef>
              <a:spcAft>
                <a:spcPts val="0"/>
              </a:spcAft>
              <a:buSzPts val="1400"/>
              <a:buChar char="●"/>
              <a:defRPr/>
            </a:lvl4pPr>
            <a:lvl5pPr marL="2286000" lvl="4" indent="-317500" rtl="0">
              <a:spcBef>
                <a:spcPts val="1000"/>
              </a:spcBef>
              <a:spcAft>
                <a:spcPts val="0"/>
              </a:spcAft>
              <a:buSzPts val="1400"/>
              <a:buChar char="○"/>
              <a:defRPr/>
            </a:lvl5pPr>
            <a:lvl6pPr marL="2743200" lvl="5" indent="-317500" rtl="0">
              <a:spcBef>
                <a:spcPts val="1000"/>
              </a:spcBef>
              <a:spcAft>
                <a:spcPts val="0"/>
              </a:spcAft>
              <a:buSzPts val="1400"/>
              <a:buChar char="■"/>
              <a:defRPr/>
            </a:lvl6pPr>
            <a:lvl7pPr marL="3200400" lvl="6" indent="-317500" rtl="0">
              <a:spcBef>
                <a:spcPts val="1000"/>
              </a:spcBef>
              <a:spcAft>
                <a:spcPts val="0"/>
              </a:spcAft>
              <a:buSzPts val="1400"/>
              <a:buChar char="●"/>
              <a:defRPr/>
            </a:lvl7pPr>
            <a:lvl8pPr marL="3657600" lvl="7" indent="-317500" rtl="0">
              <a:spcBef>
                <a:spcPts val="1000"/>
              </a:spcBef>
              <a:spcAft>
                <a:spcPts val="0"/>
              </a:spcAft>
              <a:buSzPts val="1400"/>
              <a:buChar char="○"/>
              <a:defRPr/>
            </a:lvl8pPr>
            <a:lvl9pPr marL="4114800" lvl="8" indent="-317500" rtl="0">
              <a:spcBef>
                <a:spcPts val="1000"/>
              </a:spcBef>
              <a:spcAft>
                <a:spcPts val="1000"/>
              </a:spcAft>
              <a:buSzPts val="1400"/>
              <a:buChar char="■"/>
              <a:defRPr/>
            </a:lvl9pPr>
          </a:lstStyle>
          <a:p>
            <a:endParaRPr/>
          </a:p>
        </p:txBody>
      </p:sp>
      <p:sp>
        <p:nvSpPr>
          <p:cNvPr id="68" name="Google Shape;68;p8"/>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3">
  <p:cSld name="TITLE_AND_BODY_1_1">
    <p:spTree>
      <p:nvGrpSpPr>
        <p:cNvPr id="1" name="Shape 69"/>
        <p:cNvGrpSpPr/>
        <p:nvPr/>
      </p:nvGrpSpPr>
      <p:grpSpPr>
        <a:xfrm>
          <a:off x="0" y="0"/>
          <a:ext cx="0" cy="0"/>
          <a:chOff x="0" y="0"/>
          <a:chExt cx="0" cy="0"/>
        </a:xfrm>
      </p:grpSpPr>
      <p:sp>
        <p:nvSpPr>
          <p:cNvPr id="70" name="Google Shape;70;p9"/>
          <p:cNvSpPr/>
          <p:nvPr/>
        </p:nvSpPr>
        <p:spPr>
          <a:xfrm>
            <a:off x="7000" y="4663225"/>
            <a:ext cx="9144000" cy="491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7000" y="-7000"/>
            <a:ext cx="9144000" cy="349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0" y="0"/>
            <a:ext cx="311700" cy="5154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a:off x="8839300" y="0"/>
            <a:ext cx="311700" cy="5154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9"/>
          <p:cNvSpPr txBox="1">
            <a:spLocks noGrp="1"/>
          </p:cNvSpPr>
          <p:nvPr>
            <p:ph type="body" idx="1"/>
          </p:nvPr>
        </p:nvSpPr>
        <p:spPr>
          <a:xfrm>
            <a:off x="311700" y="915600"/>
            <a:ext cx="8520600" cy="3747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1000"/>
              </a:spcBef>
              <a:spcAft>
                <a:spcPts val="0"/>
              </a:spcAft>
              <a:buSzPts val="1400"/>
              <a:buChar char="○"/>
              <a:defRPr/>
            </a:lvl2pPr>
            <a:lvl3pPr marL="1371600" lvl="2" indent="-317500" rtl="0">
              <a:spcBef>
                <a:spcPts val="1000"/>
              </a:spcBef>
              <a:spcAft>
                <a:spcPts val="0"/>
              </a:spcAft>
              <a:buSzPts val="1400"/>
              <a:buChar char="■"/>
              <a:defRPr/>
            </a:lvl3pPr>
            <a:lvl4pPr marL="1828800" lvl="3" indent="-317500" rtl="0">
              <a:spcBef>
                <a:spcPts val="1000"/>
              </a:spcBef>
              <a:spcAft>
                <a:spcPts val="0"/>
              </a:spcAft>
              <a:buSzPts val="1400"/>
              <a:buChar char="●"/>
              <a:defRPr/>
            </a:lvl4pPr>
            <a:lvl5pPr marL="2286000" lvl="4" indent="-317500" rtl="0">
              <a:spcBef>
                <a:spcPts val="1000"/>
              </a:spcBef>
              <a:spcAft>
                <a:spcPts val="0"/>
              </a:spcAft>
              <a:buSzPts val="1400"/>
              <a:buChar char="○"/>
              <a:defRPr/>
            </a:lvl5pPr>
            <a:lvl6pPr marL="2743200" lvl="5" indent="-317500" rtl="0">
              <a:spcBef>
                <a:spcPts val="1000"/>
              </a:spcBef>
              <a:spcAft>
                <a:spcPts val="0"/>
              </a:spcAft>
              <a:buSzPts val="1400"/>
              <a:buChar char="■"/>
              <a:defRPr/>
            </a:lvl6pPr>
            <a:lvl7pPr marL="3200400" lvl="6" indent="-317500" rtl="0">
              <a:spcBef>
                <a:spcPts val="1000"/>
              </a:spcBef>
              <a:spcAft>
                <a:spcPts val="0"/>
              </a:spcAft>
              <a:buSzPts val="1400"/>
              <a:buChar char="●"/>
              <a:defRPr/>
            </a:lvl7pPr>
            <a:lvl8pPr marL="3657600" lvl="7" indent="-317500" rtl="0">
              <a:spcBef>
                <a:spcPts val="1000"/>
              </a:spcBef>
              <a:spcAft>
                <a:spcPts val="0"/>
              </a:spcAft>
              <a:buSzPts val="1400"/>
              <a:buChar char="○"/>
              <a:defRPr/>
            </a:lvl8pPr>
            <a:lvl9pPr marL="4114800" lvl="8" indent="-317500" rtl="0">
              <a:spcBef>
                <a:spcPts val="1000"/>
              </a:spcBef>
              <a:spcAft>
                <a:spcPts val="1000"/>
              </a:spcAft>
              <a:buSzPts val="1400"/>
              <a:buChar char="■"/>
              <a:defRPr/>
            </a:lvl9pPr>
          </a:lstStyle>
          <a:p>
            <a:endParaRPr/>
          </a:p>
        </p:txBody>
      </p:sp>
      <p:sp>
        <p:nvSpPr>
          <p:cNvPr id="76" name="Google Shape;76;p9"/>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9" name="Google Shape;79;p10"/>
          <p:cNvSpPr txBox="1">
            <a:spLocks noGrp="1"/>
          </p:cNvSpPr>
          <p:nvPr>
            <p:ph type="body" idx="1"/>
          </p:nvPr>
        </p:nvSpPr>
        <p:spPr>
          <a:xfrm>
            <a:off x="311700" y="1005850"/>
            <a:ext cx="3999900" cy="3657300"/>
          </a:xfrm>
          <a:prstGeom prst="rect">
            <a:avLst/>
          </a:prstGeom>
          <a:solidFill>
            <a:schemeClr val="accent3"/>
          </a:solidFill>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80" name="Google Shape;80;p10"/>
          <p:cNvSpPr txBox="1">
            <a:spLocks noGrp="1"/>
          </p:cNvSpPr>
          <p:nvPr>
            <p:ph type="body" idx="2"/>
          </p:nvPr>
        </p:nvSpPr>
        <p:spPr>
          <a:xfrm>
            <a:off x="4832400" y="1005850"/>
            <a:ext cx="3999900" cy="3657300"/>
          </a:xfrm>
          <a:prstGeom prst="rect">
            <a:avLst/>
          </a:prstGeom>
          <a:solidFill>
            <a:schemeClr val="accent3"/>
          </a:solidFill>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81" name="Google Shape;81;p10"/>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12"/>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42900"/>
            <a:ext cx="8147100" cy="5727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dk1"/>
              </a:buClr>
              <a:buSzPts val="2800"/>
              <a:buFont typeface="Assistant"/>
              <a:buNone/>
              <a:defRPr sz="2800" b="1">
                <a:solidFill>
                  <a:schemeClr val="dk1"/>
                </a:solidFill>
                <a:latin typeface="Assistant"/>
                <a:ea typeface="Assistant"/>
                <a:cs typeface="Assistant"/>
                <a:sym typeface="Assistan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915600"/>
            <a:ext cx="8520600" cy="37476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marL="914400" lvl="1"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1000"/>
              </a:spcBef>
              <a:spcAft>
                <a:spcPts val="10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
        <p:nvSpPr>
          <p:cNvPr id="8" name="Google Shape;8;p1"/>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fontScale="92500" lnSpcReduction="20000"/>
          </a:bodyPr>
          <a:lstStyle>
            <a:lvl1pPr lvl="0" algn="r">
              <a:buNone/>
              <a:defRPr sz="800">
                <a:solidFill>
                  <a:schemeClr val="dk2"/>
                </a:solidFill>
                <a:latin typeface="Assistant"/>
                <a:ea typeface="Assistant"/>
                <a:cs typeface="Assistant"/>
                <a:sym typeface="Assistant"/>
              </a:defRPr>
            </a:lvl1pPr>
            <a:lvl2pPr lvl="1" algn="r">
              <a:buNone/>
              <a:defRPr sz="800">
                <a:solidFill>
                  <a:schemeClr val="dk2"/>
                </a:solidFill>
                <a:latin typeface="Assistant"/>
                <a:ea typeface="Assistant"/>
                <a:cs typeface="Assistant"/>
                <a:sym typeface="Assistant"/>
              </a:defRPr>
            </a:lvl2pPr>
            <a:lvl3pPr lvl="2" algn="r">
              <a:buNone/>
              <a:defRPr sz="800">
                <a:solidFill>
                  <a:schemeClr val="dk2"/>
                </a:solidFill>
                <a:latin typeface="Assistant"/>
                <a:ea typeface="Assistant"/>
                <a:cs typeface="Assistant"/>
                <a:sym typeface="Assistant"/>
              </a:defRPr>
            </a:lvl3pPr>
            <a:lvl4pPr lvl="3" algn="r">
              <a:buNone/>
              <a:defRPr sz="800">
                <a:solidFill>
                  <a:schemeClr val="dk2"/>
                </a:solidFill>
                <a:latin typeface="Assistant"/>
                <a:ea typeface="Assistant"/>
                <a:cs typeface="Assistant"/>
                <a:sym typeface="Assistant"/>
              </a:defRPr>
            </a:lvl4pPr>
            <a:lvl5pPr lvl="4" algn="r">
              <a:buNone/>
              <a:defRPr sz="800">
                <a:solidFill>
                  <a:schemeClr val="dk2"/>
                </a:solidFill>
                <a:latin typeface="Assistant"/>
                <a:ea typeface="Assistant"/>
                <a:cs typeface="Assistant"/>
                <a:sym typeface="Assistant"/>
              </a:defRPr>
            </a:lvl5pPr>
            <a:lvl6pPr lvl="5" algn="r">
              <a:buNone/>
              <a:defRPr sz="800">
                <a:solidFill>
                  <a:schemeClr val="dk2"/>
                </a:solidFill>
                <a:latin typeface="Assistant"/>
                <a:ea typeface="Assistant"/>
                <a:cs typeface="Assistant"/>
                <a:sym typeface="Assistant"/>
              </a:defRPr>
            </a:lvl6pPr>
            <a:lvl7pPr lvl="6" algn="r">
              <a:buNone/>
              <a:defRPr sz="800">
                <a:solidFill>
                  <a:schemeClr val="dk2"/>
                </a:solidFill>
                <a:latin typeface="Assistant"/>
                <a:ea typeface="Assistant"/>
                <a:cs typeface="Assistant"/>
                <a:sym typeface="Assistant"/>
              </a:defRPr>
            </a:lvl7pPr>
            <a:lvl8pPr lvl="7" algn="r">
              <a:buNone/>
              <a:defRPr sz="800">
                <a:solidFill>
                  <a:schemeClr val="dk2"/>
                </a:solidFill>
                <a:latin typeface="Assistant"/>
                <a:ea typeface="Assistant"/>
                <a:cs typeface="Assistant"/>
                <a:sym typeface="Assistant"/>
              </a:defRPr>
            </a:lvl8pPr>
            <a:lvl9pPr lvl="8" algn="r">
              <a:buNone/>
              <a:defRPr sz="800">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grpSp>
        <p:nvGrpSpPr>
          <p:cNvPr id="9" name="Google Shape;9;p1"/>
          <p:cNvGrpSpPr/>
          <p:nvPr/>
        </p:nvGrpSpPr>
        <p:grpSpPr>
          <a:xfrm>
            <a:off x="8458848" y="343116"/>
            <a:ext cx="381224" cy="576102"/>
            <a:chOff x="8458848" y="343116"/>
            <a:chExt cx="381224" cy="576102"/>
          </a:xfrm>
        </p:grpSpPr>
        <p:sp>
          <p:nvSpPr>
            <p:cNvPr id="10" name="Google Shape;10;p1"/>
            <p:cNvSpPr/>
            <p:nvPr/>
          </p:nvSpPr>
          <p:spPr>
            <a:xfrm>
              <a:off x="8458848" y="343116"/>
              <a:ext cx="381224" cy="576102"/>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rotWithShape="1">
            <a:blip r:embed="rId17">
              <a:alphaModFix/>
            </a:blip>
            <a:srcRect l="79" r="79"/>
            <a:stretch/>
          </p:blipFill>
          <p:spPr>
            <a:xfrm>
              <a:off x="8480104" y="384425"/>
              <a:ext cx="338711" cy="497406"/>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60" r:id="rId10"/>
    <p:sldLayoutId id="2147483661" r:id="rId11"/>
    <p:sldLayoutId id="2147483662" r:id="rId12"/>
    <p:sldLayoutId id="2147483663" r:id="rId13"/>
    <p:sldLayoutId id="2147483664" r:id="rId14"/>
    <p:sldLayoutId id="214748366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96">
          <p15:clr>
            <a:srgbClr val="EA4335"/>
          </p15:clr>
        </p15:guide>
        <p15:guide id="2" pos="5564">
          <p15:clr>
            <a:srgbClr val="EA4335"/>
          </p15:clr>
        </p15:guide>
        <p15:guide id="3" orient="horz" pos="216">
          <p15:clr>
            <a:srgbClr val="EA4335"/>
          </p15:clr>
        </p15:guide>
        <p15:guide id="4" orient="horz" pos="29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ctrTitle"/>
          </p:nvPr>
        </p:nvSpPr>
        <p:spPr>
          <a:xfrm>
            <a:off x="311725" y="1243584"/>
            <a:ext cx="6089100" cy="1776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u-RU" sz="4400" dirty="0" smtClean="0"/>
              <a:t>С</a:t>
            </a:r>
            <a:r>
              <a:rPr lang="en-US" sz="4400" dirty="0" smtClean="0"/>
              <a:t>D Playe</a:t>
            </a:r>
            <a:r>
              <a:rPr lang="en-US" sz="4400" dirty="0"/>
              <a:t>r</a:t>
            </a:r>
            <a:endParaRPr sz="4400" dirty="0"/>
          </a:p>
        </p:txBody>
      </p:sp>
      <p:sp>
        <p:nvSpPr>
          <p:cNvPr id="135" name="Google Shape;135;p21"/>
          <p:cNvSpPr txBox="1">
            <a:spLocks noGrp="1"/>
          </p:cNvSpPr>
          <p:nvPr>
            <p:ph type="subTitle" idx="1"/>
          </p:nvPr>
        </p:nvSpPr>
        <p:spPr>
          <a:xfrm>
            <a:off x="311725" y="3019874"/>
            <a:ext cx="6089100" cy="7926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a:t>Course</a:t>
            </a:r>
            <a:r>
              <a:rPr lang="ru-RU" dirty="0"/>
              <a:t> – </a:t>
            </a:r>
            <a:r>
              <a:rPr lang="en-US" dirty="0"/>
              <a:t>DCP- Python-ukr-s23</a:t>
            </a:r>
            <a:r>
              <a:rPr lang="en" dirty="0"/>
              <a:t> </a:t>
            </a:r>
          </a:p>
          <a:p>
            <a:pPr marL="0" lvl="0" indent="0" algn="l" rtl="0">
              <a:spcBef>
                <a:spcPts val="0"/>
              </a:spcBef>
              <a:spcAft>
                <a:spcPts val="0"/>
              </a:spcAft>
              <a:buNone/>
            </a:pPr>
            <a:r>
              <a:rPr lang="en" dirty="0"/>
              <a:t>Term – </a:t>
            </a:r>
            <a:r>
              <a:rPr lang="en-US" dirty="0"/>
              <a:t>4 months of training from scratch</a:t>
            </a:r>
            <a:endParaRPr dirty="0"/>
          </a:p>
        </p:txBody>
      </p:sp>
      <p:sp>
        <p:nvSpPr>
          <p:cNvPr id="136" name="Google Shape;136;p21"/>
          <p:cNvSpPr txBox="1"/>
          <p:nvPr/>
        </p:nvSpPr>
        <p:spPr>
          <a:xfrm>
            <a:off x="311725" y="4091755"/>
            <a:ext cx="2953800" cy="56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865"/>
              <a:buNone/>
            </a:pPr>
            <a:r>
              <a:rPr lang="de-DE" sz="1000" b="1" dirty="0">
                <a:solidFill>
                  <a:schemeClr val="dk1"/>
                </a:solidFill>
                <a:latin typeface="Assistant"/>
                <a:ea typeface="Assistant"/>
                <a:cs typeface="Assistant"/>
                <a:sym typeface="Assistant"/>
              </a:rPr>
              <a:t>V</a:t>
            </a:r>
            <a:r>
              <a:rPr lang="de-DE" sz="1000" b="1" dirty="0" smtClean="0">
                <a:solidFill>
                  <a:schemeClr val="dk1"/>
                </a:solidFill>
                <a:latin typeface="Assistant"/>
                <a:ea typeface="Assistant"/>
                <a:cs typeface="Assistant"/>
                <a:sym typeface="Assistant"/>
              </a:rPr>
              <a:t>iktoria </a:t>
            </a:r>
            <a:r>
              <a:rPr lang="de-DE" sz="1000" b="1" dirty="0" err="1" smtClean="0">
                <a:solidFill>
                  <a:schemeClr val="dk1"/>
                </a:solidFill>
                <a:latin typeface="Assistant"/>
                <a:ea typeface="Assistant"/>
                <a:cs typeface="Assistant"/>
                <a:sym typeface="Assistant"/>
              </a:rPr>
              <a:t>Nahrebetska</a:t>
            </a:r>
            <a:endParaRPr sz="1000" b="1" dirty="0">
              <a:solidFill>
                <a:schemeClr val="dk1"/>
              </a:solidFill>
              <a:latin typeface="Assistant"/>
              <a:ea typeface="Assistant"/>
              <a:cs typeface="Assistant"/>
              <a:sym typeface="Assistant"/>
            </a:endParaRPr>
          </a:p>
        </p:txBody>
      </p:sp>
      <p:sp>
        <p:nvSpPr>
          <p:cNvPr id="137" name="Google Shape;137;p21"/>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2"/>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p>
            <a:pPr marL="0" lvl="0" indent="0" algn="r" rtl="0">
              <a:spcBef>
                <a:spcPts val="0"/>
              </a:spcBef>
              <a:spcAft>
                <a:spcPts val="0"/>
              </a:spcAft>
              <a:buNone/>
            </a:pPr>
            <a:fld id="{00000000-1234-1234-1234-123412341234}" type="slidenum">
              <a:rPr lang="en"/>
              <a:t>2</a:t>
            </a:fld>
            <a:endParaRPr/>
          </a:p>
        </p:txBody>
      </p:sp>
      <p:sp>
        <p:nvSpPr>
          <p:cNvPr id="4" name="Прямоугольник 3">
            <a:extLst>
              <a:ext uri="{FF2B5EF4-FFF2-40B4-BE49-F238E27FC236}">
                <a16:creationId xmlns:a16="http://schemas.microsoft.com/office/drawing/2014/main" id="{7C0EA7D5-86B5-5215-C095-05B41EA63F16}"/>
              </a:ext>
            </a:extLst>
          </p:cNvPr>
          <p:cNvSpPr/>
          <p:nvPr/>
        </p:nvSpPr>
        <p:spPr>
          <a:xfrm>
            <a:off x="396240" y="373380"/>
            <a:ext cx="3665220" cy="4549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07000"/>
              </a:lnSpc>
              <a:spcAft>
                <a:spcPts val="800"/>
              </a:spcAft>
            </a:pPr>
            <a:r>
              <a:rPr lang="ru-RU" b="1" i="1" kern="100" dirty="0">
                <a:effectLst/>
                <a:latin typeface="Times New Roman" panose="02020603050405020304" pitchFamily="18" charset="0"/>
                <a:ea typeface="Calibri" panose="020F0502020204030204" pitchFamily="34" charset="0"/>
                <a:cs typeface="Times New Roman" panose="02020603050405020304" pitchFamily="18" charset="0"/>
              </a:rPr>
              <a:t>История создания проекта:</a:t>
            </a:r>
            <a:endParaRPr lang="ru-UA"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ru-RU" dirty="0"/>
              <a:t>​Я решила сделать проект в </a:t>
            </a:r>
            <a:r>
              <a:rPr lang="ru-RU" dirty="0" err="1"/>
              <a:t>Python</a:t>
            </a:r>
            <a:r>
              <a:rPr lang="ru-RU" dirty="0"/>
              <a:t> - </a:t>
            </a:r>
            <a:r>
              <a:rPr lang="en-US" dirty="0" smtClean="0"/>
              <a:t>C</a:t>
            </a:r>
            <a:r>
              <a:rPr lang="ru-RU" dirty="0" smtClean="0"/>
              <a:t>D </a:t>
            </a:r>
            <a:r>
              <a:rPr lang="ru-RU" dirty="0"/>
              <a:t>плеер, потому что у меня всегда была страсть к музыке. Музыка является неотъемлемой частью моей жизни, и я хотела создать что-то, что позволит мне наслаждаться музыкой еще больше. Создание SD плеера на </a:t>
            </a:r>
            <a:r>
              <a:rPr lang="ru-RU" dirty="0" err="1"/>
              <a:t>Python</a:t>
            </a:r>
            <a:r>
              <a:rPr lang="ru-RU" dirty="0"/>
              <a:t> позволит мне управлять и воспроизводить мою музыкальную коллекцию, добавлять </a:t>
            </a:r>
            <a:r>
              <a:rPr lang="ru-RU" dirty="0" err="1"/>
              <a:t>плейлисты</a:t>
            </a:r>
            <a:r>
              <a:rPr lang="ru-RU" dirty="0"/>
              <a:t>, и настраивать различные параметры воспроизведения. Этот проект поможет мне расширить мои навыки программирования на </a:t>
            </a:r>
            <a:r>
              <a:rPr lang="ru-RU" dirty="0" err="1"/>
              <a:t>Python</a:t>
            </a:r>
            <a:r>
              <a:rPr lang="ru-RU" dirty="0"/>
              <a:t> и применить их в сфере, которая мне близка и интересна</a:t>
            </a:r>
            <a:endParaRPr lang="ru-UA" dirty="0"/>
          </a:p>
        </p:txBody>
      </p:sp>
      <p:sp>
        <p:nvSpPr>
          <p:cNvPr id="5" name="Прямоугольник 4">
            <a:extLst>
              <a:ext uri="{FF2B5EF4-FFF2-40B4-BE49-F238E27FC236}">
                <a16:creationId xmlns:a16="http://schemas.microsoft.com/office/drawing/2014/main" id="{2FD4902A-1B34-E207-0C3B-EFD14D97C9B6}"/>
              </a:ext>
            </a:extLst>
          </p:cNvPr>
          <p:cNvSpPr/>
          <p:nvPr/>
        </p:nvSpPr>
        <p:spPr>
          <a:xfrm>
            <a:off x="4495800" y="373380"/>
            <a:ext cx="3726180" cy="4549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a:latin typeface="Times New Roman" panose="02020603050405020304" pitchFamily="18" charset="0"/>
                <a:cs typeface="Times New Roman" panose="02020603050405020304" pitchFamily="18" charset="0"/>
              </a:rPr>
              <a:t>History of the project</a:t>
            </a:r>
            <a:r>
              <a:rPr lang="en-US" b="1" i="1" dirty="0" smtClean="0">
                <a:latin typeface="Times New Roman" panose="02020603050405020304" pitchFamily="18" charset="0"/>
                <a:cs typeface="Times New Roman" panose="02020603050405020304" pitchFamily="18" charset="0"/>
              </a:rPr>
              <a:t>:</a:t>
            </a:r>
          </a:p>
          <a:p>
            <a:pPr algn="ctr"/>
            <a:endParaRPr lang="uk-UA" b="1" i="1" dirty="0">
              <a:latin typeface="Times New Roman" panose="02020603050405020304" pitchFamily="18" charset="0"/>
              <a:cs typeface="Times New Roman" panose="02020603050405020304" pitchFamily="18" charset="0"/>
            </a:endParaRPr>
          </a:p>
          <a:p>
            <a:pPr algn="ctr"/>
            <a:r>
              <a:rPr lang="en-US" dirty="0"/>
              <a:t>​I decided to create a Python project - an SD player, simply because I have always had a passion for music. Music is an integral part of my life, and I wanted to create something that would allow me to enjoy music even more. Developing an SD player in Python will enable me to manage and play my music collection, add playlists, and customize various playback settings. This project will help me expand my Python programming skills and apply them in a domain that is close to my heart and interests me.</a:t>
            </a:r>
            <a:endParaRPr lang="ru-U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B4BA1EE1-BC3D-0F67-9E9F-BBA8E5C104FB}"/>
              </a:ext>
            </a:extLst>
          </p:cNvPr>
          <p:cNvSpPr>
            <a:spLocks noGrp="1"/>
          </p:cNvSpPr>
          <p:nvPr>
            <p:ph type="sldNum" idx="12"/>
          </p:nvPr>
        </p:nvSpPr>
        <p:spPr/>
        <p:txBody>
          <a:bodyPr>
            <a:normAutofit fontScale="92500" lnSpcReduction="20000"/>
          </a:bodyPr>
          <a:lstStyle/>
          <a:p>
            <a:pPr lvl="0"/>
            <a:fld id="{00000000-1234-1234-1234-123412341234}" type="slidenum">
              <a:rPr lang="en" smtClean="0"/>
              <a:pPr lvl="0"/>
              <a:t>3</a:t>
            </a:fld>
            <a:endParaRPr lang="en"/>
          </a:p>
        </p:txBody>
      </p:sp>
      <p:sp>
        <p:nvSpPr>
          <p:cNvPr id="5" name="Прямоугольник 4">
            <a:extLst>
              <a:ext uri="{FF2B5EF4-FFF2-40B4-BE49-F238E27FC236}">
                <a16:creationId xmlns:a16="http://schemas.microsoft.com/office/drawing/2014/main" id="{328A504F-22A9-41B8-AF07-34842742EEC8}"/>
              </a:ext>
            </a:extLst>
          </p:cNvPr>
          <p:cNvSpPr/>
          <p:nvPr/>
        </p:nvSpPr>
        <p:spPr>
          <a:xfrm>
            <a:off x="100360" y="228600"/>
            <a:ext cx="4083284" cy="4534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100" dirty="0" smtClean="0"/>
          </a:p>
          <a:p>
            <a:endParaRPr lang="en-US" sz="1100" dirty="0"/>
          </a:p>
          <a:p>
            <a:endParaRPr lang="en-US" sz="1100" dirty="0" smtClean="0"/>
          </a:p>
          <a:p>
            <a:endParaRPr lang="en-US" sz="1100" dirty="0" smtClean="0"/>
          </a:p>
          <a:p>
            <a:endParaRPr lang="en-US" sz="1100" dirty="0"/>
          </a:p>
          <a:p>
            <a:r>
              <a:rPr lang="ru-RU" sz="1100" b="1" u="sng" dirty="0" smtClean="0"/>
              <a:t>Цель </a:t>
            </a:r>
            <a:r>
              <a:rPr lang="ru-RU" sz="1100" b="1" u="sng" dirty="0"/>
              <a:t>программы </a:t>
            </a:r>
            <a:r>
              <a:rPr lang="ru-RU" sz="1100" dirty="0"/>
              <a:t>- предоставить возможность пользователю воспроизводить превью песен выбранного артиста с помощью SD плеера. Программа использует </a:t>
            </a:r>
            <a:r>
              <a:rPr lang="ru-RU" sz="1100" dirty="0" err="1"/>
              <a:t>Deezer</a:t>
            </a:r>
            <a:r>
              <a:rPr lang="ru-RU" sz="1100" dirty="0"/>
              <a:t> API для поиска и получения информации о песнях</a:t>
            </a:r>
            <a:r>
              <a:rPr lang="ru-RU" sz="1100" dirty="0" smtClean="0"/>
              <a:t>.</a:t>
            </a:r>
            <a:endParaRPr lang="en-US" sz="1100" dirty="0" smtClean="0"/>
          </a:p>
          <a:p>
            <a:endParaRPr lang="ru-RU" sz="1100" dirty="0"/>
          </a:p>
          <a:p>
            <a:pPr>
              <a:lnSpc>
                <a:spcPct val="107000"/>
              </a:lnSpc>
              <a:spcAft>
                <a:spcPts val="800"/>
              </a:spcAft>
            </a:pPr>
            <a:r>
              <a:rPr lang="ru-RU" sz="1100" b="1" kern="100" dirty="0" smtClean="0">
                <a:effectLst/>
                <a:latin typeface="Times New Roman" panose="02020603050405020304" pitchFamily="18" charset="0"/>
                <a:ea typeface="Calibri" panose="020F0502020204030204" pitchFamily="34" charset="0"/>
                <a:cs typeface="Times New Roman" panose="02020603050405020304" pitchFamily="18" charset="0"/>
              </a:rPr>
              <a:t>Функционал </a:t>
            </a:r>
            <a:r>
              <a:rPr lang="ru-RU" sz="1100" b="1" kern="100" dirty="0">
                <a:effectLst/>
                <a:latin typeface="Times New Roman" panose="02020603050405020304" pitchFamily="18" charset="0"/>
                <a:ea typeface="Calibri" panose="020F0502020204030204" pitchFamily="34" charset="0"/>
                <a:cs typeface="Times New Roman" panose="02020603050405020304" pitchFamily="18" charset="0"/>
              </a:rPr>
              <a:t>программы </a:t>
            </a:r>
            <a:r>
              <a:rPr lang="ru-RU" sz="1100" b="1" kern="100" dirty="0" smtClean="0">
                <a:effectLst/>
                <a:latin typeface="Times New Roman" panose="02020603050405020304" pitchFamily="18" charset="0"/>
                <a:ea typeface="Calibri" panose="020F0502020204030204" pitchFamily="34" charset="0"/>
                <a:cs typeface="Times New Roman" panose="02020603050405020304" pitchFamily="18" charset="0"/>
              </a:rPr>
              <a:t>предусматривает:</a:t>
            </a:r>
            <a:endParaRPr lang="en-US" sz="1100" b="1"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ClrTx/>
              <a:buFontTx/>
              <a:buAutoNum type="arabicPeriod"/>
            </a:pPr>
            <a:r>
              <a:rPr lang="ru-RU" altLang="ru-RU" sz="1100" dirty="0">
                <a:solidFill>
                  <a:srgbClr val="000000"/>
                </a:solidFill>
                <a:latin typeface="Georgia" panose="02040502050405020303" pitchFamily="18" charset="0"/>
                <a:cs typeface="Arial" panose="020B0604020202020204" pitchFamily="34" charset="0"/>
              </a:rPr>
              <a:t>​</a:t>
            </a:r>
            <a:r>
              <a:rPr lang="ru-RU" altLang="ru-RU" sz="1100" dirty="0">
                <a:solidFill>
                  <a:srgbClr val="222222"/>
                </a:solidFill>
                <a:cs typeface="Arial" panose="020B0604020202020204" pitchFamily="34" charset="0"/>
              </a:rPr>
              <a:t>Поиск песен по имени артиста с использованием </a:t>
            </a:r>
            <a:r>
              <a:rPr lang="ru-RU" altLang="ru-RU" sz="1100" dirty="0" err="1">
                <a:solidFill>
                  <a:srgbClr val="222222"/>
                </a:solidFill>
                <a:cs typeface="Arial" panose="020B0604020202020204" pitchFamily="34" charset="0"/>
              </a:rPr>
              <a:t>Deezer</a:t>
            </a:r>
            <a:r>
              <a:rPr lang="ru-RU" altLang="ru-RU" sz="1100" dirty="0">
                <a:solidFill>
                  <a:srgbClr val="222222"/>
                </a:solidFill>
                <a:cs typeface="Arial" panose="020B0604020202020204" pitchFamily="34" charset="0"/>
              </a:rPr>
              <a:t> API.</a:t>
            </a:r>
          </a:p>
          <a:p>
            <a:pPr lvl="0" eaLnBrk="0" fontAlgn="base" hangingPunct="0">
              <a:spcBef>
                <a:spcPct val="0"/>
              </a:spcBef>
              <a:spcAft>
                <a:spcPct val="0"/>
              </a:spcAft>
              <a:buClrTx/>
              <a:buFontTx/>
              <a:buAutoNum type="arabicPeriod" startAt="2"/>
            </a:pPr>
            <a:r>
              <a:rPr lang="ru-RU" altLang="ru-RU" sz="1100" dirty="0">
                <a:solidFill>
                  <a:srgbClr val="222222"/>
                </a:solidFill>
                <a:cs typeface="Arial" panose="020B0604020202020204" pitchFamily="34" charset="0"/>
              </a:rPr>
              <a:t>Отображение списка песен выбранного артиста.</a:t>
            </a:r>
          </a:p>
          <a:p>
            <a:pPr lvl="0" eaLnBrk="0" fontAlgn="base" hangingPunct="0">
              <a:spcBef>
                <a:spcPct val="0"/>
              </a:spcBef>
              <a:spcAft>
                <a:spcPct val="0"/>
              </a:spcAft>
              <a:buClrTx/>
              <a:buFontTx/>
              <a:buAutoNum type="arabicPeriod" startAt="3"/>
            </a:pPr>
            <a:r>
              <a:rPr lang="ru-RU" altLang="ru-RU" sz="1100" dirty="0">
                <a:solidFill>
                  <a:srgbClr val="222222"/>
                </a:solidFill>
                <a:cs typeface="Arial" panose="020B0604020202020204" pitchFamily="34" charset="0"/>
              </a:rPr>
              <a:t>Возможность выбрать песню из списка по номеру и воспроизвести ее превью.</a:t>
            </a:r>
          </a:p>
          <a:p>
            <a:pPr lvl="0" eaLnBrk="0" fontAlgn="base" hangingPunct="0">
              <a:spcBef>
                <a:spcPct val="0"/>
              </a:spcBef>
              <a:spcAft>
                <a:spcPct val="0"/>
              </a:spcAft>
              <a:buClrTx/>
              <a:buFontTx/>
              <a:buAutoNum type="arabicPeriod" startAt="4"/>
            </a:pPr>
            <a:r>
              <a:rPr lang="ru-RU" altLang="ru-RU" sz="1100" dirty="0">
                <a:solidFill>
                  <a:srgbClr val="222222"/>
                </a:solidFill>
                <a:cs typeface="Arial" panose="020B0604020202020204" pitchFamily="34" charset="0"/>
              </a:rPr>
              <a:t>Открытие выбранной песни в браузере с помощью встроенной функции </a:t>
            </a:r>
            <a:r>
              <a:rPr lang="ru-RU" altLang="ru-RU" sz="1100" dirty="0" err="1">
                <a:solidFill>
                  <a:srgbClr val="222222"/>
                </a:solidFill>
                <a:latin typeface="Arial Unicode MS" panose="020B0604020202020204" pitchFamily="34" charset="-128"/>
                <a:cs typeface="Arial" panose="020B0604020202020204" pitchFamily="34" charset="0"/>
              </a:rPr>
              <a:t>webbrowser.open</a:t>
            </a:r>
            <a:r>
              <a:rPr lang="ru-RU" altLang="ru-RU" sz="1100" dirty="0">
                <a:solidFill>
                  <a:srgbClr val="222222"/>
                </a:solidFill>
                <a:latin typeface="Arial Unicode MS" panose="020B0604020202020204" pitchFamily="34" charset="-128"/>
                <a:cs typeface="Arial" panose="020B0604020202020204" pitchFamily="34" charset="0"/>
              </a:rPr>
              <a:t>()</a:t>
            </a:r>
            <a:r>
              <a:rPr lang="ru-RU" altLang="ru-RU" sz="1100" dirty="0">
                <a:solidFill>
                  <a:srgbClr val="222222"/>
                </a:solidFill>
                <a:cs typeface="Arial" panose="020B0604020202020204" pitchFamily="34" charset="0"/>
              </a:rPr>
              <a:t>.</a:t>
            </a:r>
          </a:p>
          <a:p>
            <a:pPr lvl="0" eaLnBrk="0" fontAlgn="base" hangingPunct="0">
              <a:spcBef>
                <a:spcPct val="0"/>
              </a:spcBef>
              <a:spcAft>
                <a:spcPct val="0"/>
              </a:spcAft>
              <a:buClrTx/>
              <a:buFontTx/>
              <a:buAutoNum type="arabicPeriod" startAt="5"/>
            </a:pPr>
            <a:r>
              <a:rPr lang="ru-RU" altLang="ru-RU" sz="1100" dirty="0">
                <a:solidFill>
                  <a:srgbClr val="222222"/>
                </a:solidFill>
                <a:cs typeface="Arial" panose="020B0604020202020204" pitchFamily="34" charset="0"/>
              </a:rPr>
              <a:t>Обработку ошибок и вывод соответствующих сообщений при отсутствии песен для указанного </a:t>
            </a:r>
            <a:r>
              <a:rPr lang="ru-RU" altLang="ru-RU" sz="1100" dirty="0" smtClean="0">
                <a:solidFill>
                  <a:srgbClr val="222222"/>
                </a:solidFill>
                <a:cs typeface="Arial" panose="020B0604020202020204" pitchFamily="34" charset="0"/>
              </a:rPr>
              <a:t>артист</a:t>
            </a:r>
            <a:r>
              <a:rPr lang="en-US" altLang="ru-RU" sz="1100" dirty="0" smtClean="0">
                <a:solidFill>
                  <a:srgbClr val="222222"/>
                </a:solidFill>
                <a:cs typeface="Arial" panose="020B0604020202020204" pitchFamily="34" charset="0"/>
              </a:rPr>
              <a:t>a </a:t>
            </a:r>
            <a:r>
              <a:rPr lang="ru-RU" altLang="ru-RU" sz="1100" dirty="0" smtClean="0">
                <a:solidFill>
                  <a:srgbClr val="222222"/>
                </a:solidFill>
                <a:cs typeface="Arial" panose="020B0604020202020204" pitchFamily="34" charset="0"/>
              </a:rPr>
              <a:t>или </a:t>
            </a:r>
            <a:r>
              <a:rPr lang="ru-RU" altLang="ru-RU" sz="1100" dirty="0">
                <a:solidFill>
                  <a:srgbClr val="222222"/>
                </a:solidFill>
                <a:cs typeface="Arial" panose="020B0604020202020204" pitchFamily="34" charset="0"/>
              </a:rPr>
              <a:t>некорректном вводе номера песни</a:t>
            </a:r>
            <a:r>
              <a:rPr lang="ru-RU" altLang="ru-RU" sz="1100" dirty="0" smtClean="0">
                <a:solidFill>
                  <a:srgbClr val="222222"/>
                </a:solidFill>
                <a:cs typeface="Arial" panose="020B0604020202020204" pitchFamily="34" charset="0"/>
              </a:rPr>
              <a:t>.</a:t>
            </a:r>
            <a:endParaRPr lang="en-US" altLang="ru-RU" sz="1100" dirty="0" smtClean="0">
              <a:solidFill>
                <a:srgbClr val="222222"/>
              </a:solidFill>
              <a:cs typeface="Arial" panose="020B0604020202020204" pitchFamily="34" charset="0"/>
            </a:endParaRPr>
          </a:p>
          <a:p>
            <a:pPr lvl="0" eaLnBrk="0" fontAlgn="base" hangingPunct="0">
              <a:spcBef>
                <a:spcPct val="0"/>
              </a:spcBef>
              <a:spcAft>
                <a:spcPct val="0"/>
              </a:spcAft>
              <a:buClrTx/>
              <a:buFontTx/>
              <a:buAutoNum type="arabicPeriod" startAt="5"/>
            </a:pPr>
            <a:endParaRPr lang="ru-RU" altLang="ru-RU" sz="1100" dirty="0">
              <a:solidFill>
                <a:srgbClr val="222222"/>
              </a:solidFill>
              <a:cs typeface="Arial" panose="020B0604020202020204" pitchFamily="34" charset="0"/>
            </a:endParaRPr>
          </a:p>
          <a:p>
            <a:pPr lvl="0" eaLnBrk="0" fontAlgn="base" hangingPunct="0">
              <a:spcBef>
                <a:spcPct val="0"/>
              </a:spcBef>
              <a:spcAft>
                <a:spcPct val="0"/>
              </a:spcAft>
              <a:buClrTx/>
            </a:pPr>
            <a:r>
              <a:rPr lang="ru-RU" altLang="ru-RU" sz="1100" dirty="0">
                <a:solidFill>
                  <a:srgbClr val="222222"/>
                </a:solidFill>
                <a:cs typeface="Arial" panose="020B0604020202020204" pitchFamily="34" charset="0"/>
              </a:rPr>
              <a:t>Программа запрашивает у пользователя имя артиста, затем выводит список песен данного артиста</a:t>
            </a:r>
            <a:endParaRPr lang="en-US" altLang="ru-RU" sz="1100" dirty="0">
              <a:solidFill>
                <a:srgbClr val="222222"/>
              </a:solidFill>
              <a:cs typeface="Arial" panose="020B0604020202020204" pitchFamily="34" charset="0"/>
            </a:endParaRPr>
          </a:p>
          <a:p>
            <a:pPr lvl="0" eaLnBrk="0" fontAlgn="base" hangingPunct="0">
              <a:spcBef>
                <a:spcPct val="0"/>
              </a:spcBef>
              <a:spcAft>
                <a:spcPct val="0"/>
              </a:spcAft>
              <a:buClrTx/>
            </a:pPr>
            <a:r>
              <a:rPr lang="ru-RU" altLang="ru-RU" sz="1100" dirty="0">
                <a:solidFill>
                  <a:srgbClr val="222222"/>
                </a:solidFill>
                <a:cs typeface="Arial" panose="020B0604020202020204" pitchFamily="34" charset="0"/>
              </a:rPr>
              <a:t> и предлагает выбрать номер песни для воспроизведения. </a:t>
            </a:r>
            <a:endParaRPr lang="en-US" altLang="ru-RU" sz="1100" dirty="0">
              <a:solidFill>
                <a:srgbClr val="222222"/>
              </a:solidFill>
              <a:cs typeface="Arial" panose="020B0604020202020204" pitchFamily="34" charset="0"/>
            </a:endParaRPr>
          </a:p>
          <a:p>
            <a:pPr lvl="0" eaLnBrk="0" fontAlgn="base" hangingPunct="0">
              <a:spcBef>
                <a:spcPct val="0"/>
              </a:spcBef>
              <a:spcAft>
                <a:spcPct val="0"/>
              </a:spcAft>
              <a:buClrTx/>
            </a:pPr>
            <a:r>
              <a:rPr lang="ru-RU" altLang="ru-RU" sz="1100" dirty="0">
                <a:solidFill>
                  <a:srgbClr val="222222"/>
                </a:solidFill>
                <a:cs typeface="Arial" panose="020B0604020202020204" pitchFamily="34" charset="0"/>
              </a:rPr>
              <a:t>После выбора песни, превью открывается в браузере.</a:t>
            </a:r>
            <a:endParaRPr lang="ru-RU" altLang="ru-RU" sz="1100" dirty="0">
              <a:solidFill>
                <a:srgbClr val="000000"/>
              </a:solidFill>
              <a:cs typeface="Arial"/>
            </a:endParaRPr>
          </a:p>
          <a:p>
            <a:pPr lvl="0" eaLnBrk="0" fontAlgn="base" hangingPunct="0">
              <a:spcBef>
                <a:spcPct val="0"/>
              </a:spcBef>
              <a:spcAft>
                <a:spcPct val="0"/>
              </a:spcAft>
              <a:buClrTx/>
            </a:pPr>
            <a:endParaRPr lang="en-US" altLang="ru-RU" sz="1100" dirty="0" smtClean="0">
              <a:solidFill>
                <a:srgbClr val="222222"/>
              </a:solidFill>
              <a:cs typeface="Arial" panose="020B0604020202020204" pitchFamily="34" charset="0"/>
            </a:endParaRPr>
          </a:p>
          <a:p>
            <a:pPr lvl="0" eaLnBrk="0" fontAlgn="base" hangingPunct="0">
              <a:spcBef>
                <a:spcPct val="0"/>
              </a:spcBef>
              <a:spcAft>
                <a:spcPct val="0"/>
              </a:spcAft>
              <a:buClrTx/>
            </a:pPr>
            <a:r>
              <a:rPr lang="ru-RU" altLang="ru-RU" sz="1100" dirty="0" smtClean="0">
                <a:solidFill>
                  <a:srgbClr val="222222"/>
                </a:solidFill>
                <a:cs typeface="Arial" panose="020B0604020202020204" pitchFamily="34" charset="0"/>
              </a:rPr>
              <a:t>Примечание</a:t>
            </a:r>
            <a:r>
              <a:rPr lang="ru-RU" altLang="ru-RU" sz="1100" dirty="0">
                <a:solidFill>
                  <a:srgbClr val="222222"/>
                </a:solidFill>
                <a:cs typeface="Arial" panose="020B0604020202020204" pitchFamily="34" charset="0"/>
              </a:rPr>
              <a:t>: В коде представлен только одна функция</a:t>
            </a:r>
            <a:r>
              <a:rPr lang="ru-RU" altLang="ru-RU" sz="1100" dirty="0">
                <a:solidFill>
                  <a:srgbClr val="222222"/>
                </a:solidFill>
                <a:latin typeface="Arial" panose="020B0604020202020204" pitchFamily="34" charset="0"/>
                <a:cs typeface="Arial" panose="020B0604020202020204" pitchFamily="34" charset="0"/>
              </a:rPr>
              <a:t> </a:t>
            </a:r>
            <a:r>
              <a:rPr lang="ru-RU" altLang="ru-RU" sz="1100" dirty="0" err="1">
                <a:solidFill>
                  <a:srgbClr val="222222"/>
                </a:solidFill>
                <a:latin typeface="Arial Unicode MS" panose="020B0604020202020204" pitchFamily="34" charset="-128"/>
                <a:cs typeface="Arial" panose="020B0604020202020204" pitchFamily="34" charset="0"/>
              </a:rPr>
              <a:t>play_song_by_artist</a:t>
            </a:r>
            <a:r>
              <a:rPr lang="ru-RU" altLang="ru-RU" sz="1100" dirty="0">
                <a:solidFill>
                  <a:srgbClr val="222222"/>
                </a:solidFill>
                <a:latin typeface="Arial Unicode MS" panose="020B0604020202020204" pitchFamily="34" charset="-128"/>
                <a:cs typeface="Arial" panose="020B0604020202020204" pitchFamily="34" charset="0"/>
              </a:rPr>
              <a:t>()</a:t>
            </a:r>
            <a:r>
              <a:rPr lang="ru-RU" altLang="ru-RU" sz="1100" dirty="0">
                <a:solidFill>
                  <a:srgbClr val="222222"/>
                </a:solidFill>
                <a:latin typeface="Arial" panose="020B0604020202020204" pitchFamily="34" charset="0"/>
                <a:cs typeface="Arial" panose="020B0604020202020204" pitchFamily="34" charset="0"/>
              </a:rPr>
              <a:t>.</a:t>
            </a:r>
            <a:endParaRPr lang="ru-RU" altLang="ru-RU" sz="1100" dirty="0">
              <a:solidFill>
                <a:srgbClr val="000000"/>
              </a:solidFill>
              <a:latin typeface="Arial" panose="020B0604020202020204" pitchFamily="34" charset="0"/>
              <a:cs typeface="Arial"/>
            </a:endParaRPr>
          </a:p>
          <a:p>
            <a:pPr>
              <a:lnSpc>
                <a:spcPct val="107000"/>
              </a:lnSpc>
              <a:spcAft>
                <a:spcPts val="800"/>
              </a:spcAft>
            </a:pPr>
            <a:endParaRPr lang="en-US" sz="800" b="1" kern="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ru-UA" sz="1200" i="1"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ru-UA"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ru-UA" dirty="0"/>
          </a:p>
        </p:txBody>
      </p:sp>
      <p:sp>
        <p:nvSpPr>
          <p:cNvPr id="14" name="Rectangle 4"/>
          <p:cNvSpPr>
            <a:spLocks noChangeArrowheads="1"/>
          </p:cNvSpPr>
          <p:nvPr/>
        </p:nvSpPr>
        <p:spPr bwMode="auto">
          <a:xfrm>
            <a:off x="0" y="-107721"/>
            <a:ext cx="184731"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800" b="0" i="0" u="none" strike="noStrike" cap="none" normalizeH="0" baseline="0" dirty="0" smtClean="0">
              <a:ln>
                <a:noFill/>
              </a:ln>
              <a:solidFill>
                <a:schemeClr val="tx1"/>
              </a:solidFill>
              <a:effectLst/>
            </a:endParaRPr>
          </a:p>
        </p:txBody>
      </p:sp>
      <p:sp>
        <p:nvSpPr>
          <p:cNvPr id="22" name="Rectangle 12"/>
          <p:cNvSpPr>
            <a:spLocks noGrp="1" noChangeArrowheads="1"/>
          </p:cNvSpPr>
          <p:nvPr>
            <p:ph type="title"/>
          </p:nvPr>
        </p:nvSpPr>
        <p:spPr bwMode="auto">
          <a:xfrm>
            <a:off x="4281488" y="318037"/>
            <a:ext cx="4158511" cy="4355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i="0" u="sng" strike="noStrike" cap="none" normalizeH="0" baseline="0" dirty="0" err="1" smtClean="0">
                <a:ln>
                  <a:noFill/>
                </a:ln>
                <a:solidFill>
                  <a:srgbClr val="222222"/>
                </a:solidFill>
                <a:effectLst/>
                <a:cs typeface="Arial" panose="020B0604020202020204" pitchFamily="34" charset="0"/>
              </a:rPr>
              <a:t>Main</a:t>
            </a:r>
            <a:r>
              <a:rPr kumimoji="0" lang="ru-RU" altLang="ru-RU" sz="1100" i="0" u="sng" strike="noStrike" cap="none" normalizeH="0" baseline="0" dirty="0" smtClean="0">
                <a:ln>
                  <a:noFill/>
                </a:ln>
                <a:solidFill>
                  <a:srgbClr val="222222"/>
                </a:solidFill>
                <a:effectLst/>
                <a:cs typeface="Arial" panose="020B0604020202020204" pitchFamily="34" charset="0"/>
              </a:rPr>
              <a:t> </a:t>
            </a:r>
            <a:r>
              <a:rPr kumimoji="0" lang="ru-RU" altLang="ru-RU" sz="1100" i="0" u="sng" strike="noStrike" cap="none" normalizeH="0" baseline="0" dirty="0" err="1" smtClean="0">
                <a:ln>
                  <a:noFill/>
                </a:ln>
                <a:solidFill>
                  <a:srgbClr val="222222"/>
                </a:solidFill>
                <a:effectLst/>
                <a:cs typeface="Arial" panose="020B0604020202020204" pitchFamily="34" charset="0"/>
              </a:rPr>
              <a:t>Objective</a:t>
            </a:r>
            <a:r>
              <a:rPr kumimoji="0" lang="ru-RU" altLang="ru-RU" sz="1100" i="0" u="sng" strike="noStrike" cap="none" normalizeH="0" baseline="0" dirty="0" smtClean="0">
                <a:ln>
                  <a:noFill/>
                </a:ln>
                <a:solidFill>
                  <a:srgbClr val="222222"/>
                </a:solidFill>
                <a:effectLst/>
                <a:cs typeface="Arial" panose="020B0604020202020204" pitchFamily="34" charset="0"/>
              </a:rPr>
              <a: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main</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objective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of</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this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program</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to</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provide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user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with</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ability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to</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play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preview</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songs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of</a:t>
            </a:r>
            <a:r>
              <a:rPr kumimoji="0" lang="ru-RU" altLang="ru-RU" sz="1100" b="0" i="0" u="none" strike="noStrike" cap="none" normalizeH="0" baseline="0" dirty="0" smtClean="0">
                <a:ln>
                  <a:noFill/>
                </a:ln>
                <a:solidFill>
                  <a:srgbClr val="222222"/>
                </a:solidFill>
                <a:effectLst/>
                <a:cs typeface="Arial" panose="020B0604020202020204" pitchFamily="34" charset="0"/>
              </a:rPr>
              <a:t> a</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selected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artist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using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an</a:t>
            </a:r>
            <a:r>
              <a:rPr kumimoji="0" lang="ru-RU" altLang="ru-RU" sz="1100" b="0" i="0" u="none" strike="noStrike" cap="none" normalizeH="0" baseline="0" dirty="0" smtClean="0">
                <a:ln>
                  <a:noFill/>
                </a:ln>
                <a:solidFill>
                  <a:srgbClr val="222222"/>
                </a:solidFill>
                <a:effectLst/>
                <a:cs typeface="Arial" panose="020B0604020202020204" pitchFamily="34" charset="0"/>
              </a:rPr>
              <a:t> SD </a:t>
            </a:r>
            <a:r>
              <a:rPr kumimoji="0" lang="ru-RU" altLang="ru-RU" sz="1100" b="0" i="0" u="none" strike="noStrike" cap="none" normalizeH="0" baseline="0" dirty="0" err="1" smtClean="0">
                <a:ln>
                  <a:noFill/>
                </a:ln>
                <a:solidFill>
                  <a:srgbClr val="222222"/>
                </a:solidFill>
                <a:effectLst/>
                <a:cs typeface="Arial" panose="020B0604020202020204" pitchFamily="34" charset="0"/>
              </a:rPr>
              <a:t>player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program</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utilizes</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Deezer</a:t>
            </a:r>
            <a:r>
              <a:rPr kumimoji="0" lang="ru-RU" altLang="ru-RU" sz="1100" b="0" i="0" u="none" strike="noStrike" cap="none" normalizeH="0" baseline="0" dirty="0" smtClean="0">
                <a:ln>
                  <a:noFill/>
                </a:ln>
                <a:solidFill>
                  <a:srgbClr val="222222"/>
                </a:solidFill>
                <a:effectLst/>
                <a:cs typeface="Arial" panose="020B0604020202020204" pitchFamily="34" charset="0"/>
              </a:rPr>
              <a:t> API </a:t>
            </a:r>
            <a:r>
              <a:rPr kumimoji="0" lang="ru-RU" altLang="ru-RU" sz="1100" b="0" i="0" u="none" strike="noStrike" cap="none" normalizeH="0" baseline="0" dirty="0" err="1" smtClean="0">
                <a:ln>
                  <a:noFill/>
                </a:ln>
                <a:solidFill>
                  <a:srgbClr val="222222"/>
                </a:solidFill>
                <a:effectLst/>
                <a:cs typeface="Arial" panose="020B0604020202020204" pitchFamily="34" charset="0"/>
              </a:rPr>
              <a:t>to</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search</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and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retrieve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information</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about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songs</a:t>
            </a:r>
            <a:r>
              <a:rPr kumimoji="0" lang="ru-RU" altLang="ru-RU" sz="1100" b="0" i="0" u="none" strike="noStrike" cap="none" normalizeH="0" baseline="0" dirty="0" smtClean="0">
                <a:ln>
                  <a:noFill/>
                </a:ln>
                <a:solidFill>
                  <a:srgbClr val="222222"/>
                </a:solidFill>
                <a:effectLst/>
                <a:cs typeface="Arial" panose="020B0604020202020204" pitchFamily="34" charset="0"/>
              </a:rPr>
              <a:t>.</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endParaRPr kumimoji="0" lang="ru-RU" altLang="ru-RU"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i="0" u="none" strike="noStrike" cap="none" normalizeH="0" baseline="0" dirty="0" err="1" smtClean="0">
                <a:ln>
                  <a:noFill/>
                </a:ln>
                <a:solidFill>
                  <a:srgbClr val="222222"/>
                </a:solidFill>
                <a:effectLst/>
                <a:cs typeface="Arial" panose="020B0604020202020204" pitchFamily="34" charset="0"/>
              </a:rPr>
              <a:t>Functionalities</a:t>
            </a:r>
            <a:r>
              <a:rPr kumimoji="0" lang="ru-RU" altLang="ru-RU" sz="1100" i="0" u="none" strike="noStrike" cap="none" normalizeH="0" baseline="0" dirty="0" smtClean="0">
                <a:ln>
                  <a:noFill/>
                </a:ln>
                <a:solidFill>
                  <a:srgbClr val="222222"/>
                </a:solidFill>
                <a:effectLst/>
                <a:cs typeface="Arial" panose="020B0604020202020204" pitchFamily="34" charset="0"/>
              </a:rPr>
              <a:t> </a:t>
            </a:r>
            <a:r>
              <a:rPr kumimoji="0" lang="ru-RU" altLang="ru-RU" sz="1100" i="0" u="none" strike="noStrike" cap="none" normalizeH="0" baseline="0" dirty="0" err="1" smtClean="0">
                <a:ln>
                  <a:noFill/>
                </a:ln>
                <a:solidFill>
                  <a:srgbClr val="222222"/>
                </a:solidFill>
                <a:effectLst/>
                <a:cs typeface="Arial" panose="020B0604020202020204" pitchFamily="34" charset="0"/>
              </a:rPr>
              <a:t>of</a:t>
            </a:r>
            <a:r>
              <a:rPr kumimoji="0" lang="ru-RU" altLang="ru-RU" sz="1100" i="0" u="none" strike="noStrike" cap="none" normalizeH="0" baseline="0" dirty="0" smtClean="0">
                <a:ln>
                  <a:noFill/>
                </a:ln>
                <a:solidFill>
                  <a:srgbClr val="222222"/>
                </a:solidFill>
                <a:effectLst/>
                <a:cs typeface="Arial" panose="020B0604020202020204" pitchFamily="34" charset="0"/>
              </a:rPr>
              <a:t> </a:t>
            </a:r>
            <a:r>
              <a:rPr kumimoji="0" lang="ru-RU" altLang="ru-RU" sz="1100" i="0" u="none" strike="noStrike" cap="none" normalizeH="0" baseline="0" dirty="0" err="1" smtClean="0">
                <a:ln>
                  <a:noFill/>
                </a:ln>
                <a:solidFill>
                  <a:srgbClr val="222222"/>
                </a:solidFill>
                <a:effectLst/>
                <a:cs typeface="Arial" panose="020B0604020202020204" pitchFamily="34" charset="0"/>
              </a:rPr>
              <a:t>the</a:t>
            </a:r>
            <a:r>
              <a:rPr kumimoji="0" lang="ru-RU" altLang="ru-RU" sz="1100" i="0" u="none" strike="noStrike" cap="none" normalizeH="0" baseline="0" dirty="0" smtClean="0">
                <a:ln>
                  <a:noFill/>
                </a:ln>
                <a:solidFill>
                  <a:srgbClr val="222222"/>
                </a:solidFill>
                <a:effectLst/>
                <a:cs typeface="Arial" panose="020B0604020202020204" pitchFamily="34" charset="0"/>
              </a:rPr>
              <a:t> </a:t>
            </a:r>
            <a:r>
              <a:rPr kumimoji="0" lang="ru-RU" altLang="ru-RU" sz="1100" i="0" u="none" strike="noStrike" cap="none" normalizeH="0" baseline="0" dirty="0" err="1" smtClean="0">
                <a:ln>
                  <a:noFill/>
                </a:ln>
                <a:solidFill>
                  <a:srgbClr val="222222"/>
                </a:solidFill>
                <a:effectLst/>
                <a:cs typeface="Arial" panose="020B0604020202020204" pitchFamily="34" charset="0"/>
              </a:rPr>
              <a:t>program</a:t>
            </a:r>
            <a:r>
              <a:rPr kumimoji="0" lang="ru-RU" altLang="ru-RU" sz="1100" i="0" u="none" strike="noStrike" cap="none" normalizeH="0" baseline="0" dirty="0" smtClean="0">
                <a:ln>
                  <a:noFill/>
                </a:ln>
                <a:solidFill>
                  <a:srgbClr val="222222"/>
                </a:solidFill>
                <a:effectLst/>
                <a:cs typeface="Arial" panose="020B0604020202020204" pitchFamily="34" charset="0"/>
              </a:rPr>
              <a:t> </a:t>
            </a:r>
            <a:r>
              <a:rPr kumimoji="0" lang="ru-RU" altLang="ru-RU" sz="1100" i="0" u="none" strike="noStrike" cap="none" normalizeH="0" baseline="0" dirty="0" err="1" smtClean="0">
                <a:ln>
                  <a:noFill/>
                </a:ln>
                <a:solidFill>
                  <a:srgbClr val="222222"/>
                </a:solidFill>
                <a:effectLst/>
                <a:cs typeface="Arial" panose="020B0604020202020204" pitchFamily="34" charset="0"/>
              </a:rPr>
              <a:t>include</a:t>
            </a:r>
            <a:r>
              <a:rPr kumimoji="0" lang="ru-RU" altLang="ru-RU" sz="1100" i="0" u="none" strike="noStrike" cap="none" normalizeH="0" baseline="0" dirty="0" smtClean="0">
                <a:ln>
                  <a:noFill/>
                </a:ln>
                <a:solidFill>
                  <a:srgbClr val="222222"/>
                </a:solidFill>
                <a:effectLst/>
                <a:cs typeface="Arial" panose="020B0604020202020204" pitchFamily="34" charset="0"/>
              </a:rPr>
              <a:t>:</a:t>
            </a:r>
            <a:endParaRPr kumimoji="0" lang="ru-RU" altLang="ru-RU" sz="110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altLang="ru-RU" sz="1100" b="0" i="0" u="none" strike="noStrike" cap="none" normalizeH="0" baseline="0" dirty="0" err="1" smtClean="0">
                <a:ln>
                  <a:noFill/>
                </a:ln>
                <a:solidFill>
                  <a:srgbClr val="222222"/>
                </a:solidFill>
                <a:effectLst/>
                <a:cs typeface="Arial" panose="020B0604020202020204" pitchFamily="34" charset="0"/>
              </a:rPr>
              <a:t>Searching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for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songs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by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artist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name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using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Deezer</a:t>
            </a:r>
            <a:r>
              <a:rPr kumimoji="0" lang="ru-RU" altLang="ru-RU" sz="1100" b="0" i="0" u="none" strike="noStrike" cap="none" normalizeH="0" baseline="0" dirty="0" smtClean="0">
                <a:ln>
                  <a:noFill/>
                </a:ln>
                <a:solidFill>
                  <a:srgbClr val="222222"/>
                </a:solidFill>
                <a:effectLst/>
                <a:cs typeface="Arial" panose="020B0604020202020204" pitchFamily="34" charset="0"/>
              </a:rPr>
              <a:t> API.</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ru-RU" altLang="ru-RU" sz="1100" b="0" i="0" u="none" strike="noStrike" cap="none" normalizeH="0" baseline="0" dirty="0" err="1" smtClean="0">
                <a:ln>
                  <a:noFill/>
                </a:ln>
                <a:solidFill>
                  <a:srgbClr val="222222"/>
                </a:solidFill>
                <a:effectLst/>
                <a:cs typeface="Arial" panose="020B0604020202020204" pitchFamily="34" charset="0"/>
              </a:rPr>
              <a:t>Displaying</a:t>
            </a:r>
            <a:r>
              <a:rPr kumimoji="0" lang="ru-RU" altLang="ru-RU" sz="1100" b="0" i="0" u="none" strike="noStrike" cap="none" normalizeH="0" baseline="0" dirty="0" smtClean="0">
                <a:ln>
                  <a:noFill/>
                </a:ln>
                <a:solidFill>
                  <a:srgbClr val="222222"/>
                </a:solidFill>
                <a:effectLst/>
                <a:cs typeface="Arial" panose="020B0604020202020204" pitchFamily="34" charset="0"/>
              </a:rPr>
              <a:t> a </a:t>
            </a:r>
            <a:r>
              <a:rPr kumimoji="0" lang="ru-RU" altLang="ru-RU" sz="1100" b="0" i="0" u="none" strike="noStrike" cap="none" normalizeH="0" baseline="0" dirty="0" err="1" smtClean="0">
                <a:ln>
                  <a:noFill/>
                </a:ln>
                <a:solidFill>
                  <a:srgbClr val="222222"/>
                </a:solidFill>
                <a:effectLst/>
                <a:cs typeface="Arial" panose="020B0604020202020204" pitchFamily="34" charset="0"/>
              </a:rPr>
              <a:t>list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of</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songs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by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selected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artist</a:t>
            </a:r>
            <a:r>
              <a:rPr kumimoji="0" lang="ru-RU" altLang="ru-RU" sz="1100" b="0" i="0" u="none" strike="noStrike" cap="none" normalizeH="0" baseline="0" dirty="0" smtClean="0">
                <a:ln>
                  <a:noFill/>
                </a:ln>
                <a:solidFill>
                  <a:srgbClr val="222222"/>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ru-RU" altLang="ru-RU" sz="1100" b="0" i="0" u="none" strike="noStrike" cap="none" normalizeH="0" baseline="0" dirty="0" err="1" smtClean="0">
                <a:ln>
                  <a:noFill/>
                </a:ln>
                <a:solidFill>
                  <a:srgbClr val="222222"/>
                </a:solidFill>
                <a:effectLst/>
                <a:cs typeface="Arial" panose="020B0604020202020204" pitchFamily="34" charset="0"/>
              </a:rPr>
              <a:t>Allowing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user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to</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choose</a:t>
            </a:r>
            <a:r>
              <a:rPr kumimoji="0" lang="ru-RU" altLang="ru-RU" sz="1100" b="0" i="0" u="none" strike="noStrike" cap="none" normalizeH="0" baseline="0" dirty="0" smtClean="0">
                <a:ln>
                  <a:noFill/>
                </a:ln>
                <a:solidFill>
                  <a:srgbClr val="222222"/>
                </a:solidFill>
                <a:effectLst/>
                <a:cs typeface="Arial" panose="020B0604020202020204" pitchFamily="34" charset="0"/>
              </a:rPr>
              <a:t> a </a:t>
            </a:r>
            <a:r>
              <a:rPr kumimoji="0" lang="ru-RU" altLang="ru-RU" sz="1100" b="0" i="0" u="none" strike="noStrike" cap="none" normalizeH="0" baseline="0" dirty="0" err="1" smtClean="0">
                <a:ln>
                  <a:noFill/>
                </a:ln>
                <a:solidFill>
                  <a:srgbClr val="222222"/>
                </a:solidFill>
                <a:effectLst/>
                <a:cs typeface="Arial" panose="020B0604020202020204" pitchFamily="34" charset="0"/>
              </a:rPr>
              <a:t>song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from</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list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by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err="1" smtClean="0">
                <a:ln>
                  <a:noFill/>
                </a:ln>
                <a:solidFill>
                  <a:srgbClr val="222222"/>
                </a:solidFill>
                <a:effectLst/>
                <a:cs typeface="Arial" panose="020B0604020202020204" pitchFamily="34" charset="0"/>
              </a:rPr>
              <a:t>its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number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and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play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its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preview</a:t>
            </a:r>
            <a:r>
              <a:rPr kumimoji="0" lang="ru-RU" altLang="ru-RU" sz="1100" b="0" i="0" u="none" strike="noStrike" cap="none" normalizeH="0" baseline="0" dirty="0" smtClean="0">
                <a:ln>
                  <a:noFill/>
                </a:ln>
                <a:solidFill>
                  <a:srgbClr val="222222"/>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ru-RU" altLang="ru-RU" sz="1100" b="0" i="0" u="none" strike="noStrike" cap="none" normalizeH="0" baseline="0" dirty="0" err="1" smtClean="0">
                <a:ln>
                  <a:noFill/>
                </a:ln>
                <a:solidFill>
                  <a:srgbClr val="222222"/>
                </a:solidFill>
                <a:effectLst/>
                <a:cs typeface="Arial" panose="020B0604020202020204" pitchFamily="34" charset="0"/>
              </a:rPr>
              <a:t>Opening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selected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song's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preview</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in</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browser</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using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built-in</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latin typeface="Arial Unicode MS" panose="020B0604020202020204" pitchFamily="34" charset="-128"/>
                <a:cs typeface="Arial" panose="020B0604020202020204" pitchFamily="34" charset="0"/>
              </a:rPr>
              <a:t>webbrowser.open</a:t>
            </a:r>
            <a:r>
              <a:rPr kumimoji="0" lang="ru-RU" altLang="ru-RU" sz="1100" b="0" i="0" u="none" strike="noStrike" cap="none" normalizeH="0" baseline="0" dirty="0" smtClean="0">
                <a:ln>
                  <a:noFill/>
                </a:ln>
                <a:solidFill>
                  <a:srgbClr val="222222"/>
                </a:solidFill>
                <a:effectLst/>
                <a:latin typeface="Arial Unicode MS" panose="020B0604020202020204" pitchFamily="34" charset="-128"/>
                <a:cs typeface="Arial" panose="020B0604020202020204" pitchFamily="34" charset="0"/>
              </a:rPr>
              <a: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function</a:t>
            </a:r>
            <a:r>
              <a:rPr kumimoji="0" lang="ru-RU" altLang="ru-RU" sz="1100" b="0" i="0" u="none" strike="noStrike" cap="none" normalizeH="0" baseline="0" dirty="0" smtClean="0">
                <a:ln>
                  <a:noFill/>
                </a:ln>
                <a:solidFill>
                  <a:srgbClr val="222222"/>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ru-RU" altLang="ru-RU" sz="1100" b="0" i="0" u="none" strike="noStrike" cap="none" normalizeH="0" baseline="0" dirty="0" err="1" smtClean="0">
                <a:ln>
                  <a:noFill/>
                </a:ln>
                <a:solidFill>
                  <a:srgbClr val="222222"/>
                </a:solidFill>
                <a:effectLst/>
                <a:cs typeface="Arial" panose="020B0604020202020204" pitchFamily="34" charset="0"/>
              </a:rPr>
              <a:t>Handling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errors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and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displaying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appropriate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messages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err="1" smtClean="0">
                <a:ln>
                  <a:noFill/>
                </a:ln>
                <a:solidFill>
                  <a:srgbClr val="222222"/>
                </a:solidFill>
                <a:effectLst/>
                <a:cs typeface="Arial" panose="020B0604020202020204" pitchFamily="34" charset="0"/>
              </a:rPr>
              <a:t>if</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no</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songs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are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found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for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specified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artist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if</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an</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invalid</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song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number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entered</a:t>
            </a:r>
            <a:r>
              <a:rPr kumimoji="0" lang="ru-RU" altLang="ru-RU" sz="1100" b="0" i="0" u="none" strike="noStrike" cap="none" normalizeH="0" baseline="0" dirty="0" smtClean="0">
                <a:ln>
                  <a:noFill/>
                </a:ln>
                <a:solidFill>
                  <a:srgbClr val="222222"/>
                </a:solidFill>
                <a:effectLst/>
                <a:cs typeface="Arial" panose="020B0604020202020204" pitchFamily="34" charset="0"/>
              </a:rPr>
              <a:t>.</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endParaRPr kumimoji="0" lang="ru-RU" altLang="ru-RU" sz="1100" b="0" i="0" u="none" strike="noStrike" cap="none" normalizeH="0" baseline="0" dirty="0" smtClean="0">
              <a:ln>
                <a:noFill/>
              </a:ln>
              <a:solidFill>
                <a:srgbClr val="2222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program</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prompts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user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to</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enter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artist's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name</a:t>
            </a:r>
            <a:r>
              <a:rPr kumimoji="0" lang="ru-RU" altLang="ru-RU" sz="1100" b="0" i="0" u="none" strike="noStrike" cap="none" normalizeH="0" baseline="0" dirty="0" smtClean="0">
                <a:ln>
                  <a:noFill/>
                </a:ln>
                <a:solidFill>
                  <a:srgbClr val="222222"/>
                </a:solidFill>
                <a:effectLst/>
                <a:cs typeface="Arial" panose="020B0604020202020204" pitchFamily="34" charset="0"/>
              </a:rPr>
              <a:t>,</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then</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displays</a:t>
            </a:r>
            <a:r>
              <a:rPr kumimoji="0" lang="ru-RU" altLang="ru-RU" sz="1100" b="0" i="0" u="none" strike="noStrike" cap="none" normalizeH="0" baseline="0" dirty="0" smtClean="0">
                <a:ln>
                  <a:noFill/>
                </a:ln>
                <a:solidFill>
                  <a:srgbClr val="222222"/>
                </a:solidFill>
                <a:effectLst/>
                <a:cs typeface="Arial" panose="020B0604020202020204" pitchFamily="34" charset="0"/>
              </a:rPr>
              <a:t> a </a:t>
            </a:r>
            <a:r>
              <a:rPr kumimoji="0" lang="ru-RU" altLang="ru-RU" sz="1100" b="0" i="0" u="none" strike="noStrike" cap="none" normalizeH="0" baseline="0" dirty="0" err="1" smtClean="0">
                <a:ln>
                  <a:noFill/>
                </a:ln>
                <a:solidFill>
                  <a:srgbClr val="222222"/>
                </a:solidFill>
                <a:effectLst/>
                <a:cs typeface="Arial" panose="020B0604020202020204" pitchFamily="34" charset="0"/>
              </a:rPr>
              <a:t>list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of</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songs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by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that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artist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and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offers</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option</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to</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choose</a:t>
            </a:r>
            <a:r>
              <a:rPr kumimoji="0" lang="ru-RU" altLang="ru-RU" sz="1100" b="0" i="0" u="none" strike="noStrike" cap="none" normalizeH="0" baseline="0" dirty="0" smtClean="0">
                <a:ln>
                  <a:noFill/>
                </a:ln>
                <a:solidFill>
                  <a:srgbClr val="222222"/>
                </a:solidFill>
                <a:effectLst/>
                <a:cs typeface="Arial" panose="020B0604020202020204" pitchFamily="34" charset="0"/>
              </a:rPr>
              <a:t> a </a:t>
            </a:r>
            <a:r>
              <a:rPr kumimoji="0" lang="ru-RU" altLang="ru-RU" sz="1100" b="0" i="0" u="none" strike="noStrike" cap="none" normalizeH="0" baseline="0" dirty="0" err="1" smtClean="0">
                <a:ln>
                  <a:noFill/>
                </a:ln>
                <a:solidFill>
                  <a:srgbClr val="222222"/>
                </a:solidFill>
                <a:effectLst/>
                <a:cs typeface="Arial" panose="020B0604020202020204" pitchFamily="34" charset="0"/>
              </a:rPr>
              <a:t>song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by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its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number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for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playback</a:t>
            </a:r>
            <a:r>
              <a:rPr kumimoji="0" lang="ru-RU" altLang="ru-RU" sz="1100" b="0" i="0" u="none" strike="noStrike" cap="none" normalizeH="0" baseline="0" dirty="0" smtClean="0">
                <a:ln>
                  <a:noFill/>
                </a:ln>
                <a:solidFill>
                  <a:srgbClr val="222222"/>
                </a:solidFill>
                <a:effectLst/>
                <a:cs typeface="Arial" panose="020B0604020202020204" pitchFamily="34" charset="0"/>
              </a:rPr>
              <a:t>.</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Once</a:t>
            </a:r>
            <a:r>
              <a:rPr kumimoji="0" lang="ru-RU" altLang="ru-RU" sz="1100" b="0" i="0" u="none" strike="noStrike" cap="none" normalizeH="0" baseline="0" dirty="0" smtClean="0">
                <a:ln>
                  <a:noFill/>
                </a:ln>
                <a:solidFill>
                  <a:srgbClr val="222222"/>
                </a:solidFill>
                <a:effectLst/>
                <a:cs typeface="Arial" panose="020B0604020202020204" pitchFamily="34" charset="0"/>
              </a:rPr>
              <a:t> a </a:t>
            </a:r>
            <a:r>
              <a:rPr kumimoji="0" lang="ru-RU" altLang="ru-RU" sz="1100" b="0" i="0" u="none" strike="noStrike" cap="none" normalizeH="0" baseline="0" dirty="0" err="1" smtClean="0">
                <a:ln>
                  <a:noFill/>
                </a:ln>
                <a:solidFill>
                  <a:srgbClr val="222222"/>
                </a:solidFill>
                <a:effectLst/>
                <a:cs typeface="Arial" panose="020B0604020202020204" pitchFamily="34" charset="0"/>
              </a:rPr>
              <a:t>song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selected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its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preview</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opened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in</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browser</a:t>
            </a:r>
            <a:r>
              <a:rPr kumimoji="0" lang="ru-RU" altLang="ru-RU" sz="1100" b="0" i="0" u="none" strike="noStrike" cap="none" normalizeH="0" baseline="0" dirty="0" smtClean="0">
                <a:ln>
                  <a:noFill/>
                </a:ln>
                <a:solidFill>
                  <a:srgbClr val="222222"/>
                </a:solidFill>
                <a:effectLst/>
                <a:cs typeface="Arial" panose="020B0604020202020204" pitchFamily="34" charset="0"/>
              </a:rPr>
              <a:t>.</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endParaRPr kumimoji="0" lang="ru-RU" altLang="ru-RU"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smtClean="0">
                <a:ln>
                  <a:noFill/>
                </a:ln>
                <a:solidFill>
                  <a:srgbClr val="222222"/>
                </a:solidFill>
                <a:effectLst/>
                <a:cs typeface="Arial" panose="020B0604020202020204" pitchFamily="34" charset="0"/>
              </a:rPr>
              <a:t>Note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provided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code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includes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only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one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function</a:t>
            </a:r>
            <a:r>
              <a:rPr kumimoji="0" lang="ru-RU" altLang="ru-RU" sz="1100" b="0" i="0" u="none" strike="noStrike" cap="none" normalizeH="0" baseline="0" dirty="0" smtClean="0">
                <a:ln>
                  <a:noFill/>
                </a:ln>
                <a:solidFill>
                  <a:srgbClr val="222222"/>
                </a:solidFill>
                <a:effectLst/>
                <a:cs typeface="Arial" panose="020B0604020202020204" pitchFamily="34" charset="0"/>
              </a:rPr>
              <a:t>,</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latin typeface="Arial Unicode MS" panose="020B0604020202020204" pitchFamily="34" charset="-128"/>
                <a:cs typeface="Arial" panose="020B0604020202020204" pitchFamily="34" charset="0"/>
              </a:rPr>
              <a:t>play_song_by_artist</a:t>
            </a:r>
            <a:r>
              <a:rPr kumimoji="0" lang="ru-RU" altLang="ru-RU" sz="1100" b="0" i="0" u="none" strike="noStrike" cap="none" normalizeH="0" baseline="0" dirty="0" smtClean="0">
                <a:ln>
                  <a:noFill/>
                </a:ln>
                <a:solidFill>
                  <a:srgbClr val="222222"/>
                </a:solidFill>
                <a:effectLst/>
                <a:latin typeface="Arial Unicode MS" panose="020B0604020202020204" pitchFamily="34" charset="-128"/>
                <a:cs typeface="Arial" panose="020B0604020202020204" pitchFamily="34" charset="0"/>
              </a:rPr>
              <a:t>()</a:t>
            </a:r>
            <a:r>
              <a:rPr kumimoji="0" lang="ru-RU" altLang="ru-RU" sz="1100" b="0" i="0" u="none" strike="noStrike" cap="none" normalizeH="0" baseline="0" dirty="0" smtClean="0">
                <a:ln>
                  <a:noFill/>
                </a:ln>
                <a:solidFill>
                  <a:srgbClr val="222222"/>
                </a:solidFill>
                <a:effectLst/>
                <a:cs typeface="Arial" panose="020B0604020202020204" pitchFamily="34" charset="0"/>
              </a:rPr>
              <a:t>.</a:t>
            </a:r>
            <a:r>
              <a:rPr kumimoji="0" lang="en-US" altLang="ru-RU" sz="6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r>
            <a:br>
              <a:rPr kumimoji="0" lang="en-US" altLang="ru-RU" sz="6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br>
            <a:r>
              <a:rPr kumimoji="0" lang="en-US" altLang="ru-RU" sz="6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r>
            <a:br>
              <a:rPr kumimoji="0" lang="en-US" altLang="ru-RU" sz="6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b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2169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9681A91A-5497-6DF0-1AAE-5DC611C5E217}"/>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4</a:t>
            </a:fld>
            <a:endParaRPr lang="en"/>
          </a:p>
        </p:txBody>
      </p:sp>
      <p:sp>
        <p:nvSpPr>
          <p:cNvPr id="5" name="Прямоугольник 4">
            <a:extLst>
              <a:ext uri="{FF2B5EF4-FFF2-40B4-BE49-F238E27FC236}">
                <a16:creationId xmlns:a16="http://schemas.microsoft.com/office/drawing/2014/main" id="{CF3FE59E-3E88-8745-8328-744E4316DCF4}"/>
              </a:ext>
            </a:extLst>
          </p:cNvPr>
          <p:cNvSpPr/>
          <p:nvPr/>
        </p:nvSpPr>
        <p:spPr>
          <a:xfrm>
            <a:off x="289559" y="243840"/>
            <a:ext cx="3981358" cy="4640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eaLnBrk="0" fontAlgn="base" hangingPunct="0">
              <a:spcBef>
                <a:spcPct val="0"/>
              </a:spcBef>
              <a:spcAft>
                <a:spcPct val="0"/>
              </a:spcAft>
              <a:buClrTx/>
            </a:pPr>
            <a:r>
              <a:rPr lang="ru-RU" altLang="ru-RU" sz="1200" dirty="0">
                <a:solidFill>
                  <a:srgbClr val="000000"/>
                </a:solidFill>
                <a:latin typeface="Georgia" panose="02040502050405020303" pitchFamily="18" charset="0"/>
                <a:cs typeface="Arial" panose="020B0604020202020204" pitchFamily="34" charset="0"/>
              </a:rPr>
              <a:t>​</a:t>
            </a:r>
            <a:r>
              <a:rPr lang="ru-RU" altLang="ru-RU" sz="1200" dirty="0">
                <a:solidFill>
                  <a:srgbClr val="222222"/>
                </a:solidFill>
                <a:cs typeface="Arial" panose="020B0604020202020204" pitchFamily="34" charset="0"/>
              </a:rPr>
              <a:t>Для написания программы был использован язык программирования </a:t>
            </a:r>
            <a:r>
              <a:rPr lang="ru-RU" altLang="ru-RU" sz="1200" dirty="0" err="1">
                <a:solidFill>
                  <a:srgbClr val="222222"/>
                </a:solidFill>
                <a:cs typeface="Arial" panose="020B0604020202020204" pitchFamily="34" charset="0"/>
              </a:rPr>
              <a:t>Python</a:t>
            </a:r>
            <a:r>
              <a:rPr lang="ru-RU" altLang="ru-RU" sz="1200" dirty="0" smtClean="0">
                <a:solidFill>
                  <a:srgbClr val="222222"/>
                </a:solidFill>
                <a:cs typeface="Arial" panose="020B0604020202020204" pitchFamily="34" charset="0"/>
              </a:rPr>
              <a:t>.</a:t>
            </a:r>
            <a:endParaRPr lang="en-US" altLang="ru-RU" sz="1200" dirty="0" smtClean="0">
              <a:solidFill>
                <a:srgbClr val="222222"/>
              </a:solidFill>
              <a:cs typeface="Arial" panose="020B0604020202020204" pitchFamily="34" charset="0"/>
            </a:endParaRPr>
          </a:p>
          <a:p>
            <a:pPr lvl="0" eaLnBrk="0" fontAlgn="base" hangingPunct="0">
              <a:spcBef>
                <a:spcPct val="0"/>
              </a:spcBef>
              <a:spcAft>
                <a:spcPct val="0"/>
              </a:spcAft>
              <a:buClrTx/>
            </a:pPr>
            <a:endParaRPr lang="en-US" altLang="ru-RU" sz="1200" dirty="0">
              <a:solidFill>
                <a:srgbClr val="222222"/>
              </a:solidFill>
              <a:cs typeface="Arial" panose="020B0604020202020204" pitchFamily="34" charset="0"/>
            </a:endParaRPr>
          </a:p>
          <a:p>
            <a:pPr lvl="0" eaLnBrk="0" fontAlgn="base" hangingPunct="0">
              <a:spcBef>
                <a:spcPct val="0"/>
              </a:spcBef>
              <a:spcAft>
                <a:spcPct val="0"/>
              </a:spcAft>
              <a:buClrTx/>
            </a:pPr>
            <a:r>
              <a:rPr lang="ru-RU" altLang="ru-RU" sz="1200" dirty="0">
                <a:solidFill>
                  <a:srgbClr val="222222"/>
                </a:solidFill>
                <a:cs typeface="Arial" panose="020B0604020202020204" pitchFamily="34" charset="0"/>
              </a:rPr>
              <a:t> Код также использует следующие модули и библиотеки</a:t>
            </a:r>
            <a:r>
              <a:rPr lang="ru-RU" altLang="ru-RU" sz="1200" dirty="0" smtClean="0">
                <a:solidFill>
                  <a:srgbClr val="222222"/>
                </a:solidFill>
                <a:cs typeface="Arial" panose="020B0604020202020204" pitchFamily="34" charset="0"/>
              </a:rPr>
              <a:t>:</a:t>
            </a:r>
            <a:endParaRPr lang="en-US" altLang="ru-RU" sz="1200" dirty="0" smtClean="0">
              <a:solidFill>
                <a:srgbClr val="222222"/>
              </a:solidFill>
              <a:cs typeface="Arial" panose="020B0604020202020204" pitchFamily="34" charset="0"/>
            </a:endParaRPr>
          </a:p>
          <a:p>
            <a:pPr lvl="0" eaLnBrk="0" fontAlgn="base" hangingPunct="0">
              <a:spcBef>
                <a:spcPct val="0"/>
              </a:spcBef>
              <a:spcAft>
                <a:spcPct val="0"/>
              </a:spcAft>
              <a:buClrTx/>
            </a:pPr>
            <a:endParaRPr lang="ru-RU" altLang="ru-RU" sz="1200" dirty="0">
              <a:solidFill>
                <a:schemeClr val="tx1"/>
              </a:solidFill>
            </a:endParaRPr>
          </a:p>
          <a:p>
            <a:pPr lvl="0" eaLnBrk="0" fontAlgn="base" hangingPunct="0">
              <a:spcBef>
                <a:spcPct val="0"/>
              </a:spcBef>
              <a:spcAft>
                <a:spcPct val="0"/>
              </a:spcAft>
              <a:buClrTx/>
              <a:buFontTx/>
              <a:buAutoNum type="arabicPeriod"/>
            </a:pPr>
            <a:r>
              <a:rPr lang="ru-RU" altLang="ru-RU" sz="1200" dirty="0">
                <a:solidFill>
                  <a:srgbClr val="222222"/>
                </a:solidFill>
                <a:cs typeface="Arial" panose="020B0604020202020204" pitchFamily="34" charset="0"/>
              </a:rPr>
              <a:t>Модуль </a:t>
            </a:r>
            <a:r>
              <a:rPr lang="ru-RU" altLang="ru-RU" sz="1200" dirty="0" err="1">
                <a:solidFill>
                  <a:srgbClr val="222222"/>
                </a:solidFill>
                <a:latin typeface="Arial Unicode MS" panose="020B0604020202020204" pitchFamily="34" charset="-128"/>
                <a:cs typeface="Arial" panose="020B0604020202020204" pitchFamily="34" charset="0"/>
              </a:rPr>
              <a:t>requests</a:t>
            </a:r>
            <a:r>
              <a:rPr lang="ru-RU" altLang="ru-RU" sz="1200" dirty="0">
                <a:solidFill>
                  <a:srgbClr val="222222"/>
                </a:solidFill>
                <a:cs typeface="Arial" panose="020B0604020202020204" pitchFamily="34" charset="0"/>
              </a:rPr>
              <a:t>: Используется для выполнения HTTP-запросов к </a:t>
            </a:r>
            <a:r>
              <a:rPr lang="ru-RU" altLang="ru-RU" sz="1200" dirty="0" err="1">
                <a:solidFill>
                  <a:srgbClr val="222222"/>
                </a:solidFill>
                <a:cs typeface="Arial" panose="020B0604020202020204" pitchFamily="34" charset="0"/>
              </a:rPr>
              <a:t>Deezer</a:t>
            </a:r>
            <a:r>
              <a:rPr lang="ru-RU" altLang="ru-RU" sz="1200" dirty="0">
                <a:solidFill>
                  <a:srgbClr val="222222"/>
                </a:solidFill>
                <a:cs typeface="Arial" panose="020B0604020202020204" pitchFamily="34" charset="0"/>
              </a:rPr>
              <a:t> </a:t>
            </a:r>
            <a:r>
              <a:rPr lang="ru-RU" altLang="ru-RU" sz="1200" dirty="0" smtClean="0">
                <a:solidFill>
                  <a:srgbClr val="222222"/>
                </a:solidFill>
                <a:cs typeface="Arial" panose="020B0604020202020204" pitchFamily="34" charset="0"/>
              </a:rPr>
              <a:t>API</a:t>
            </a:r>
            <a:r>
              <a:rPr lang="ru-RU" altLang="ru-RU" sz="1200" dirty="0">
                <a:solidFill>
                  <a:srgbClr val="222222"/>
                </a:solidFill>
                <a:cs typeface="Arial" panose="020B0604020202020204" pitchFamily="34" charset="0"/>
              </a:rPr>
              <a:t> </a:t>
            </a:r>
            <a:r>
              <a:rPr lang="ru-RU" altLang="ru-RU" sz="1200" dirty="0" smtClean="0">
                <a:solidFill>
                  <a:srgbClr val="222222"/>
                </a:solidFill>
                <a:cs typeface="Arial" panose="020B0604020202020204" pitchFamily="34" charset="0"/>
              </a:rPr>
              <a:t>и </a:t>
            </a:r>
            <a:r>
              <a:rPr lang="ru-RU" altLang="ru-RU" sz="1200" dirty="0">
                <a:solidFill>
                  <a:srgbClr val="222222"/>
                </a:solidFill>
                <a:cs typeface="Arial" panose="020B0604020202020204" pitchFamily="34" charset="0"/>
              </a:rPr>
              <a:t>получения данных о песнях.</a:t>
            </a:r>
          </a:p>
          <a:p>
            <a:pPr lvl="0" eaLnBrk="0" fontAlgn="base" hangingPunct="0">
              <a:spcBef>
                <a:spcPct val="0"/>
              </a:spcBef>
              <a:spcAft>
                <a:spcPct val="0"/>
              </a:spcAft>
              <a:buClrTx/>
              <a:buFontTx/>
              <a:buAutoNum type="arabicPeriod" startAt="2"/>
            </a:pPr>
            <a:r>
              <a:rPr lang="ru-RU" altLang="ru-RU" sz="1200" dirty="0">
                <a:solidFill>
                  <a:srgbClr val="222222"/>
                </a:solidFill>
                <a:cs typeface="Arial" panose="020B0604020202020204" pitchFamily="34" charset="0"/>
              </a:rPr>
              <a:t>Модуль </a:t>
            </a:r>
            <a:r>
              <a:rPr lang="ru-RU" altLang="ru-RU" sz="1200" dirty="0" err="1">
                <a:solidFill>
                  <a:srgbClr val="222222"/>
                </a:solidFill>
                <a:latin typeface="Arial Unicode MS" panose="020B0604020202020204" pitchFamily="34" charset="-128"/>
                <a:cs typeface="Arial" panose="020B0604020202020204" pitchFamily="34" charset="0"/>
              </a:rPr>
              <a:t>webbrowser</a:t>
            </a:r>
            <a:r>
              <a:rPr lang="ru-RU" altLang="ru-RU" sz="1200" dirty="0">
                <a:solidFill>
                  <a:srgbClr val="222222"/>
                </a:solidFill>
                <a:cs typeface="Arial" panose="020B0604020202020204" pitchFamily="34" charset="0"/>
              </a:rPr>
              <a:t>: Используется для открытия превью песен в браузере.</a:t>
            </a:r>
          </a:p>
          <a:p>
            <a:pPr lvl="0" eaLnBrk="0" fontAlgn="base" hangingPunct="0">
              <a:spcBef>
                <a:spcPct val="0"/>
              </a:spcBef>
              <a:spcAft>
                <a:spcPct val="0"/>
              </a:spcAft>
              <a:buClrTx/>
              <a:buFontTx/>
              <a:buAutoNum type="arabicPeriod" startAt="3"/>
            </a:pPr>
            <a:r>
              <a:rPr lang="ru-RU" altLang="ru-RU" sz="1200" dirty="0">
                <a:solidFill>
                  <a:srgbClr val="222222"/>
                </a:solidFill>
                <a:cs typeface="Arial" panose="020B0604020202020204" pitchFamily="34" charset="0"/>
              </a:rPr>
              <a:t>Библиотека </a:t>
            </a:r>
            <a:r>
              <a:rPr lang="ru-RU" altLang="ru-RU" sz="1200" dirty="0" err="1">
                <a:solidFill>
                  <a:srgbClr val="222222"/>
                </a:solidFill>
                <a:latin typeface="Arial Unicode MS" panose="020B0604020202020204" pitchFamily="34" charset="-128"/>
                <a:cs typeface="Arial" panose="020B0604020202020204" pitchFamily="34" charset="0"/>
              </a:rPr>
              <a:t>json</a:t>
            </a:r>
            <a:r>
              <a:rPr lang="ru-RU" altLang="ru-RU" sz="1200" dirty="0">
                <a:solidFill>
                  <a:srgbClr val="222222"/>
                </a:solidFill>
                <a:cs typeface="Arial" panose="020B0604020202020204" pitchFamily="34" charset="0"/>
              </a:rPr>
              <a:t>: Используется для обработки JSON-ответа от </a:t>
            </a:r>
            <a:r>
              <a:rPr lang="ru-RU" altLang="ru-RU" sz="1200" dirty="0" err="1">
                <a:solidFill>
                  <a:srgbClr val="222222"/>
                </a:solidFill>
                <a:cs typeface="Arial" panose="020B0604020202020204" pitchFamily="34" charset="0"/>
              </a:rPr>
              <a:t>Deezer</a:t>
            </a:r>
            <a:r>
              <a:rPr lang="ru-RU" altLang="ru-RU" sz="1200" dirty="0">
                <a:solidFill>
                  <a:srgbClr val="222222"/>
                </a:solidFill>
                <a:cs typeface="Arial" panose="020B0604020202020204" pitchFamily="34" charset="0"/>
              </a:rPr>
              <a:t> API</a:t>
            </a:r>
            <a:r>
              <a:rPr lang="ru-RU" altLang="ru-RU" sz="1200" dirty="0" smtClean="0">
                <a:solidFill>
                  <a:srgbClr val="222222"/>
                </a:solidFill>
                <a:cs typeface="Arial" panose="020B0604020202020204" pitchFamily="34" charset="0"/>
              </a:rPr>
              <a:t>.</a:t>
            </a:r>
            <a:endParaRPr lang="en-US" altLang="ru-RU" sz="1200" dirty="0" smtClean="0">
              <a:solidFill>
                <a:srgbClr val="222222"/>
              </a:solidFill>
              <a:cs typeface="Arial" panose="020B0604020202020204" pitchFamily="34" charset="0"/>
            </a:endParaRPr>
          </a:p>
          <a:p>
            <a:pPr lvl="0" eaLnBrk="0" fontAlgn="base" hangingPunct="0">
              <a:spcBef>
                <a:spcPct val="0"/>
              </a:spcBef>
              <a:spcAft>
                <a:spcPct val="0"/>
              </a:spcAft>
              <a:buClrTx/>
              <a:buFontTx/>
              <a:buAutoNum type="arabicPeriod" startAt="3"/>
            </a:pPr>
            <a:endParaRPr lang="ru-RU" altLang="ru-RU" sz="1200" dirty="0">
              <a:solidFill>
                <a:srgbClr val="222222"/>
              </a:solidFill>
              <a:cs typeface="Arial" panose="020B0604020202020204" pitchFamily="34" charset="0"/>
            </a:endParaRPr>
          </a:p>
          <a:p>
            <a:pPr lvl="0" eaLnBrk="0" fontAlgn="base" hangingPunct="0">
              <a:spcBef>
                <a:spcPct val="0"/>
              </a:spcBef>
              <a:spcAft>
                <a:spcPct val="0"/>
              </a:spcAft>
              <a:buClrTx/>
            </a:pPr>
            <a:r>
              <a:rPr lang="ru-RU" altLang="ru-RU" sz="1200" dirty="0">
                <a:solidFill>
                  <a:srgbClr val="222222"/>
                </a:solidFill>
                <a:cs typeface="Arial" panose="020B0604020202020204" pitchFamily="34" charset="0"/>
              </a:rPr>
              <a:t>Также в коде присутствуют стандартные функции языка </a:t>
            </a:r>
            <a:r>
              <a:rPr lang="ru-RU" altLang="ru-RU" sz="1200" dirty="0" err="1">
                <a:solidFill>
                  <a:srgbClr val="222222"/>
                </a:solidFill>
                <a:cs typeface="Arial" panose="020B0604020202020204" pitchFamily="34" charset="0"/>
              </a:rPr>
              <a:t>Python</a:t>
            </a:r>
            <a:r>
              <a:rPr lang="ru-RU" altLang="ru-RU" sz="1200" dirty="0">
                <a:solidFill>
                  <a:srgbClr val="222222"/>
                </a:solidFill>
                <a:cs typeface="Arial" panose="020B0604020202020204" pitchFamily="34" charset="0"/>
              </a:rPr>
              <a:t>, такие как ввод</a:t>
            </a:r>
            <a:endParaRPr lang="en-US" altLang="ru-RU" sz="1200" dirty="0">
              <a:solidFill>
                <a:srgbClr val="222222"/>
              </a:solidFill>
              <a:cs typeface="Arial" panose="020B0604020202020204" pitchFamily="34" charset="0"/>
            </a:endParaRPr>
          </a:p>
          <a:p>
            <a:pPr lvl="0" eaLnBrk="0" fontAlgn="base" hangingPunct="0">
              <a:spcBef>
                <a:spcPct val="0"/>
              </a:spcBef>
              <a:spcAft>
                <a:spcPct val="0"/>
              </a:spcAft>
              <a:buClrTx/>
            </a:pPr>
            <a:r>
              <a:rPr lang="ru-RU" altLang="ru-RU" sz="1200" dirty="0">
                <a:solidFill>
                  <a:srgbClr val="222222"/>
                </a:solidFill>
                <a:cs typeface="Arial" panose="020B0604020202020204" pitchFamily="34" charset="0"/>
              </a:rPr>
              <a:t> и вывод данных (</a:t>
            </a:r>
            <a:r>
              <a:rPr lang="ru-RU" altLang="ru-RU" sz="1200" dirty="0" err="1">
                <a:solidFill>
                  <a:srgbClr val="222222"/>
                </a:solidFill>
                <a:latin typeface="Arial Unicode MS" panose="020B0604020202020204" pitchFamily="34" charset="-128"/>
                <a:cs typeface="Arial" panose="020B0604020202020204" pitchFamily="34" charset="0"/>
              </a:rPr>
              <a:t>input</a:t>
            </a:r>
            <a:r>
              <a:rPr lang="ru-RU" altLang="ru-RU" sz="1200" dirty="0">
                <a:solidFill>
                  <a:srgbClr val="222222"/>
                </a:solidFill>
                <a:latin typeface="Arial Unicode MS" panose="020B0604020202020204" pitchFamily="34" charset="-128"/>
                <a:cs typeface="Arial" panose="020B0604020202020204" pitchFamily="34" charset="0"/>
              </a:rPr>
              <a:t>()</a:t>
            </a:r>
            <a:r>
              <a:rPr lang="ru-RU" altLang="ru-RU" sz="1200" dirty="0">
                <a:solidFill>
                  <a:srgbClr val="222222"/>
                </a:solidFill>
                <a:cs typeface="Arial" panose="020B0604020202020204" pitchFamily="34" charset="0"/>
              </a:rPr>
              <a:t>, </a:t>
            </a:r>
            <a:r>
              <a:rPr lang="ru-RU" altLang="ru-RU" sz="1200" dirty="0" err="1">
                <a:solidFill>
                  <a:srgbClr val="222222"/>
                </a:solidFill>
                <a:latin typeface="Arial Unicode MS" panose="020B0604020202020204" pitchFamily="34" charset="-128"/>
                <a:cs typeface="Arial" panose="020B0604020202020204" pitchFamily="34" charset="0"/>
              </a:rPr>
              <a:t>print</a:t>
            </a:r>
            <a:r>
              <a:rPr lang="ru-RU" altLang="ru-RU" sz="1200" dirty="0">
                <a:solidFill>
                  <a:srgbClr val="222222"/>
                </a:solidFill>
                <a:latin typeface="Arial Unicode MS" panose="020B0604020202020204" pitchFamily="34" charset="-128"/>
                <a:cs typeface="Arial" panose="020B0604020202020204" pitchFamily="34" charset="0"/>
              </a:rPr>
              <a:t>()</a:t>
            </a:r>
            <a:r>
              <a:rPr lang="ru-RU" altLang="ru-RU" sz="1200" dirty="0">
                <a:solidFill>
                  <a:srgbClr val="222222"/>
                </a:solidFill>
                <a:cs typeface="Arial" panose="020B0604020202020204" pitchFamily="34" charset="0"/>
              </a:rPr>
              <a:t>), операторы условия (</a:t>
            </a:r>
            <a:r>
              <a:rPr lang="ru-RU" altLang="ru-RU" sz="1200" dirty="0" err="1">
                <a:solidFill>
                  <a:srgbClr val="222222"/>
                </a:solidFill>
                <a:latin typeface="Arial Unicode MS" panose="020B0604020202020204" pitchFamily="34" charset="-128"/>
                <a:cs typeface="Arial" panose="020B0604020202020204" pitchFamily="34" charset="0"/>
              </a:rPr>
              <a:t>if</a:t>
            </a:r>
            <a:r>
              <a:rPr lang="ru-RU" altLang="ru-RU" sz="1200" dirty="0">
                <a:solidFill>
                  <a:srgbClr val="222222"/>
                </a:solidFill>
                <a:cs typeface="Arial" panose="020B0604020202020204" pitchFamily="34" charset="0"/>
              </a:rPr>
              <a:t>, </a:t>
            </a:r>
            <a:r>
              <a:rPr lang="ru-RU" altLang="ru-RU" sz="1200" dirty="0" err="1">
                <a:solidFill>
                  <a:srgbClr val="222222"/>
                </a:solidFill>
                <a:latin typeface="Arial Unicode MS" panose="020B0604020202020204" pitchFamily="34" charset="-128"/>
                <a:cs typeface="Arial" panose="020B0604020202020204" pitchFamily="34" charset="0"/>
              </a:rPr>
              <a:t>else</a:t>
            </a:r>
            <a:r>
              <a:rPr lang="ru-RU" altLang="ru-RU" sz="1200" dirty="0">
                <a:solidFill>
                  <a:srgbClr val="222222"/>
                </a:solidFill>
                <a:cs typeface="Arial" panose="020B0604020202020204" pitchFamily="34" charset="0"/>
              </a:rPr>
              <a:t>), операторы цикла (</a:t>
            </a:r>
            <a:r>
              <a:rPr lang="ru-RU" altLang="ru-RU" sz="1200" dirty="0" err="1">
                <a:solidFill>
                  <a:srgbClr val="222222"/>
                </a:solidFill>
                <a:latin typeface="Arial Unicode MS" panose="020B0604020202020204" pitchFamily="34" charset="-128"/>
                <a:cs typeface="Arial" panose="020B0604020202020204" pitchFamily="34" charset="0"/>
              </a:rPr>
              <a:t>for</a:t>
            </a:r>
            <a:r>
              <a:rPr lang="ru-RU" altLang="ru-RU" sz="1200" dirty="0">
                <a:solidFill>
                  <a:srgbClr val="222222"/>
                </a:solidFill>
                <a:cs typeface="Arial" panose="020B0604020202020204" pitchFamily="34" charset="0"/>
              </a:rPr>
              <a:t>), </a:t>
            </a:r>
            <a:endParaRPr lang="en-US" altLang="ru-RU" sz="1200" dirty="0">
              <a:solidFill>
                <a:srgbClr val="222222"/>
              </a:solidFill>
              <a:cs typeface="Arial" panose="020B0604020202020204" pitchFamily="34" charset="0"/>
            </a:endParaRPr>
          </a:p>
          <a:p>
            <a:pPr lvl="0" eaLnBrk="0" fontAlgn="base" hangingPunct="0">
              <a:spcBef>
                <a:spcPct val="0"/>
              </a:spcBef>
              <a:spcAft>
                <a:spcPct val="0"/>
              </a:spcAft>
              <a:buClrTx/>
            </a:pPr>
            <a:r>
              <a:rPr lang="ru-RU" altLang="ru-RU" sz="1200" dirty="0">
                <a:solidFill>
                  <a:srgbClr val="222222"/>
                </a:solidFill>
                <a:cs typeface="Arial" panose="020B0604020202020204" pitchFamily="34" charset="0"/>
              </a:rPr>
              <a:t>арифметические операции и проверки типов данных</a:t>
            </a:r>
            <a:r>
              <a:rPr lang="ru-RU" altLang="ru-RU" sz="1200" dirty="0" smtClean="0">
                <a:solidFill>
                  <a:srgbClr val="222222"/>
                </a:solidFill>
                <a:cs typeface="Arial" panose="020B0604020202020204" pitchFamily="34" charset="0"/>
              </a:rPr>
              <a:t>.</a:t>
            </a:r>
            <a:r>
              <a:rPr lang="ru-RU" altLang="ru-RU" sz="1200" dirty="0">
                <a:solidFill>
                  <a:srgbClr val="222222"/>
                </a:solidFill>
                <a:cs typeface="Arial" panose="020B0604020202020204" pitchFamily="34" charset="0"/>
              </a:rPr>
              <a:t/>
            </a:r>
            <a:br>
              <a:rPr lang="ru-RU" altLang="ru-RU" sz="1200" dirty="0">
                <a:solidFill>
                  <a:srgbClr val="222222"/>
                </a:solidFill>
                <a:cs typeface="Arial" panose="020B0604020202020204" pitchFamily="34" charset="0"/>
              </a:rPr>
            </a:br>
            <a:endParaRPr lang="ru-RU" altLang="ru-RU" sz="1200" dirty="0">
              <a:solidFill>
                <a:schemeClr val="tx1"/>
              </a:solidFill>
            </a:endParaRPr>
          </a:p>
          <a:p>
            <a:pPr lvl="0" eaLnBrk="0" fontAlgn="base" hangingPunct="0">
              <a:spcBef>
                <a:spcPct val="0"/>
              </a:spcBef>
              <a:spcAft>
                <a:spcPct val="0"/>
              </a:spcAft>
              <a:buClrTx/>
            </a:pPr>
            <a:r>
              <a:rPr lang="ru-RU" altLang="ru-RU" sz="1200" dirty="0">
                <a:solidFill>
                  <a:srgbClr val="222222"/>
                </a:solidFill>
                <a:cs typeface="Arial" panose="020B0604020202020204" pitchFamily="34" charset="0"/>
              </a:rPr>
              <a:t>Обратите внимание, что код также использует API-ключ для доступа к </a:t>
            </a:r>
            <a:r>
              <a:rPr lang="ru-RU" altLang="ru-RU" sz="1200" dirty="0" err="1">
                <a:solidFill>
                  <a:srgbClr val="222222"/>
                </a:solidFill>
                <a:cs typeface="Arial" panose="020B0604020202020204" pitchFamily="34" charset="0"/>
              </a:rPr>
              <a:t>Deezer</a:t>
            </a:r>
            <a:r>
              <a:rPr lang="ru-RU" altLang="ru-RU" sz="1200" dirty="0">
                <a:solidFill>
                  <a:srgbClr val="222222"/>
                </a:solidFill>
                <a:cs typeface="Arial" panose="020B0604020202020204" pitchFamily="34" charset="0"/>
              </a:rPr>
              <a:t> API,</a:t>
            </a:r>
            <a:endParaRPr lang="en-US" altLang="ru-RU" sz="1200" dirty="0">
              <a:solidFill>
                <a:srgbClr val="222222"/>
              </a:solidFill>
              <a:cs typeface="Arial" panose="020B0604020202020204" pitchFamily="34" charset="0"/>
            </a:endParaRPr>
          </a:p>
          <a:p>
            <a:pPr lvl="0" eaLnBrk="0" fontAlgn="base" hangingPunct="0">
              <a:spcBef>
                <a:spcPct val="0"/>
              </a:spcBef>
              <a:spcAft>
                <a:spcPct val="0"/>
              </a:spcAft>
              <a:buClrTx/>
            </a:pPr>
            <a:r>
              <a:rPr lang="ru-RU" altLang="ru-RU" sz="1200" dirty="0">
                <a:solidFill>
                  <a:srgbClr val="222222"/>
                </a:solidFill>
                <a:cs typeface="Arial" panose="020B0604020202020204" pitchFamily="34" charset="0"/>
              </a:rPr>
              <a:t> который был предоставлен в заголовках HTTP-запроса.</a:t>
            </a:r>
            <a:endParaRPr lang="ru-RU" altLang="ru-RU" sz="1200" dirty="0">
              <a:solidFill>
                <a:schemeClr val="tx1"/>
              </a:solidFill>
            </a:endParaRPr>
          </a:p>
        </p:txBody>
      </p:sp>
      <p:sp>
        <p:nvSpPr>
          <p:cNvPr id="6" name="Прямоугольник 5">
            <a:extLst>
              <a:ext uri="{FF2B5EF4-FFF2-40B4-BE49-F238E27FC236}">
                <a16:creationId xmlns:a16="http://schemas.microsoft.com/office/drawing/2014/main" id="{0AA3BF1F-8593-68C4-5B62-5656886AEED2}"/>
              </a:ext>
            </a:extLst>
          </p:cNvPr>
          <p:cNvSpPr/>
          <p:nvPr/>
        </p:nvSpPr>
        <p:spPr>
          <a:xfrm>
            <a:off x="4441673" y="259378"/>
            <a:ext cx="3993674" cy="4640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eaLnBrk="0" fontAlgn="base" hangingPunct="0">
              <a:spcBef>
                <a:spcPct val="0"/>
              </a:spcBef>
              <a:spcAft>
                <a:spcPct val="0"/>
              </a:spcAft>
              <a:buClrTx/>
            </a:pPr>
            <a:r>
              <a:rPr lang="ru-RU" altLang="ru-RU" sz="1200" dirty="0" err="1" smtClean="0">
                <a:solidFill>
                  <a:schemeClr val="tx1"/>
                </a:solidFill>
              </a:rPr>
              <a:t>The</a:t>
            </a:r>
            <a:r>
              <a:rPr lang="ru-RU" altLang="ru-RU" sz="1200" dirty="0" smtClean="0">
                <a:solidFill>
                  <a:schemeClr val="tx1"/>
                </a:solidFill>
              </a:rPr>
              <a:t> </a:t>
            </a:r>
            <a:r>
              <a:rPr lang="ru-RU" altLang="ru-RU" sz="1200" dirty="0" err="1">
                <a:solidFill>
                  <a:schemeClr val="tx1"/>
                </a:solidFill>
              </a:rPr>
              <a:t>program</a:t>
            </a:r>
            <a:r>
              <a:rPr lang="ru-RU" altLang="ru-RU" sz="1200" dirty="0">
                <a:solidFill>
                  <a:schemeClr val="tx1"/>
                </a:solidFill>
              </a:rPr>
              <a:t> </a:t>
            </a:r>
            <a:r>
              <a:rPr lang="ru-RU" altLang="ru-RU" sz="1200" dirty="0" err="1">
                <a:solidFill>
                  <a:schemeClr val="tx1"/>
                </a:solidFill>
              </a:rPr>
              <a:t>was</a:t>
            </a:r>
            <a:r>
              <a:rPr lang="ru-RU" altLang="ru-RU" sz="1200" dirty="0">
                <a:solidFill>
                  <a:schemeClr val="tx1"/>
                </a:solidFill>
              </a:rPr>
              <a:t> </a:t>
            </a:r>
            <a:r>
              <a:rPr lang="ru-RU" altLang="ru-RU" sz="1200" dirty="0" err="1">
                <a:solidFill>
                  <a:schemeClr val="tx1"/>
                </a:solidFill>
              </a:rPr>
              <a:t>written</a:t>
            </a:r>
            <a:r>
              <a:rPr lang="ru-RU" altLang="ru-RU" sz="1200" dirty="0">
                <a:solidFill>
                  <a:schemeClr val="tx1"/>
                </a:solidFill>
              </a:rPr>
              <a:t> </a:t>
            </a:r>
            <a:r>
              <a:rPr lang="ru-RU" altLang="ru-RU" sz="1200" dirty="0" err="1">
                <a:solidFill>
                  <a:schemeClr val="tx1"/>
                </a:solidFill>
              </a:rPr>
              <a:t>using</a:t>
            </a:r>
            <a:r>
              <a:rPr lang="ru-RU" altLang="ru-RU" sz="1200" dirty="0">
                <a:solidFill>
                  <a:schemeClr val="tx1"/>
                </a:solidFill>
              </a:rPr>
              <a:t> </a:t>
            </a:r>
            <a:r>
              <a:rPr lang="ru-RU" altLang="ru-RU" sz="1200" dirty="0" err="1">
                <a:solidFill>
                  <a:schemeClr val="tx1"/>
                </a:solidFill>
              </a:rPr>
              <a:t>the</a:t>
            </a:r>
            <a:r>
              <a:rPr lang="ru-RU" altLang="ru-RU" sz="1200" dirty="0">
                <a:solidFill>
                  <a:schemeClr val="tx1"/>
                </a:solidFill>
              </a:rPr>
              <a:t> </a:t>
            </a:r>
            <a:r>
              <a:rPr lang="ru-RU" altLang="ru-RU" sz="1200" dirty="0" err="1">
                <a:solidFill>
                  <a:schemeClr val="tx1"/>
                </a:solidFill>
              </a:rPr>
              <a:t>Python</a:t>
            </a:r>
            <a:r>
              <a:rPr lang="ru-RU" altLang="ru-RU" sz="1200" dirty="0">
                <a:solidFill>
                  <a:schemeClr val="tx1"/>
                </a:solidFill>
              </a:rPr>
              <a:t> </a:t>
            </a:r>
            <a:r>
              <a:rPr lang="ru-RU" altLang="ru-RU" sz="1200" dirty="0" err="1">
                <a:solidFill>
                  <a:schemeClr val="tx1"/>
                </a:solidFill>
              </a:rPr>
              <a:t>programming</a:t>
            </a:r>
            <a:r>
              <a:rPr lang="ru-RU" altLang="ru-RU" sz="1200" dirty="0">
                <a:solidFill>
                  <a:schemeClr val="tx1"/>
                </a:solidFill>
              </a:rPr>
              <a:t> </a:t>
            </a:r>
            <a:r>
              <a:rPr lang="ru-RU" altLang="ru-RU" sz="1200" dirty="0" err="1">
                <a:solidFill>
                  <a:schemeClr val="tx1"/>
                </a:solidFill>
              </a:rPr>
              <a:t>language</a:t>
            </a:r>
            <a:r>
              <a:rPr lang="ru-RU" altLang="ru-RU" sz="1200" dirty="0">
                <a:solidFill>
                  <a:schemeClr val="tx1"/>
                </a:solidFill>
              </a:rPr>
              <a:t>. </a:t>
            </a:r>
            <a:endParaRPr lang="en-US" altLang="ru-RU" sz="1200" dirty="0" smtClean="0">
              <a:solidFill>
                <a:schemeClr val="tx1"/>
              </a:solidFill>
            </a:endParaRPr>
          </a:p>
          <a:p>
            <a:pPr lvl="0" eaLnBrk="0" fontAlgn="base" hangingPunct="0">
              <a:spcBef>
                <a:spcPct val="0"/>
              </a:spcBef>
              <a:spcAft>
                <a:spcPct val="0"/>
              </a:spcAft>
              <a:buClrTx/>
            </a:pPr>
            <a:endParaRPr lang="en-US" altLang="ru-RU" sz="1200" dirty="0">
              <a:solidFill>
                <a:schemeClr val="tx1"/>
              </a:solidFill>
            </a:endParaRPr>
          </a:p>
          <a:p>
            <a:pPr lvl="0" eaLnBrk="0" fontAlgn="base" hangingPunct="0">
              <a:spcBef>
                <a:spcPct val="0"/>
              </a:spcBef>
              <a:spcAft>
                <a:spcPct val="0"/>
              </a:spcAft>
              <a:buClrTx/>
            </a:pPr>
            <a:r>
              <a:rPr lang="ru-RU" altLang="ru-RU" sz="1200" dirty="0" err="1">
                <a:solidFill>
                  <a:schemeClr val="tx1"/>
                </a:solidFill>
              </a:rPr>
              <a:t>The</a:t>
            </a:r>
            <a:r>
              <a:rPr lang="ru-RU" altLang="ru-RU" sz="1200" dirty="0">
                <a:solidFill>
                  <a:schemeClr val="tx1"/>
                </a:solidFill>
              </a:rPr>
              <a:t> </a:t>
            </a:r>
            <a:r>
              <a:rPr lang="ru-RU" altLang="ru-RU" sz="1200" dirty="0" err="1">
                <a:solidFill>
                  <a:schemeClr val="tx1"/>
                </a:solidFill>
              </a:rPr>
              <a:t>code</a:t>
            </a:r>
            <a:r>
              <a:rPr lang="ru-RU" altLang="ru-RU" sz="1200" dirty="0">
                <a:solidFill>
                  <a:schemeClr val="tx1"/>
                </a:solidFill>
              </a:rPr>
              <a:t> </a:t>
            </a:r>
            <a:r>
              <a:rPr lang="ru-RU" altLang="ru-RU" sz="1200" dirty="0" err="1">
                <a:solidFill>
                  <a:schemeClr val="tx1"/>
                </a:solidFill>
              </a:rPr>
              <a:t>also</a:t>
            </a:r>
            <a:r>
              <a:rPr lang="ru-RU" altLang="ru-RU" sz="1200" dirty="0">
                <a:solidFill>
                  <a:schemeClr val="tx1"/>
                </a:solidFill>
              </a:rPr>
              <a:t> </a:t>
            </a:r>
            <a:r>
              <a:rPr lang="ru-RU" altLang="ru-RU" sz="1200" dirty="0" err="1">
                <a:solidFill>
                  <a:schemeClr val="tx1"/>
                </a:solidFill>
              </a:rPr>
              <a:t>utilizes</a:t>
            </a:r>
            <a:r>
              <a:rPr lang="ru-RU" altLang="ru-RU" sz="1200" dirty="0">
                <a:solidFill>
                  <a:schemeClr val="tx1"/>
                </a:solidFill>
              </a:rPr>
              <a:t> </a:t>
            </a:r>
            <a:r>
              <a:rPr lang="ru-RU" altLang="ru-RU" sz="1200" dirty="0" err="1">
                <a:solidFill>
                  <a:schemeClr val="tx1"/>
                </a:solidFill>
              </a:rPr>
              <a:t>the</a:t>
            </a:r>
            <a:r>
              <a:rPr lang="ru-RU" altLang="ru-RU" sz="1200" dirty="0">
                <a:solidFill>
                  <a:schemeClr val="tx1"/>
                </a:solidFill>
              </a:rPr>
              <a:t> </a:t>
            </a:r>
            <a:r>
              <a:rPr lang="ru-RU" altLang="ru-RU" sz="1200" dirty="0" err="1">
                <a:solidFill>
                  <a:schemeClr val="tx1"/>
                </a:solidFill>
              </a:rPr>
              <a:t>following</a:t>
            </a:r>
            <a:r>
              <a:rPr lang="ru-RU" altLang="ru-RU" sz="1200" dirty="0">
                <a:solidFill>
                  <a:schemeClr val="tx1"/>
                </a:solidFill>
              </a:rPr>
              <a:t> </a:t>
            </a:r>
            <a:r>
              <a:rPr lang="ru-RU" altLang="ru-RU" sz="1200" dirty="0" err="1">
                <a:solidFill>
                  <a:schemeClr val="tx1"/>
                </a:solidFill>
              </a:rPr>
              <a:t>modules</a:t>
            </a:r>
            <a:r>
              <a:rPr lang="ru-RU" altLang="ru-RU" sz="1200" dirty="0">
                <a:solidFill>
                  <a:schemeClr val="tx1"/>
                </a:solidFill>
              </a:rPr>
              <a:t> </a:t>
            </a:r>
            <a:r>
              <a:rPr lang="ru-RU" altLang="ru-RU" sz="1200" dirty="0" err="1">
                <a:solidFill>
                  <a:schemeClr val="tx1"/>
                </a:solidFill>
              </a:rPr>
              <a:t>and</a:t>
            </a:r>
            <a:r>
              <a:rPr lang="ru-RU" altLang="ru-RU" sz="1200" dirty="0">
                <a:solidFill>
                  <a:schemeClr val="tx1"/>
                </a:solidFill>
              </a:rPr>
              <a:t> </a:t>
            </a:r>
            <a:r>
              <a:rPr lang="ru-RU" altLang="ru-RU" sz="1200" dirty="0" err="1">
                <a:solidFill>
                  <a:schemeClr val="tx1"/>
                </a:solidFill>
              </a:rPr>
              <a:t>libraries</a:t>
            </a:r>
            <a:r>
              <a:rPr lang="ru-RU" altLang="ru-RU" sz="1200" dirty="0">
                <a:solidFill>
                  <a:schemeClr val="tx1"/>
                </a:solidFill>
              </a:rPr>
              <a:t>:</a:t>
            </a:r>
            <a:endParaRPr lang="ru-RU" altLang="ru-RU" sz="1200" dirty="0">
              <a:solidFill>
                <a:schemeClr val="tx1"/>
              </a:solidFill>
              <a:latin typeface="Arial" panose="020B0604020202020204" pitchFamily="34" charset="0"/>
            </a:endParaRPr>
          </a:p>
          <a:p>
            <a:pPr lvl="0" eaLnBrk="0" fontAlgn="base" hangingPunct="0">
              <a:spcBef>
                <a:spcPct val="0"/>
              </a:spcBef>
              <a:spcAft>
                <a:spcPct val="0"/>
              </a:spcAft>
              <a:buClrTx/>
              <a:buFontTx/>
              <a:buAutoNum type="arabicPeriod"/>
            </a:pP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Unicode MS" panose="020B0604020202020204" pitchFamily="34" charset="-128"/>
              </a:rPr>
              <a:t>requests</a:t>
            </a:r>
            <a:r>
              <a:rPr lang="ru-RU" altLang="ru-RU" sz="1200" dirty="0">
                <a:solidFill>
                  <a:schemeClr val="tx1"/>
                </a:solidFill>
              </a:rPr>
              <a:t> </a:t>
            </a:r>
            <a:r>
              <a:rPr lang="ru-RU" altLang="ru-RU" sz="1200" dirty="0" err="1">
                <a:solidFill>
                  <a:schemeClr val="tx1"/>
                </a:solidFill>
                <a:latin typeface="Arial" panose="020B0604020202020204" pitchFamily="34" charset="0"/>
              </a:rPr>
              <a:t>module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It</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is</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used</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to</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perform</a:t>
            </a:r>
            <a:r>
              <a:rPr lang="ru-RU" altLang="ru-RU" sz="1200" dirty="0">
                <a:solidFill>
                  <a:schemeClr val="tx1"/>
                </a:solidFill>
                <a:latin typeface="Arial" panose="020B0604020202020204" pitchFamily="34" charset="0"/>
              </a:rPr>
              <a:t> HTTP </a:t>
            </a:r>
            <a:r>
              <a:rPr lang="ru-RU" altLang="ru-RU" sz="1200" dirty="0" err="1">
                <a:solidFill>
                  <a:schemeClr val="tx1"/>
                </a:solidFill>
                <a:latin typeface="Arial" panose="020B0604020202020204" pitchFamily="34" charset="0"/>
              </a:rPr>
              <a:t>requests</a:t>
            </a:r>
            <a:endParaRPr lang="en-US" altLang="ru-RU" sz="1200" dirty="0">
              <a:solidFill>
                <a:schemeClr val="tx1"/>
              </a:solidFill>
              <a:latin typeface="Arial" panose="020B0604020202020204" pitchFamily="34" charset="0"/>
            </a:endParaRPr>
          </a:p>
          <a:p>
            <a:pPr lvl="0" eaLnBrk="0" fontAlgn="base" hangingPunct="0">
              <a:spcBef>
                <a:spcPct val="0"/>
              </a:spcBef>
              <a:spcAft>
                <a:spcPct val="0"/>
              </a:spcAft>
              <a:buClrTx/>
              <a:buFontTx/>
              <a:buAutoNum type="arabicPeriod"/>
            </a:pP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to</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Deezer</a:t>
            </a:r>
            <a:r>
              <a:rPr lang="ru-RU" altLang="ru-RU" sz="1200" dirty="0">
                <a:solidFill>
                  <a:schemeClr val="tx1"/>
                </a:solidFill>
                <a:latin typeface="Arial" panose="020B0604020202020204" pitchFamily="34" charset="0"/>
              </a:rPr>
              <a:t> API </a:t>
            </a:r>
            <a:r>
              <a:rPr lang="ru-RU" altLang="ru-RU" sz="1200" dirty="0" err="1">
                <a:solidFill>
                  <a:schemeClr val="tx1"/>
                </a:solidFill>
                <a:latin typeface="Arial" panose="020B0604020202020204" pitchFamily="34" charset="0"/>
              </a:rPr>
              <a:t>and</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retrieve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song</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data</a:t>
            </a:r>
            <a:r>
              <a:rPr lang="ru-RU" altLang="ru-RU" sz="1200" dirty="0">
                <a:solidFill>
                  <a:schemeClr val="tx1"/>
                </a:solidFill>
                <a:latin typeface="Arial" panose="020B0604020202020204" pitchFamily="34" charset="0"/>
              </a:rPr>
              <a:t>.</a:t>
            </a:r>
          </a:p>
          <a:p>
            <a:pPr lvl="0" eaLnBrk="0" fontAlgn="base" hangingPunct="0">
              <a:spcBef>
                <a:spcPct val="0"/>
              </a:spcBef>
              <a:spcAft>
                <a:spcPct val="0"/>
              </a:spcAft>
              <a:buClrTx/>
              <a:buFontTx/>
              <a:buAutoNum type="arabicPeriod" startAt="2"/>
            </a:pP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Unicode MS" panose="020B0604020202020204" pitchFamily="34" charset="-128"/>
              </a:rPr>
              <a:t>webbrowser</a:t>
            </a:r>
            <a:r>
              <a:rPr lang="ru-RU" altLang="ru-RU" sz="1200" dirty="0">
                <a:solidFill>
                  <a:schemeClr val="tx1"/>
                </a:solidFill>
              </a:rPr>
              <a:t> </a:t>
            </a:r>
            <a:r>
              <a:rPr lang="ru-RU" altLang="ru-RU" sz="1200" dirty="0" err="1">
                <a:solidFill>
                  <a:schemeClr val="tx1"/>
                </a:solidFill>
                <a:latin typeface="Arial" panose="020B0604020202020204" pitchFamily="34" charset="0"/>
              </a:rPr>
              <a:t>module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It</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is</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used</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to</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open</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song</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previews</a:t>
            </a:r>
            <a:endParaRPr lang="en-US" altLang="ru-RU" sz="1200" dirty="0">
              <a:solidFill>
                <a:schemeClr val="tx1"/>
              </a:solidFill>
              <a:latin typeface="Arial" panose="020B0604020202020204" pitchFamily="34" charset="0"/>
            </a:endParaRPr>
          </a:p>
          <a:p>
            <a:pPr lvl="0" eaLnBrk="0" fontAlgn="base" hangingPunct="0">
              <a:spcBef>
                <a:spcPct val="0"/>
              </a:spcBef>
              <a:spcAft>
                <a:spcPct val="0"/>
              </a:spcAft>
              <a:buClrTx/>
              <a:buFontTx/>
              <a:buAutoNum type="arabicPeriod" startAt="2"/>
            </a:pP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in</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web</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browser</a:t>
            </a:r>
            <a:r>
              <a:rPr lang="ru-RU" altLang="ru-RU" sz="1200" dirty="0">
                <a:solidFill>
                  <a:schemeClr val="tx1"/>
                </a:solidFill>
                <a:latin typeface="Arial" panose="020B0604020202020204" pitchFamily="34" charset="0"/>
              </a:rPr>
              <a:t>.</a:t>
            </a:r>
          </a:p>
          <a:p>
            <a:pPr lvl="0" eaLnBrk="0" fontAlgn="base" hangingPunct="0">
              <a:spcBef>
                <a:spcPct val="0"/>
              </a:spcBef>
              <a:spcAft>
                <a:spcPct val="0"/>
              </a:spcAft>
              <a:buClrTx/>
              <a:buFontTx/>
              <a:buAutoNum type="arabicPeriod" startAt="3"/>
            </a:pP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Unicode MS" panose="020B0604020202020204" pitchFamily="34" charset="-128"/>
              </a:rPr>
              <a:t>json</a:t>
            </a:r>
            <a:r>
              <a:rPr lang="ru-RU" altLang="ru-RU" sz="1200" dirty="0">
                <a:solidFill>
                  <a:schemeClr val="tx1"/>
                </a:solidFill>
              </a:rPr>
              <a:t> </a:t>
            </a:r>
            <a:r>
              <a:rPr lang="ru-RU" altLang="ru-RU" sz="1200" dirty="0" err="1">
                <a:solidFill>
                  <a:schemeClr val="tx1"/>
                </a:solidFill>
                <a:latin typeface="Arial" panose="020B0604020202020204" pitchFamily="34" charset="0"/>
              </a:rPr>
              <a:t>library</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It</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is</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used</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for</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processing</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smtClean="0">
                <a:solidFill>
                  <a:schemeClr val="tx1"/>
                </a:solidFill>
                <a:latin typeface="Arial" panose="020B0604020202020204" pitchFamily="34" charset="0"/>
              </a:rPr>
              <a:t>JSON</a:t>
            </a:r>
            <a:r>
              <a:rPr lang="en-US" altLang="ru-RU" sz="1200" dirty="0" smtClean="0">
                <a:solidFill>
                  <a:schemeClr val="tx1"/>
                </a:solidFill>
                <a:latin typeface="Arial" panose="020B0604020202020204" pitchFamily="34" charset="0"/>
              </a:rPr>
              <a:t>-</a:t>
            </a:r>
            <a:r>
              <a:rPr lang="ru-RU" altLang="ru-RU" sz="1200" dirty="0" smtClean="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response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from</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Deezer</a:t>
            </a:r>
            <a:r>
              <a:rPr lang="ru-RU" altLang="ru-RU" sz="1200" dirty="0">
                <a:solidFill>
                  <a:schemeClr val="tx1"/>
                </a:solidFill>
                <a:latin typeface="Arial" panose="020B0604020202020204" pitchFamily="34" charset="0"/>
              </a:rPr>
              <a:t> API</a:t>
            </a:r>
            <a:r>
              <a:rPr lang="ru-RU" altLang="ru-RU" sz="1200" dirty="0" smtClean="0">
                <a:solidFill>
                  <a:schemeClr val="tx1"/>
                </a:solidFill>
                <a:latin typeface="Arial" panose="020B0604020202020204" pitchFamily="34" charset="0"/>
              </a:rPr>
              <a:t>.</a:t>
            </a:r>
            <a:endParaRPr lang="en-US" altLang="ru-RU" sz="1200" dirty="0" smtClean="0">
              <a:solidFill>
                <a:schemeClr val="tx1"/>
              </a:solidFill>
              <a:latin typeface="Arial" panose="020B0604020202020204" pitchFamily="34" charset="0"/>
            </a:endParaRPr>
          </a:p>
          <a:p>
            <a:pPr lvl="0" eaLnBrk="0" fontAlgn="base" hangingPunct="0">
              <a:spcBef>
                <a:spcPct val="0"/>
              </a:spcBef>
              <a:spcAft>
                <a:spcPct val="0"/>
              </a:spcAft>
              <a:buClrTx/>
              <a:buFontTx/>
              <a:buAutoNum type="arabicPeriod" startAt="3"/>
            </a:pPr>
            <a:endParaRPr lang="ru-RU" altLang="ru-RU" sz="1200" dirty="0">
              <a:solidFill>
                <a:schemeClr val="tx1"/>
              </a:solidFill>
              <a:latin typeface="Arial" panose="020B0604020202020204" pitchFamily="34" charset="0"/>
            </a:endParaRPr>
          </a:p>
          <a:p>
            <a:pPr lvl="0" eaLnBrk="0" fontAlgn="base" hangingPunct="0">
              <a:spcBef>
                <a:spcPct val="0"/>
              </a:spcBef>
              <a:spcAft>
                <a:spcPct val="0"/>
              </a:spcAft>
              <a:buClrTx/>
            </a:pP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code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also</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includes</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standard</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Python</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language</a:t>
            </a:r>
            <a:r>
              <a:rPr lang="ru-RU" altLang="ru-RU" sz="1200" dirty="0">
                <a:solidFill>
                  <a:schemeClr val="tx1"/>
                </a:solidFill>
                <a:latin typeface="Arial" panose="020B0604020202020204" pitchFamily="34" charset="0"/>
              </a:rPr>
              <a:t> </a:t>
            </a:r>
            <a:r>
              <a:rPr lang="ru-RU" altLang="ru-RU" sz="1200" dirty="0" err="1" smtClean="0">
                <a:solidFill>
                  <a:schemeClr val="tx1"/>
                </a:solidFill>
                <a:latin typeface="Arial" panose="020B0604020202020204" pitchFamily="34" charset="0"/>
              </a:rPr>
              <a:t>features</a:t>
            </a:r>
            <a:r>
              <a:rPr lang="en-US" altLang="ru-RU" sz="1200" dirty="0" smtClean="0">
                <a:solidFill>
                  <a:schemeClr val="tx1"/>
                </a:solidFill>
                <a:latin typeface="Arial" panose="020B0604020202020204" pitchFamily="34" charset="0"/>
              </a:rPr>
              <a:t> </a:t>
            </a:r>
            <a:r>
              <a:rPr lang="ru-RU" altLang="ru-RU" sz="1200" dirty="0" err="1" smtClean="0">
                <a:solidFill>
                  <a:schemeClr val="tx1"/>
                </a:solidFill>
                <a:latin typeface="Arial" panose="020B0604020202020204" pitchFamily="34" charset="0"/>
              </a:rPr>
              <a:t>such</a:t>
            </a:r>
            <a:r>
              <a:rPr lang="ru-RU" altLang="ru-RU" sz="1200" dirty="0" smtClean="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as</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input</a:t>
            </a:r>
            <a:r>
              <a:rPr lang="ru-RU" altLang="ru-RU" sz="1200" dirty="0">
                <a:solidFill>
                  <a:schemeClr val="tx1"/>
                </a:solidFill>
                <a:latin typeface="Arial" panose="020B0604020202020204" pitchFamily="34" charset="0"/>
              </a:rPr>
              <a:t>/</a:t>
            </a:r>
            <a:r>
              <a:rPr lang="ru-RU" altLang="ru-RU" sz="1200" dirty="0" err="1">
                <a:solidFill>
                  <a:schemeClr val="tx1"/>
                </a:solidFill>
                <a:latin typeface="Arial" panose="020B0604020202020204" pitchFamily="34" charset="0"/>
              </a:rPr>
              <a:t>output</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Unicode MS" panose="020B0604020202020204" pitchFamily="34" charset="-128"/>
              </a:rPr>
              <a:t>input</a:t>
            </a:r>
            <a:r>
              <a:rPr lang="ru-RU" altLang="ru-RU" sz="1200" dirty="0">
                <a:solidFill>
                  <a:schemeClr val="tx1"/>
                </a:solidFill>
                <a:latin typeface="Arial Unicode MS" panose="020B0604020202020204" pitchFamily="34" charset="-128"/>
              </a:rPr>
              <a:t>()</a:t>
            </a:r>
            <a:r>
              <a:rPr lang="ru-RU" altLang="ru-RU" sz="1200" dirty="0">
                <a:solidFill>
                  <a:schemeClr val="tx1"/>
                </a:solidFill>
              </a:rPr>
              <a:t>,</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Unicode MS" panose="020B0604020202020204" pitchFamily="34" charset="-128"/>
              </a:rPr>
              <a:t>print</a:t>
            </a:r>
            <a:r>
              <a:rPr lang="ru-RU" altLang="ru-RU" sz="1200" dirty="0">
                <a:solidFill>
                  <a:schemeClr val="tx1"/>
                </a:solidFill>
                <a:latin typeface="Arial Unicode MS" panose="020B0604020202020204" pitchFamily="34" charset="-128"/>
              </a:rPr>
              <a:t>()</a:t>
            </a:r>
            <a:r>
              <a:rPr lang="ru-RU" altLang="ru-RU" sz="1200" dirty="0">
                <a:solidFill>
                  <a:schemeClr val="tx1"/>
                </a:solidFill>
              </a:rPr>
              <a:t>), </a:t>
            </a:r>
            <a:r>
              <a:rPr lang="ru-RU" altLang="ru-RU" sz="1200" dirty="0" err="1">
                <a:solidFill>
                  <a:schemeClr val="tx1"/>
                </a:solidFill>
              </a:rPr>
              <a:t>conditional</a:t>
            </a:r>
            <a:r>
              <a:rPr lang="ru-RU" altLang="ru-RU" sz="1200" dirty="0">
                <a:solidFill>
                  <a:schemeClr val="tx1"/>
                </a:solidFill>
              </a:rPr>
              <a:t> </a:t>
            </a:r>
            <a:r>
              <a:rPr lang="ru-RU" altLang="ru-RU" sz="1200" dirty="0" err="1" smtClean="0">
                <a:solidFill>
                  <a:schemeClr val="tx1"/>
                </a:solidFill>
              </a:rPr>
              <a:t>statements</a:t>
            </a:r>
            <a:r>
              <a:rPr lang="en-US" altLang="ru-RU" sz="1200" dirty="0" smtClean="0">
                <a:solidFill>
                  <a:schemeClr val="tx1"/>
                </a:solidFill>
              </a:rPr>
              <a:t> </a:t>
            </a:r>
            <a:r>
              <a:rPr lang="ru-RU" altLang="ru-RU" sz="1200" dirty="0" smtClean="0">
                <a:solidFill>
                  <a:schemeClr val="tx1"/>
                </a:solidFill>
              </a:rPr>
              <a:t>(</a:t>
            </a:r>
            <a:r>
              <a:rPr lang="ru-RU" altLang="ru-RU" sz="1200" dirty="0" err="1" smtClean="0">
                <a:solidFill>
                  <a:schemeClr val="tx1"/>
                </a:solidFill>
                <a:latin typeface="Arial Unicode MS" panose="020B0604020202020204" pitchFamily="34" charset="-128"/>
              </a:rPr>
              <a:t>if</a:t>
            </a:r>
            <a:r>
              <a:rPr lang="ru-RU" altLang="ru-RU" sz="1200" dirty="0">
                <a:solidFill>
                  <a:schemeClr val="tx1"/>
                </a:solidFill>
              </a:rPr>
              <a:t>,</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Unicode MS" panose="020B0604020202020204" pitchFamily="34" charset="-128"/>
              </a:rPr>
              <a:t>else</a:t>
            </a:r>
            <a:r>
              <a:rPr lang="ru-RU" altLang="ru-RU" sz="1200" dirty="0">
                <a:solidFill>
                  <a:schemeClr val="tx1"/>
                </a:solidFill>
              </a:rPr>
              <a:t>), </a:t>
            </a:r>
            <a:r>
              <a:rPr lang="ru-RU" altLang="ru-RU" sz="1200" dirty="0" err="1">
                <a:solidFill>
                  <a:schemeClr val="tx1"/>
                </a:solidFill>
              </a:rPr>
              <a:t>loop</a:t>
            </a:r>
            <a:r>
              <a:rPr lang="ru-RU" altLang="ru-RU" sz="1200" dirty="0">
                <a:solidFill>
                  <a:schemeClr val="tx1"/>
                </a:solidFill>
              </a:rPr>
              <a:t> </a:t>
            </a:r>
            <a:r>
              <a:rPr lang="ru-RU" altLang="ru-RU" sz="1200" dirty="0" err="1">
                <a:solidFill>
                  <a:schemeClr val="tx1"/>
                </a:solidFill>
              </a:rPr>
              <a:t>statements</a:t>
            </a:r>
            <a:r>
              <a:rPr lang="ru-RU" altLang="ru-RU" sz="1200" dirty="0">
                <a:solidFill>
                  <a:schemeClr val="tx1"/>
                </a:solidFill>
              </a:rPr>
              <a:t> (</a:t>
            </a:r>
            <a:r>
              <a:rPr lang="ru-RU" altLang="ru-RU" sz="1200" dirty="0" err="1">
                <a:solidFill>
                  <a:schemeClr val="tx1"/>
                </a:solidFill>
                <a:latin typeface="Arial Unicode MS" panose="020B0604020202020204" pitchFamily="34" charset="-128"/>
              </a:rPr>
              <a:t>for</a:t>
            </a:r>
            <a:r>
              <a:rPr lang="ru-RU" altLang="ru-RU" sz="1200" dirty="0">
                <a:solidFill>
                  <a:schemeClr val="tx1"/>
                </a:solidFill>
              </a:rPr>
              <a:t>), </a:t>
            </a:r>
            <a:r>
              <a:rPr lang="ru-RU" altLang="ru-RU" sz="1200" dirty="0" err="1">
                <a:solidFill>
                  <a:schemeClr val="tx1"/>
                </a:solidFill>
              </a:rPr>
              <a:t>arithmetic</a:t>
            </a:r>
            <a:r>
              <a:rPr lang="ru-RU" altLang="ru-RU" sz="1200" dirty="0">
                <a:solidFill>
                  <a:schemeClr val="tx1"/>
                </a:solidFill>
              </a:rPr>
              <a:t> </a:t>
            </a:r>
            <a:r>
              <a:rPr lang="ru-RU" altLang="ru-RU" sz="1200" dirty="0" err="1" smtClean="0">
                <a:solidFill>
                  <a:schemeClr val="tx1"/>
                </a:solidFill>
              </a:rPr>
              <a:t>operations</a:t>
            </a:r>
            <a:r>
              <a:rPr lang="ru-RU" altLang="ru-RU" sz="1200" dirty="0" smtClean="0">
                <a:solidFill>
                  <a:schemeClr val="tx1"/>
                </a:solidFill>
              </a:rPr>
              <a:t>,</a:t>
            </a:r>
            <a:r>
              <a:rPr lang="en-US" altLang="ru-RU" sz="1200" dirty="0" smtClean="0">
                <a:solidFill>
                  <a:schemeClr val="tx1"/>
                </a:solidFill>
              </a:rPr>
              <a:t> </a:t>
            </a:r>
            <a:r>
              <a:rPr lang="ru-RU" altLang="ru-RU" sz="1200" dirty="0" err="1" smtClean="0">
                <a:solidFill>
                  <a:schemeClr val="tx1"/>
                </a:solidFill>
              </a:rPr>
              <a:t>and</a:t>
            </a:r>
            <a:r>
              <a:rPr lang="ru-RU" altLang="ru-RU" sz="1200" dirty="0" smtClean="0">
                <a:solidFill>
                  <a:schemeClr val="tx1"/>
                </a:solidFill>
              </a:rPr>
              <a:t> </a:t>
            </a:r>
            <a:r>
              <a:rPr lang="ru-RU" altLang="ru-RU" sz="1200" dirty="0" err="1">
                <a:solidFill>
                  <a:schemeClr val="tx1"/>
                </a:solidFill>
              </a:rPr>
              <a:t>data</a:t>
            </a:r>
            <a:r>
              <a:rPr lang="ru-RU" altLang="ru-RU" sz="1200" dirty="0">
                <a:solidFill>
                  <a:schemeClr val="tx1"/>
                </a:solidFill>
              </a:rPr>
              <a:t> </a:t>
            </a:r>
            <a:r>
              <a:rPr lang="ru-RU" altLang="ru-RU" sz="1200" dirty="0" err="1">
                <a:solidFill>
                  <a:schemeClr val="tx1"/>
                </a:solidFill>
              </a:rPr>
              <a:t>type</a:t>
            </a:r>
            <a:r>
              <a:rPr lang="ru-RU" altLang="ru-RU" sz="1200" dirty="0">
                <a:solidFill>
                  <a:schemeClr val="tx1"/>
                </a:solidFill>
              </a:rPr>
              <a:t> </a:t>
            </a:r>
            <a:r>
              <a:rPr lang="ru-RU" altLang="ru-RU" sz="1200" dirty="0" err="1">
                <a:solidFill>
                  <a:schemeClr val="tx1"/>
                </a:solidFill>
              </a:rPr>
              <a:t>checks</a:t>
            </a:r>
            <a:r>
              <a:rPr lang="ru-RU" altLang="ru-RU" sz="1200" dirty="0" smtClean="0">
                <a:solidFill>
                  <a:schemeClr val="tx1"/>
                </a:solidFill>
              </a:rPr>
              <a:t>.</a:t>
            </a:r>
            <a:endParaRPr lang="en-US" altLang="ru-RU" sz="1200" dirty="0" smtClean="0">
              <a:solidFill>
                <a:schemeClr val="tx1"/>
              </a:solidFill>
            </a:endParaRPr>
          </a:p>
          <a:p>
            <a:pPr lvl="0" eaLnBrk="0" fontAlgn="base" hangingPunct="0">
              <a:spcBef>
                <a:spcPct val="0"/>
              </a:spcBef>
              <a:spcAft>
                <a:spcPct val="0"/>
              </a:spcAft>
              <a:buClrTx/>
            </a:pPr>
            <a:endParaRPr lang="ru-RU" altLang="ru-RU" sz="1200" dirty="0">
              <a:solidFill>
                <a:schemeClr val="tx1"/>
              </a:solidFill>
              <a:latin typeface="Arial" panose="020B0604020202020204" pitchFamily="34" charset="0"/>
            </a:endParaRPr>
          </a:p>
          <a:p>
            <a:pPr lvl="0" eaLnBrk="0" fontAlgn="base" hangingPunct="0">
              <a:spcBef>
                <a:spcPct val="0"/>
              </a:spcBef>
              <a:spcAft>
                <a:spcPct val="0"/>
              </a:spcAft>
              <a:buClrTx/>
            </a:pPr>
            <a:r>
              <a:rPr lang="ru-RU" altLang="ru-RU" sz="1200" dirty="0" err="1">
                <a:solidFill>
                  <a:schemeClr val="tx1"/>
                </a:solidFill>
                <a:latin typeface="Arial" panose="020B0604020202020204" pitchFamily="34" charset="0"/>
              </a:rPr>
              <a:t>Please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note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that</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code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also</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includes</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an</a:t>
            </a:r>
            <a:r>
              <a:rPr lang="ru-RU" altLang="ru-RU" sz="1200" dirty="0">
                <a:solidFill>
                  <a:schemeClr val="tx1"/>
                </a:solidFill>
                <a:latin typeface="Arial" panose="020B0604020202020204" pitchFamily="34" charset="0"/>
              </a:rPr>
              <a:t> API </a:t>
            </a:r>
            <a:r>
              <a:rPr lang="ru-RU" altLang="ru-RU" sz="1200" dirty="0" err="1">
                <a:solidFill>
                  <a:schemeClr val="tx1"/>
                </a:solidFill>
                <a:latin typeface="Arial" panose="020B0604020202020204" pitchFamily="34" charset="0"/>
              </a:rPr>
              <a:t>key</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provided</a:t>
            </a:r>
            <a:r>
              <a:rPr lang="ru-RU" altLang="ru-RU" sz="1200" dirty="0">
                <a:solidFill>
                  <a:schemeClr val="tx1"/>
                </a:solidFill>
                <a:latin typeface="Arial" panose="020B0604020202020204" pitchFamily="34" charset="0"/>
              </a:rPr>
              <a:t> </a:t>
            </a:r>
            <a:r>
              <a:rPr lang="ru-RU" altLang="ru-RU" sz="1200" dirty="0" err="1" smtClean="0">
                <a:solidFill>
                  <a:schemeClr val="tx1"/>
                </a:solidFill>
                <a:latin typeface="Arial" panose="020B0604020202020204" pitchFamily="34" charset="0"/>
              </a:rPr>
              <a:t>in</a:t>
            </a:r>
            <a:r>
              <a:rPr lang="ru-RU" altLang="ru-RU" sz="1200" dirty="0" smtClean="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headers</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of</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HTTP </a:t>
            </a:r>
            <a:r>
              <a:rPr lang="ru-RU" altLang="ru-RU" sz="1200" dirty="0" err="1">
                <a:solidFill>
                  <a:schemeClr val="tx1"/>
                </a:solidFill>
                <a:latin typeface="Arial" panose="020B0604020202020204" pitchFamily="34" charset="0"/>
              </a:rPr>
              <a:t>request</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for</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accessing</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Deezer</a:t>
            </a:r>
            <a:r>
              <a:rPr lang="ru-RU" altLang="ru-RU" sz="1200" dirty="0">
                <a:solidFill>
                  <a:schemeClr val="tx1"/>
                </a:solidFill>
                <a:latin typeface="Arial" panose="020B0604020202020204" pitchFamily="34" charset="0"/>
              </a:rPr>
              <a:t> API.</a:t>
            </a:r>
          </a:p>
          <a:p>
            <a:pPr algn="just"/>
            <a:endParaRPr lang="ru-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841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27F782-98DD-17E9-A8B0-529586D72364}"/>
              </a:ext>
            </a:extLst>
          </p:cNvPr>
          <p:cNvSpPr>
            <a:spLocks noGrp="1"/>
          </p:cNvSpPr>
          <p:nvPr>
            <p:ph type="title"/>
          </p:nvPr>
        </p:nvSpPr>
        <p:spPr>
          <a:xfrm>
            <a:off x="311700" y="106680"/>
            <a:ext cx="8085540" cy="4766403"/>
          </a:xfrm>
        </p:spPr>
        <p:txBody>
          <a:bodyPr>
            <a:normAutofit/>
          </a:bodyPr>
          <a:lstStyle/>
          <a:p>
            <a:pPr>
              <a:lnSpc>
                <a:spcPct val="107000"/>
              </a:lnSpc>
              <a:spcAft>
                <a:spcPts val="800"/>
              </a:spcAft>
            </a:pPr>
            <a:r>
              <a:rPr lang="en-US" sz="1050" dirty="0" smtClean="0"/>
              <a:t/>
            </a:r>
            <a:br>
              <a:rPr lang="en-US" sz="1050" dirty="0" smtClean="0"/>
            </a:br>
            <a:endParaRPr lang="ru-UA" sz="1050" dirty="0"/>
          </a:p>
        </p:txBody>
      </p:sp>
      <p:sp>
        <p:nvSpPr>
          <p:cNvPr id="4" name="Номер слайда 3">
            <a:extLst>
              <a:ext uri="{FF2B5EF4-FFF2-40B4-BE49-F238E27FC236}">
                <a16:creationId xmlns:a16="http://schemas.microsoft.com/office/drawing/2014/main" id="{D5F13DCF-AC21-67A4-D1E0-B7B3EF072FCE}"/>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5</a:t>
            </a:fld>
            <a:endParaRPr lang="en"/>
          </a:p>
        </p:txBody>
      </p:sp>
      <p:sp>
        <p:nvSpPr>
          <p:cNvPr id="3" name="Rectangle 1"/>
          <p:cNvSpPr>
            <a:spLocks noChangeArrowheads="1"/>
          </p:cNvSpPr>
          <p:nvPr/>
        </p:nvSpPr>
        <p:spPr bwMode="auto">
          <a:xfrm>
            <a:off x="6534614" y="-192940"/>
            <a:ext cx="184731"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p:txBody>
      </p:sp>
      <p:sp>
        <p:nvSpPr>
          <p:cNvPr id="6" name="AutoShape 2"/>
          <p:cNvSpPr>
            <a:spLocks noChangeAspect="1" noChangeArrowheads="1"/>
          </p:cNvSpPr>
          <p:nvPr/>
        </p:nvSpPr>
        <p:spPr bwMode="auto">
          <a:xfrm>
            <a:off x="20638"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3" descr="User"/>
          <p:cNvSpPr>
            <a:spLocks noChangeAspect="1" noChangeArrowheads="1"/>
          </p:cNvSpPr>
          <p:nvPr/>
        </p:nvSpPr>
        <p:spPr bwMode="auto">
          <a:xfrm>
            <a:off x="107950"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Rectangle 4"/>
          <p:cNvSpPr>
            <a:spLocks noChangeArrowheads="1"/>
          </p:cNvSpPr>
          <p:nvPr/>
        </p:nvSpPr>
        <p:spPr bwMode="auto">
          <a:xfrm>
            <a:off x="311700" y="-624480"/>
            <a:ext cx="20883525"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rgbClr val="000000"/>
                </a:solidFill>
                <a:effectLst/>
                <a:latin typeface="Georgia" panose="02040502050405020303" pitchFamily="18" charset="0"/>
              </a:rPr>
              <a:t>​</a:t>
            </a:r>
            <a:endParaRPr kumimoji="0" lang="en-US" altLang="ru-RU" sz="1000" b="0" i="0" u="none" strike="noStrike" cap="none" normalizeH="0" baseline="0" dirty="0" smtClean="0">
              <a:ln>
                <a:noFill/>
              </a:ln>
              <a:solidFill>
                <a:srgbClr val="000000"/>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000" dirty="0">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000" b="0" i="0" u="none" strike="noStrike" cap="none" normalizeH="0" baseline="0" dirty="0" smtClean="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000"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chemeClr val="tx1"/>
                </a:solidFill>
                <a:effectLst/>
              </a:rPr>
              <a:t>Положительные аспекты:</a:t>
            </a:r>
            <a:endParaRPr kumimoji="0" lang="ru-RU"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altLang="ru-RU" sz="1000" b="0" i="0" u="none" strike="noStrike" cap="none" normalizeH="0" baseline="0" dirty="0" smtClean="0">
                <a:ln>
                  <a:noFill/>
                </a:ln>
                <a:solidFill>
                  <a:schemeClr val="tx1"/>
                </a:solidFill>
                <a:effectLst/>
                <a:latin typeface="Arial" panose="020B0604020202020204" pitchFamily="34" charset="0"/>
              </a:rPr>
              <a:t>Доступность превью песен: Пользователь может прослушать превью песен артиста, </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0" i="0" u="none" strike="noStrike" cap="none" normalizeH="0" baseline="0" dirty="0" smtClean="0">
                <a:ln>
                  <a:noFill/>
                </a:ln>
                <a:solidFill>
                  <a:schemeClr val="tx1"/>
                </a:solidFill>
                <a:effectLst/>
                <a:latin typeface="Arial" panose="020B0604020202020204" pitchFamily="34" charset="0"/>
              </a:rPr>
              <a:t>что позволяет ему оценить и выбрать понравившиеся треки.</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ru-RU" altLang="ru-RU" sz="1000" b="0" i="0" u="none" strike="noStrike" cap="none" normalizeH="0" baseline="0" dirty="0" smtClean="0">
                <a:ln>
                  <a:noFill/>
                </a:ln>
                <a:solidFill>
                  <a:schemeClr val="tx1"/>
                </a:solidFill>
                <a:effectLst/>
                <a:latin typeface="Arial" panose="020B0604020202020204" pitchFamily="34" charset="0"/>
              </a:rPr>
              <a:t>Удобство использования: Программа предоставляет простой и понятный интерфейс</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0" i="0" u="none" strike="noStrike" cap="none" normalizeH="0" baseline="0" dirty="0" smtClean="0">
                <a:ln>
                  <a:noFill/>
                </a:ln>
                <a:solidFill>
                  <a:schemeClr val="tx1"/>
                </a:solidFill>
                <a:effectLst/>
                <a:latin typeface="Arial" panose="020B0604020202020204" pitchFamily="34" charset="0"/>
              </a:rPr>
              <a:t> для поиска и воспроизведения песен. Поль</a:t>
            </a:r>
            <a:r>
              <a:rPr kumimoji="0" lang="ru-RU" altLang="ru-RU" sz="1000" b="0" i="0" u="none" strike="noStrike" cap="none" normalizeH="0" baseline="0" dirty="0" smtClean="0">
                <a:ln>
                  <a:noFill/>
                </a:ln>
                <a:solidFill>
                  <a:srgbClr val="000000"/>
                </a:solidFill>
                <a:effectLst/>
                <a:latin typeface="Georgia" panose="02040502050405020303" pitchFamily="18" charset="0"/>
              </a:rPr>
              <a:t>​​</a:t>
            </a:r>
            <a:r>
              <a:rPr kumimoji="0" lang="ru-RU" altLang="ru-RU" sz="1000" b="0" i="0" u="none" strike="noStrike" cap="none" normalizeH="0" baseline="0" dirty="0" err="1" smtClean="0">
                <a:ln>
                  <a:noFill/>
                </a:ln>
                <a:solidFill>
                  <a:schemeClr val="tx1"/>
                </a:solidFill>
                <a:effectLst/>
              </a:rPr>
              <a:t>зователь</a:t>
            </a:r>
            <a:r>
              <a:rPr kumimoji="0" lang="ru-RU" altLang="ru-RU" sz="1000" b="0" i="0" u="none" strike="noStrike" cap="none" normalizeH="0" baseline="0" dirty="0" smtClean="0">
                <a:ln>
                  <a:noFill/>
                </a:ln>
                <a:solidFill>
                  <a:schemeClr val="tx1"/>
                </a:solidFill>
                <a:effectLst/>
              </a:rPr>
              <a:t> может легко выбрать артиста и песню</a:t>
            </a:r>
            <a:endParaRPr kumimoji="0" lang="en-US" altLang="ru-RU"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0" i="0" u="none" strike="noStrike" cap="none" normalizeH="0" baseline="0" dirty="0" smtClean="0">
                <a:ln>
                  <a:noFill/>
                </a:ln>
                <a:solidFill>
                  <a:schemeClr val="tx1"/>
                </a:solidFill>
                <a:effectLst/>
              </a:rPr>
              <a:t> для воспроизведения.</a:t>
            </a:r>
            <a:endParaRPr kumimoji="0" lang="en-US" altLang="ru-RU"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ru-RU"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chemeClr val="tx1"/>
                </a:solidFill>
                <a:effectLst/>
                <a:latin typeface="Arial" panose="020B0604020202020204" pitchFamily="34" charset="0"/>
              </a:rPr>
              <a:t>Негативные аспекты:</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altLang="ru-RU" sz="1000" b="0" i="0" u="none" strike="noStrike" cap="none" normalizeH="0" baseline="0" dirty="0" smtClean="0">
                <a:ln>
                  <a:noFill/>
                </a:ln>
                <a:solidFill>
                  <a:schemeClr val="tx1"/>
                </a:solidFill>
                <a:effectLst/>
                <a:latin typeface="Arial" panose="020B0604020202020204" pitchFamily="34" charset="0"/>
              </a:rPr>
              <a:t>Ограничение на время прослушивания: Превью песен ограничено 30 секундами, что может быть</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0" i="0" u="none" strike="noStrike" cap="none" normalizeH="0" baseline="0" dirty="0" smtClean="0">
                <a:ln>
                  <a:noFill/>
                </a:ln>
                <a:solidFill>
                  <a:schemeClr val="tx1"/>
                </a:solidFill>
                <a:effectLst/>
                <a:latin typeface="Arial" panose="020B0604020202020204" pitchFamily="34" charset="0"/>
              </a:rPr>
              <a:t> недостаточно для полного ознакомления с треком. Пользователь не может прослушать песню</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0" i="0" u="none" strike="noStrike" cap="none" normalizeH="0" baseline="0" dirty="0" smtClean="0">
                <a:ln>
                  <a:noFill/>
                </a:ln>
                <a:solidFill>
                  <a:schemeClr val="tx1"/>
                </a:solidFill>
                <a:effectLst/>
                <a:latin typeface="Arial" panose="020B0604020202020204" pitchFamily="34" charset="0"/>
              </a:rPr>
              <a:t> полностью, а только ее краткое отрывок.</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ru-RU" altLang="ru-RU" sz="1000" b="0" i="0" u="none" strike="noStrike" cap="none" normalizeH="0" baseline="0" dirty="0" smtClean="0">
                <a:ln>
                  <a:noFill/>
                </a:ln>
                <a:solidFill>
                  <a:schemeClr val="tx1"/>
                </a:solidFill>
                <a:effectLst/>
                <a:latin typeface="Arial" panose="020B0604020202020204" pitchFamily="34" charset="0"/>
              </a:rPr>
              <a:t>Ограничение выбора песен: Программа отображает только превью песен указанного артиста.</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0" i="0" u="none" strike="noStrike" cap="none" normalizeH="0" baseline="0" dirty="0" smtClean="0">
                <a:ln>
                  <a:noFill/>
                </a:ln>
                <a:solidFill>
                  <a:schemeClr val="tx1"/>
                </a:solidFill>
                <a:effectLst/>
                <a:latin typeface="Arial" panose="020B0604020202020204" pitchFamily="34" charset="0"/>
              </a:rPr>
              <a:t>Если артист не имеет доступных превью или пользователь хочет прослушать песни других артистов,</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0" i="0" u="none" strike="noStrike" cap="none" normalizeH="0" baseline="0" dirty="0" smtClean="0">
                <a:ln>
                  <a:noFill/>
                </a:ln>
                <a:solidFill>
                  <a:schemeClr val="tx1"/>
                </a:solidFill>
                <a:effectLst/>
                <a:latin typeface="Arial" panose="020B0604020202020204" pitchFamily="34" charset="0"/>
              </a:rPr>
              <a:t> то они не будут доступны через данную программу.</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ru-RU"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chemeClr val="tx1"/>
                </a:solidFill>
                <a:effectLst/>
                <a:latin typeface="Arial" panose="020B0604020202020204" pitchFamily="34" charset="0"/>
              </a:rPr>
              <a:t>В целом, программа предоставляет возможность ознакомиться с превью песен и сделать </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chemeClr val="tx1"/>
                </a:solidFill>
                <a:effectLst/>
                <a:latin typeface="Arial" panose="020B0604020202020204" pitchFamily="34" charset="0"/>
              </a:rPr>
              <a:t>предварительный выбор для прослушивания, но имеет ограничения в отношении времени</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chemeClr val="tx1"/>
                </a:solidFill>
                <a:effectLst/>
                <a:latin typeface="Arial" panose="020B0604020202020204" pitchFamily="34" charset="0"/>
              </a:rPr>
              <a:t> прослушивания и выбора доступных песен.</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1" i="1" u="none" strike="noStrike" cap="none" normalizeH="0" baseline="0" dirty="0" err="1" smtClean="0">
                <a:ln>
                  <a:noFill/>
                </a:ln>
                <a:solidFill>
                  <a:schemeClr val="tx1"/>
                </a:solidFill>
                <a:effectLst/>
                <a:latin typeface="Arial" panose="020B0604020202020204" pitchFamily="34" charset="0"/>
              </a:rPr>
              <a:t>Positive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aspects</a:t>
            </a:r>
            <a:r>
              <a:rPr kumimoji="0" lang="ru-RU" altLang="ru-RU" sz="1000" b="1" i="1"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altLang="ru-RU" sz="1000" b="1" i="1" u="none" strike="noStrike" cap="none" normalizeH="0" baseline="0" dirty="0" err="1" smtClean="0">
                <a:ln>
                  <a:noFill/>
                </a:ln>
                <a:solidFill>
                  <a:schemeClr val="tx1"/>
                </a:solidFill>
                <a:effectLst/>
                <a:latin typeface="Arial" panose="020B0604020202020204" pitchFamily="34" charset="0"/>
              </a:rPr>
              <a:t>Availability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of</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previews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Users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can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listen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to</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previews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allowing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them</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to</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assess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and</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choose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their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favorite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tracks</a:t>
            </a:r>
            <a:r>
              <a:rPr kumimoji="0" lang="ru-RU" altLang="ru-RU" sz="1000" b="1" i="1"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ru-RU" altLang="ru-RU" sz="1000" b="1" i="1" u="none" strike="noStrike" cap="none" normalizeH="0" baseline="0" dirty="0" err="1" smtClean="0">
                <a:ln>
                  <a:noFill/>
                </a:ln>
                <a:solidFill>
                  <a:schemeClr val="tx1"/>
                </a:solidFill>
                <a:effectLst/>
                <a:latin typeface="Arial" panose="020B0604020202020204" pitchFamily="34" charset="0"/>
              </a:rPr>
              <a:t>User-friendly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interface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program</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provides</a:t>
            </a:r>
            <a:r>
              <a:rPr kumimoji="0" lang="ru-RU" altLang="ru-RU" sz="1000" b="1" i="1" u="none" strike="noStrike" cap="none" normalizeH="0" baseline="0" dirty="0" smtClean="0">
                <a:ln>
                  <a:noFill/>
                </a:ln>
                <a:solidFill>
                  <a:schemeClr val="tx1"/>
                </a:solidFill>
                <a:effectLst/>
                <a:latin typeface="Arial" panose="020B0604020202020204" pitchFamily="34" charset="0"/>
              </a:rPr>
              <a:t> a </a:t>
            </a:r>
            <a:r>
              <a:rPr kumimoji="0" lang="ru-RU" altLang="ru-RU" sz="1000" b="1" i="1" u="none" strike="noStrike" cap="none" normalizeH="0" baseline="0" dirty="0" err="1" smtClean="0">
                <a:ln>
                  <a:noFill/>
                </a:ln>
                <a:solidFill>
                  <a:schemeClr val="tx1"/>
                </a:solidFill>
                <a:effectLst/>
                <a:latin typeface="Arial" panose="020B0604020202020204" pitchFamily="34" charset="0"/>
              </a:rPr>
              <a:t>simple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and</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intuitive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interface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for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searching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and</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playing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songs</a:t>
            </a:r>
            <a:r>
              <a:rPr kumimoji="0" lang="ru-RU" altLang="ru-RU" sz="1000" b="1" i="1" u="none" strike="noStrike" cap="none" normalizeH="0" baseline="0" dirty="0" smtClean="0">
                <a:ln>
                  <a:noFill/>
                </a:ln>
                <a:solidFill>
                  <a:schemeClr val="tx1"/>
                </a:solidFill>
                <a:effectLst/>
                <a:latin typeface="Arial" panose="020B0604020202020204" pitchFamily="34" charset="0"/>
              </a:rPr>
              <a:t>.</a:t>
            </a:r>
            <a:endParaRPr kumimoji="0" lang="en-US" altLang="ru-RU" sz="10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Users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can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easily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select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artist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and</a:t>
            </a:r>
            <a:r>
              <a:rPr kumimoji="0" lang="ru-RU" altLang="ru-RU" sz="1000" b="1" i="1" u="none" strike="noStrike" cap="none" normalizeH="0" baseline="0" dirty="0" smtClean="0">
                <a:ln>
                  <a:noFill/>
                </a:ln>
                <a:solidFill>
                  <a:schemeClr val="tx1"/>
                </a:solidFill>
                <a:effectLst/>
                <a:latin typeface="Arial" panose="020B0604020202020204" pitchFamily="34" charset="0"/>
              </a:rPr>
              <a:t> a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for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playback</a:t>
            </a:r>
            <a:r>
              <a:rPr kumimoji="0" lang="ru-RU" altLang="ru-RU" sz="1000" b="1" i="1" u="none" strike="noStrike" cap="none" normalizeH="0" baseline="0" dirty="0" smtClean="0">
                <a:ln>
                  <a:noFill/>
                </a:ln>
                <a:solidFill>
                  <a:schemeClr val="tx1"/>
                </a:solidFill>
                <a:effectLst/>
                <a:latin typeface="Arial" panose="020B0604020202020204" pitchFamily="34" charset="0"/>
              </a:rPr>
              <a:t>.</a:t>
            </a:r>
            <a:endParaRPr kumimoji="0" lang="en-US" altLang="ru-RU" sz="10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ru-RU" altLang="ru-RU" sz="10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1" i="1" u="none" strike="noStrike" cap="none" normalizeH="0" baseline="0" dirty="0" err="1" smtClean="0">
                <a:ln>
                  <a:noFill/>
                </a:ln>
                <a:solidFill>
                  <a:schemeClr val="tx1"/>
                </a:solidFill>
                <a:effectLst/>
                <a:latin typeface="Arial" panose="020B0604020202020204" pitchFamily="34" charset="0"/>
              </a:rPr>
              <a:t>Negative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aspects</a:t>
            </a:r>
            <a:r>
              <a:rPr kumimoji="0" lang="ru-RU" altLang="ru-RU" sz="1000" b="1" i="1"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altLang="ru-RU" sz="1000" b="1" i="1" u="none" strike="noStrike" cap="none" normalizeH="0" baseline="0" dirty="0" err="1" smtClean="0">
                <a:ln>
                  <a:noFill/>
                </a:ln>
                <a:solidFill>
                  <a:schemeClr val="tx1"/>
                </a:solidFill>
                <a:effectLst/>
                <a:latin typeface="Arial" panose="020B0604020202020204" pitchFamily="34" charset="0"/>
              </a:rPr>
              <a:t>Time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limitation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for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listening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previews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are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limited</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to</a:t>
            </a:r>
            <a:r>
              <a:rPr kumimoji="0" lang="ru-RU" altLang="ru-RU" sz="1000" b="1" i="1" u="none" strike="noStrike" cap="none" normalizeH="0" baseline="0" dirty="0" smtClean="0">
                <a:ln>
                  <a:noFill/>
                </a:ln>
                <a:solidFill>
                  <a:schemeClr val="tx1"/>
                </a:solidFill>
                <a:effectLst/>
                <a:latin typeface="Arial" panose="020B0604020202020204" pitchFamily="34" charset="0"/>
              </a:rPr>
              <a:t> 30 </a:t>
            </a:r>
            <a:r>
              <a:rPr kumimoji="0" lang="ru-RU" altLang="ru-RU" sz="1000" b="1" i="1" u="none" strike="noStrike" cap="none" normalizeH="0" baseline="0" dirty="0" err="1" smtClean="0">
                <a:ln>
                  <a:noFill/>
                </a:ln>
                <a:solidFill>
                  <a:schemeClr val="tx1"/>
                </a:solidFill>
                <a:effectLst/>
                <a:latin typeface="Arial" panose="020B0604020202020204" pitchFamily="34" charset="0"/>
              </a:rPr>
              <a:t>seconds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which</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may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not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be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sufficient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for</a:t>
            </a:r>
            <a:r>
              <a:rPr kumimoji="0" lang="ru-RU" altLang="ru-RU" sz="1000" b="1" i="1" u="none" strike="noStrike" cap="none" normalizeH="0" baseline="0" dirty="0" smtClean="0">
                <a:ln>
                  <a:noFill/>
                </a:ln>
                <a:solidFill>
                  <a:schemeClr val="tx1"/>
                </a:solidFill>
                <a:effectLst/>
                <a:latin typeface="Arial" panose="020B0604020202020204" pitchFamily="34" charset="0"/>
              </a:rPr>
              <a:t> a </a:t>
            </a:r>
            <a:r>
              <a:rPr kumimoji="0" lang="ru-RU" altLang="ru-RU" sz="1000" b="1" i="1" u="none" strike="noStrike" cap="none" normalizeH="0" baseline="0" dirty="0" err="1" smtClean="0">
                <a:ln>
                  <a:noFill/>
                </a:ln>
                <a:solidFill>
                  <a:schemeClr val="tx1"/>
                </a:solidFill>
                <a:effectLst/>
                <a:latin typeface="Arial" panose="020B0604020202020204" pitchFamily="34" charset="0"/>
              </a:rPr>
              <a:t>full</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appreciation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of</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a:t>
            </a:r>
            <a:endParaRPr kumimoji="0" lang="en-US" altLang="ru-RU" sz="10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track</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Users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cannot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listen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to</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entire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only</a:t>
            </a:r>
            <a:r>
              <a:rPr kumimoji="0" lang="ru-RU" altLang="ru-RU" sz="1000" b="1" i="1" u="none" strike="noStrike" cap="none" normalizeH="0" baseline="0" dirty="0" smtClean="0">
                <a:ln>
                  <a:noFill/>
                </a:ln>
                <a:solidFill>
                  <a:schemeClr val="tx1"/>
                </a:solidFill>
                <a:effectLst/>
                <a:latin typeface="Arial" panose="020B0604020202020204" pitchFamily="34" charset="0"/>
              </a:rPr>
              <a:t> a </a:t>
            </a:r>
            <a:r>
              <a:rPr kumimoji="0" lang="ru-RU" altLang="ru-RU" sz="1000" b="1" i="1" u="none" strike="noStrike" cap="none" normalizeH="0" baseline="0" dirty="0" err="1" smtClean="0">
                <a:ln>
                  <a:noFill/>
                </a:ln>
                <a:solidFill>
                  <a:schemeClr val="tx1"/>
                </a:solidFill>
                <a:effectLst/>
                <a:latin typeface="Arial" panose="020B0604020202020204" pitchFamily="34" charset="0"/>
              </a:rPr>
              <a:t>brief</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snippet</a:t>
            </a:r>
            <a:r>
              <a:rPr kumimoji="0" lang="ru-RU" altLang="ru-RU" sz="1000" b="1" i="1"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ru-RU" altLang="ru-RU" sz="1000" b="1" i="1" u="none" strike="noStrike" cap="none" normalizeH="0" baseline="0" dirty="0" err="1" smtClean="0">
                <a:ln>
                  <a:noFill/>
                </a:ln>
                <a:solidFill>
                  <a:schemeClr val="tx1"/>
                </a:solidFill>
                <a:effectLst/>
                <a:latin typeface="Arial" panose="020B0604020202020204" pitchFamily="34" charset="0"/>
              </a:rPr>
              <a:t>Limited</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selection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program</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only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displays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previews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for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by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specified</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artist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If</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artist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does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not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have</a:t>
            </a:r>
            <a:endParaRPr kumimoji="0" lang="en-US" altLang="ru-RU" sz="10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1" i="1" u="none" strike="noStrike" cap="none" normalizeH="0" baseline="0" dirty="0" err="1" smtClean="0">
                <a:ln>
                  <a:noFill/>
                </a:ln>
                <a:solidFill>
                  <a:schemeClr val="tx1"/>
                </a:solidFill>
                <a:effectLst/>
                <a:latin typeface="Arial" panose="020B0604020202020204" pitchFamily="34" charset="0"/>
              </a:rPr>
              <a:t>available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previews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or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if</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user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wants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to</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listen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to</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by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other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artists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will</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not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be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accessible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through</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this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program</a:t>
            </a:r>
            <a:r>
              <a:rPr kumimoji="0" lang="ru-RU" altLang="ru-RU" sz="1000" b="1" i="1" u="none" strike="noStrike" cap="none" normalizeH="0" baseline="0" dirty="0" smtClean="0">
                <a:ln>
                  <a:noFill/>
                </a:ln>
                <a:solidFill>
                  <a:schemeClr val="tx1"/>
                </a:solidFill>
                <a:effectLst/>
                <a:latin typeface="Arial" panose="020B0604020202020204" pitchFamily="34" charset="0"/>
              </a:rPr>
              <a:t>.</a:t>
            </a:r>
            <a:endParaRPr kumimoji="0" lang="en-US" altLang="ru-RU" sz="10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ru-RU" altLang="ru-RU" sz="10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1" i="1" u="none" strike="noStrike" cap="none" normalizeH="0" baseline="0" dirty="0" err="1" smtClean="0">
                <a:ln>
                  <a:noFill/>
                </a:ln>
                <a:solidFill>
                  <a:schemeClr val="tx1"/>
                </a:solidFill>
                <a:effectLst/>
                <a:latin typeface="Arial" panose="020B0604020202020204" pitchFamily="34" charset="0"/>
              </a:rPr>
              <a:t>Overall</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program</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provides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opportunity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to</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preview</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and</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make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preliminary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selections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for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listening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but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it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has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limitations</a:t>
            </a:r>
            <a:endParaRPr kumimoji="0" lang="en-US" altLang="ru-RU" sz="10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in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terms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of</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listening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time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and</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available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choices</a:t>
            </a:r>
            <a:r>
              <a:rPr kumimoji="0" lang="ru-RU" altLang="ru-RU" sz="1000" b="1" i="1" u="none" strike="noStrike" cap="none" normalizeH="0" baseline="0" dirty="0" smtClean="0">
                <a:ln>
                  <a:noFill/>
                </a:ln>
                <a:solidFill>
                  <a:schemeClr val="tx1"/>
                </a:solidFill>
                <a:effectLst/>
                <a:latin typeface="Arial" panose="020B0604020202020204" pitchFamily="34" charset="0"/>
              </a:rPr>
              <a:t>.</a:t>
            </a:r>
          </a:p>
        </p:txBody>
      </p:sp>
      <p:sp>
        <p:nvSpPr>
          <p:cNvPr id="9" name="AutoShape 5"/>
          <p:cNvSpPr>
            <a:spLocks noChangeAspect="1" noChangeArrowheads="1"/>
          </p:cNvSpPr>
          <p:nvPr/>
        </p:nvSpPr>
        <p:spPr bwMode="auto">
          <a:xfrm>
            <a:off x="20638" y="-2365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6" descr="User"/>
          <p:cNvSpPr>
            <a:spLocks noChangeAspect="1" noChangeArrowheads="1"/>
          </p:cNvSpPr>
          <p:nvPr/>
        </p:nvSpPr>
        <p:spPr bwMode="auto">
          <a:xfrm>
            <a:off x="3742401" y="3745153"/>
            <a:ext cx="285589"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940108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C0425315-DE25-F71A-91B8-C6AC42B94231}"/>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6</a:t>
            </a:fld>
            <a:endParaRPr lang="en"/>
          </a:p>
        </p:txBody>
      </p:sp>
      <p:sp>
        <p:nvSpPr>
          <p:cNvPr id="5" name="Прямоугольник 4">
            <a:extLst>
              <a:ext uri="{FF2B5EF4-FFF2-40B4-BE49-F238E27FC236}">
                <a16:creationId xmlns:a16="http://schemas.microsoft.com/office/drawing/2014/main" id="{1702F6CA-2CE1-45E8-1EF3-CC9137162AB3}"/>
              </a:ext>
            </a:extLst>
          </p:cNvPr>
          <p:cNvSpPr/>
          <p:nvPr/>
        </p:nvSpPr>
        <p:spPr>
          <a:xfrm>
            <a:off x="259080" y="121856"/>
            <a:ext cx="4175760" cy="4846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ru-RU"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ru-RU" sz="1200" dirty="0">
              <a:latin typeface="Times New Roman" panose="02020603050405020304" pitchFamily="18" charset="0"/>
              <a:ea typeface="Calibri" panose="020F0502020204030204" pitchFamily="34" charset="0"/>
              <a:cs typeface="Times New Roman" panose="02020603050405020304" pitchFamily="18" charset="0"/>
            </a:endParaRPr>
          </a:p>
          <a:p>
            <a:r>
              <a:rPr lang="ru-RU" sz="1600" b="1" dirty="0">
                <a:effectLst/>
                <a:latin typeface="Times New Roman" panose="02020603050405020304" pitchFamily="18" charset="0"/>
                <a:ea typeface="Calibri" panose="020F0502020204030204" pitchFamily="34" charset="0"/>
                <a:cs typeface="Times New Roman" panose="02020603050405020304" pitchFamily="18" charset="0"/>
              </a:rPr>
              <a:t>Дополнительной задачей </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по данному </a:t>
            </a:r>
            <a:r>
              <a:rPr lang="ru-RU" sz="1600" dirty="0" smtClean="0">
                <a:effectLst/>
                <a:latin typeface="Times New Roman" panose="02020603050405020304" pitchFamily="18" charset="0"/>
                <a:ea typeface="Calibri" panose="020F0502020204030204" pitchFamily="34" charset="0"/>
                <a:cs typeface="Times New Roman" panose="02020603050405020304" pitchFamily="18" charset="0"/>
              </a:rPr>
              <a:t>проекту</a:t>
            </a:r>
            <a:r>
              <a:rPr lang="ru-RU" sz="1600" dirty="0" smtClean="0"/>
              <a:t>​​:</a:t>
            </a:r>
            <a:endParaRPr lang="en-US" sz="1600" dirty="0" smtClean="0"/>
          </a:p>
          <a:p>
            <a:endParaRPr lang="ru-RU" sz="1600" dirty="0"/>
          </a:p>
          <a:p>
            <a:r>
              <a:rPr lang="en-US" dirty="0" smtClean="0"/>
              <a:t>1.</a:t>
            </a:r>
            <a:r>
              <a:rPr lang="ru-RU" dirty="0"/>
              <a:t> Расширить функционал программы, добавив возможность создания и управления </a:t>
            </a:r>
            <a:r>
              <a:rPr lang="ru-RU" dirty="0" err="1"/>
              <a:t>плейлистами</a:t>
            </a:r>
            <a:r>
              <a:rPr lang="ru-RU" dirty="0"/>
              <a:t>. Пользователь должен иметь возможность создавать собственные </a:t>
            </a:r>
            <a:r>
              <a:rPr lang="ru-RU" dirty="0" err="1"/>
              <a:t>плейлисты</a:t>
            </a:r>
            <a:r>
              <a:rPr lang="ru-RU" dirty="0"/>
              <a:t>, добавлять в них песни и воспроизводить их в нужном порядке. </a:t>
            </a:r>
            <a:endParaRPr lang="en-US" dirty="0" smtClean="0"/>
          </a:p>
          <a:p>
            <a:endParaRPr lang="en-US" dirty="0"/>
          </a:p>
          <a:p>
            <a:r>
              <a:rPr lang="en-US" dirty="0" smtClean="0"/>
              <a:t>2.</a:t>
            </a:r>
            <a:r>
              <a:rPr lang="ru-RU" dirty="0" smtClean="0"/>
              <a:t>Также </a:t>
            </a:r>
            <a:r>
              <a:rPr lang="ru-RU" dirty="0"/>
              <a:t>можно предусмотреть функции удаления песен из </a:t>
            </a:r>
            <a:r>
              <a:rPr lang="ru-RU" dirty="0" err="1"/>
              <a:t>плейлиста</a:t>
            </a:r>
            <a:r>
              <a:rPr lang="ru-RU" dirty="0"/>
              <a:t> и переименования </a:t>
            </a:r>
            <a:r>
              <a:rPr lang="ru-RU" dirty="0" err="1"/>
              <a:t>плейлиста</a:t>
            </a:r>
            <a:r>
              <a:rPr lang="ru-RU" dirty="0"/>
              <a:t>.</a:t>
            </a:r>
          </a:p>
          <a:p>
            <a:pPr algn="just"/>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ru-UA" dirty="0"/>
          </a:p>
        </p:txBody>
      </p:sp>
      <p:sp>
        <p:nvSpPr>
          <p:cNvPr id="6" name="Прямоугольник 5">
            <a:extLst>
              <a:ext uri="{FF2B5EF4-FFF2-40B4-BE49-F238E27FC236}">
                <a16:creationId xmlns:a16="http://schemas.microsoft.com/office/drawing/2014/main" id="{7F5A5C7E-A8DC-CB28-038E-331C81368FE3}"/>
              </a:ext>
            </a:extLst>
          </p:cNvPr>
          <p:cNvSpPr/>
          <p:nvPr/>
        </p:nvSpPr>
        <p:spPr>
          <a:xfrm>
            <a:off x="4572000" y="144780"/>
            <a:ext cx="3771900" cy="4846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b="1" dirty="0" smtClean="0"/>
              <a:t>Expand </a:t>
            </a:r>
            <a:r>
              <a:rPr lang="en-US" b="1" dirty="0"/>
              <a:t>the program's functionality </a:t>
            </a:r>
            <a:r>
              <a:rPr lang="en-US" dirty="0" smtClean="0"/>
              <a:t>by </a:t>
            </a:r>
            <a:r>
              <a:rPr lang="en-US" dirty="0"/>
              <a:t>adding the capability to create and manage playlists</a:t>
            </a:r>
            <a:r>
              <a:rPr lang="en-US" dirty="0" smtClean="0"/>
              <a:t>.</a:t>
            </a:r>
          </a:p>
          <a:p>
            <a:pPr algn="just"/>
            <a:endParaRPr lang="en-US" dirty="0" smtClean="0"/>
          </a:p>
          <a:p>
            <a:pPr marL="342900" indent="-342900" algn="just">
              <a:buAutoNum type="arabicPeriod"/>
            </a:pPr>
            <a:r>
              <a:rPr lang="en-US" dirty="0" smtClean="0"/>
              <a:t>Users </a:t>
            </a:r>
            <a:r>
              <a:rPr lang="en-US" dirty="0"/>
              <a:t>should be able to create their own playlists, add songs to them, and play them in the desired order</a:t>
            </a:r>
            <a:r>
              <a:rPr lang="en-US" dirty="0" smtClean="0"/>
              <a:t>.</a:t>
            </a:r>
          </a:p>
          <a:p>
            <a:pPr marL="342900" indent="-342900" algn="just">
              <a:buAutoNum type="arabicPeriod"/>
            </a:pPr>
            <a:endParaRPr lang="en-US" dirty="0" smtClean="0"/>
          </a:p>
          <a:p>
            <a:pPr marL="342900" indent="-342900" algn="just">
              <a:buAutoNum type="arabicPeriod"/>
            </a:pPr>
            <a:r>
              <a:rPr lang="en-US" dirty="0" smtClean="0"/>
              <a:t> </a:t>
            </a:r>
            <a:r>
              <a:rPr lang="en-US" dirty="0"/>
              <a:t>Additionally, features such as removing songs from a playlist and renaming the playlist could be included. </a:t>
            </a:r>
            <a:endParaRPr lang="ru-UA" sz="12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020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41E83E0F-9A22-076F-CEE2-AD0F6888ED64}"/>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7</a:t>
            </a:fld>
            <a:endParaRPr lang="en"/>
          </a:p>
        </p:txBody>
      </p:sp>
      <p:sp>
        <p:nvSpPr>
          <p:cNvPr id="6" name="Прямоугольник 5">
            <a:extLst>
              <a:ext uri="{FF2B5EF4-FFF2-40B4-BE49-F238E27FC236}">
                <a16:creationId xmlns:a16="http://schemas.microsoft.com/office/drawing/2014/main" id="{C6076693-7E42-9A79-FD60-CB54CF83302E}"/>
              </a:ext>
            </a:extLst>
          </p:cNvPr>
          <p:cNvSpPr/>
          <p:nvPr/>
        </p:nvSpPr>
        <p:spPr>
          <a:xfrm>
            <a:off x="152399" y="434340"/>
            <a:ext cx="4832195" cy="46025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ru-RU" sz="1100" dirty="0"/>
          </a:p>
          <a:p>
            <a:r>
              <a:rPr lang="ru-RU" sz="1100" dirty="0"/>
              <a:t/>
            </a:r>
            <a:br>
              <a:rPr lang="ru-RU" sz="1100" dirty="0"/>
            </a:br>
            <a:r>
              <a:rPr lang="ru-RU" sz="1100" dirty="0"/>
              <a:t>По моему мнению, создание данной программы "​С​</a:t>
            </a:r>
            <a:r>
              <a:rPr lang="en-US" sz="1100" dirty="0"/>
              <a:t>D </a:t>
            </a:r>
            <a:r>
              <a:rPr lang="ru-RU" sz="1100" dirty="0"/>
              <a:t>плеер" на </a:t>
            </a:r>
            <a:r>
              <a:rPr lang="en-US" sz="1100" dirty="0"/>
              <a:t>Python </a:t>
            </a:r>
            <a:r>
              <a:rPr lang="ru-RU" sz="1100" dirty="0"/>
              <a:t>позволяет пользователям удобно и быстро прослушивать превью песен выбранного </a:t>
            </a:r>
            <a:r>
              <a:rPr lang="ru-RU" sz="1100" dirty="0" smtClean="0"/>
              <a:t>артиста.</a:t>
            </a:r>
            <a:endParaRPr lang="en-US" sz="1100" dirty="0" smtClean="0"/>
          </a:p>
          <a:p>
            <a:r>
              <a:rPr lang="ru-RU" sz="1100" dirty="0" smtClean="0"/>
              <a:t> </a:t>
            </a:r>
            <a:r>
              <a:rPr lang="ru-RU" sz="1100" dirty="0"/>
              <a:t>Программа использует </a:t>
            </a:r>
            <a:r>
              <a:rPr lang="en-US" sz="1100" dirty="0" err="1"/>
              <a:t>Deezer</a:t>
            </a:r>
            <a:r>
              <a:rPr lang="en-US" sz="1100" dirty="0"/>
              <a:t> API </a:t>
            </a:r>
            <a:r>
              <a:rPr lang="ru-RU" sz="1100" dirty="0"/>
              <a:t>для поиска и получения данных о песнях, что обеспечивает широкий доступ к музыкальной библиотеке. Добавление возможности создания и управления </a:t>
            </a:r>
            <a:r>
              <a:rPr lang="ru-RU" sz="1100" dirty="0" err="1"/>
              <a:t>плейлистами</a:t>
            </a:r>
            <a:r>
              <a:rPr lang="ru-RU" sz="1100" dirty="0"/>
              <a:t> дополнительно расширяет функционал программы, позволяя пользователям настраивать собственные музыкальные коллекции</a:t>
            </a:r>
            <a:r>
              <a:rPr lang="ru-RU" sz="1100" dirty="0" smtClean="0"/>
              <a:t>.</a:t>
            </a:r>
            <a:endParaRPr lang="en-US" sz="1100" dirty="0" smtClean="0"/>
          </a:p>
          <a:p>
            <a:endParaRPr lang="en-US" sz="1100" dirty="0" smtClean="0"/>
          </a:p>
          <a:p>
            <a:r>
              <a:rPr lang="ru-RU" sz="1100" dirty="0" smtClean="0"/>
              <a:t> </a:t>
            </a:r>
            <a:r>
              <a:rPr lang="ru-RU" sz="1100" dirty="0"/>
              <a:t>В целом, данная программа предоставляет удобный и простой способ насладиться превью песен и сделать предварительный выбор для последующего прослушивания</a:t>
            </a:r>
            <a:r>
              <a:rPr lang="ru-RU" sz="1100" dirty="0" smtClean="0"/>
              <a:t>.</a:t>
            </a:r>
            <a:endParaRPr lang="en-US" sz="1100" dirty="0" smtClean="0"/>
          </a:p>
          <a:p>
            <a:endParaRPr lang="ru-RU" sz="1100" b="1" i="1" dirty="0"/>
          </a:p>
          <a:p>
            <a:r>
              <a:rPr lang="ru-RU" sz="1100" b="1" i="1" dirty="0"/>
              <a:t>​​ </a:t>
            </a:r>
            <a:r>
              <a:rPr lang="en-US" sz="1100" b="1" i="1" dirty="0"/>
              <a:t>In my opinion, the development of this </a:t>
            </a:r>
            <a:r>
              <a:rPr lang="en-US" sz="1100" b="1" i="1" dirty="0" smtClean="0"/>
              <a:t>“CD </a:t>
            </a:r>
            <a:r>
              <a:rPr lang="en-US" sz="1100" b="1" i="1" dirty="0"/>
              <a:t>Player" program in Python allows users to conveniently and quickly listen to preview songs by their favorite artists</a:t>
            </a:r>
            <a:r>
              <a:rPr lang="en-US" sz="1100" b="1" i="1" dirty="0" smtClean="0"/>
              <a:t>.</a:t>
            </a:r>
          </a:p>
          <a:p>
            <a:r>
              <a:rPr lang="en-US" sz="1100" b="1" i="1" dirty="0" smtClean="0"/>
              <a:t> </a:t>
            </a:r>
            <a:r>
              <a:rPr lang="en-US" sz="1100" b="1" i="1" dirty="0"/>
              <a:t>The program utilizes the </a:t>
            </a:r>
            <a:r>
              <a:rPr lang="en-US" sz="1100" b="1" i="1" dirty="0" err="1"/>
              <a:t>Deezer</a:t>
            </a:r>
            <a:r>
              <a:rPr lang="en-US" sz="1100" b="1" i="1" dirty="0"/>
              <a:t> API to search and retrieve song data, providing broad access to a vast music library. The addition of playlist creation and management further expands the program's functionality, enabling users to customize their music collections. </a:t>
            </a:r>
            <a:endParaRPr lang="en-US" sz="1100" b="1" i="1" dirty="0" smtClean="0"/>
          </a:p>
          <a:p>
            <a:endParaRPr lang="en-US" sz="1100" b="1" i="1" dirty="0"/>
          </a:p>
          <a:p>
            <a:r>
              <a:rPr lang="en-US" sz="1100" b="1" i="1" dirty="0" smtClean="0"/>
              <a:t>Overall</a:t>
            </a:r>
            <a:r>
              <a:rPr lang="en-US" sz="1100" b="1" i="1" dirty="0"/>
              <a:t>, this program offers a convenient and straightforward way to enjoy song previews and make preliminary choices for future listening.</a:t>
            </a:r>
          </a:p>
          <a:p>
            <a:r>
              <a:rPr lang="en-US" sz="1100" dirty="0"/>
              <a:t/>
            </a:r>
            <a:br>
              <a:rPr lang="en-US" sz="1100" dirty="0"/>
            </a:br>
            <a:endParaRPr lang="en-US" sz="1100" dirty="0"/>
          </a:p>
          <a:p>
            <a:pPr>
              <a:lnSpc>
                <a:spcPct val="107000"/>
              </a:lnSpc>
              <a:spcAft>
                <a:spcPts val="800"/>
              </a:spcAft>
            </a:pPr>
            <a:r>
              <a:rPr lang="ru-RU" sz="11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UA"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409" y="1216100"/>
            <a:ext cx="3923473" cy="3039012"/>
          </a:xfrm>
          <a:prstGeom prst="rect">
            <a:avLst/>
          </a:prstGeom>
        </p:spPr>
      </p:pic>
    </p:spTree>
    <p:extLst>
      <p:ext uri="{BB962C8B-B14F-4D97-AF65-F5344CB8AC3E}">
        <p14:creationId xmlns:p14="http://schemas.microsoft.com/office/powerpoint/2010/main" val="830160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p>
            <a:pPr marL="0" lvl="0" indent="0" algn="r" rtl="0">
              <a:spcBef>
                <a:spcPts val="0"/>
              </a:spcBef>
              <a:spcAft>
                <a:spcPts val="0"/>
              </a:spcAft>
              <a:buNone/>
            </a:pPr>
            <a:fld id="{00000000-1234-1234-1234-123412341234}" type="slidenum">
              <a:rPr lang="en"/>
              <a:t>8</a:t>
            </a:fld>
            <a:endParaRPr/>
          </a:p>
        </p:txBody>
      </p:sp>
      <p:sp>
        <p:nvSpPr>
          <p:cNvPr id="352" name="Google Shape;352;p32"/>
          <p:cNvSpPr txBox="1">
            <a:spLocks noGrp="1"/>
          </p:cNvSpPr>
          <p:nvPr>
            <p:ph type="body" idx="4294967295"/>
          </p:nvPr>
        </p:nvSpPr>
        <p:spPr>
          <a:xfrm>
            <a:off x="1596900" y="2586975"/>
            <a:ext cx="5767500" cy="145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t>Contact</a:t>
            </a:r>
            <a:endParaRPr sz="1400" b="1" dirty="0"/>
          </a:p>
          <a:p>
            <a:pPr marL="0" indent="0">
              <a:buNone/>
            </a:pPr>
            <a:r>
              <a:rPr lang="de-DE" sz="1400" b="1" dirty="0" smtClean="0"/>
              <a:t>Viktoria </a:t>
            </a:r>
            <a:r>
              <a:rPr lang="de-DE" sz="1400" b="1" dirty="0" err="1" smtClean="0"/>
              <a:t>Nahrebetska</a:t>
            </a:r>
            <a:endParaRPr lang="de-DE" sz="1400" b="1" dirty="0" smtClean="0"/>
          </a:p>
          <a:p>
            <a:pPr marL="0" indent="0">
              <a:buNone/>
            </a:pPr>
            <a:r>
              <a:rPr lang="de-DE" sz="1400" b="1" dirty="0" smtClean="0"/>
              <a:t> </a:t>
            </a:r>
            <a:r>
              <a:rPr lang="en-US" sz="1200" dirty="0" smtClean="0">
                <a:latin typeface="Times New Roman" panose="02020603050405020304" pitchFamily="18" charset="0"/>
                <a:cs typeface="Times New Roman" panose="02020603050405020304" pitchFamily="18" charset="0"/>
              </a:rPr>
              <a:t>Course </a:t>
            </a:r>
            <a:r>
              <a:rPr lang="en-US" sz="1200" dirty="0">
                <a:latin typeface="Times New Roman" panose="02020603050405020304" pitchFamily="18" charset="0"/>
                <a:cs typeface="Times New Roman" panose="02020603050405020304" pitchFamily="18" charset="0"/>
              </a:rPr>
              <a:t>–  DCP- Python-ukr-s23 </a:t>
            </a: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Term – 4 months of training from scratch</a:t>
            </a:r>
          </a:p>
          <a:p>
            <a:pPr marL="0" lvl="0" indent="0" algn="l" rtl="0">
              <a:spcBef>
                <a:spcPts val="1000"/>
              </a:spcBef>
              <a:spcAft>
                <a:spcPts val="1000"/>
              </a:spcAft>
              <a:buNone/>
            </a:pPr>
            <a:endParaRPr sz="1400" dirty="0"/>
          </a:p>
        </p:txBody>
      </p:sp>
      <p:sp>
        <p:nvSpPr>
          <p:cNvPr id="354" name="Google Shape;354;p32"/>
          <p:cNvSpPr txBox="1">
            <a:spLocks noGrp="1"/>
          </p:cNvSpPr>
          <p:nvPr>
            <p:ph type="title"/>
          </p:nvPr>
        </p:nvSpPr>
        <p:spPr>
          <a:xfrm>
            <a:off x="311700" y="342900"/>
            <a:ext cx="8100000" cy="2094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ru-RU" dirty="0"/>
              <a:t> </a:t>
            </a:r>
            <a:br>
              <a:rPr lang="ru-RU" dirty="0"/>
            </a:br>
            <a:r>
              <a:rPr lang="ru-RU" dirty="0"/>
              <a:t>Большое спасибо!</a:t>
            </a:r>
            <a:br>
              <a:rPr lang="ru-RU" dirty="0"/>
            </a:br>
            <a:r>
              <a:rPr lang="en" dirty="0"/>
              <a:t>Thanks a lot!</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D5D5D"/>
      </a:dk2>
      <a:lt2>
        <a:srgbClr val="DADADA"/>
      </a:lt2>
      <a:accent1>
        <a:srgbClr val="58ADC5"/>
      </a:accent1>
      <a:accent2>
        <a:srgbClr val="8AC6D6"/>
      </a:accent2>
      <a:accent3>
        <a:srgbClr val="CDE6EE"/>
      </a:accent3>
      <a:accent4>
        <a:srgbClr val="EA5B25"/>
      </a:accent4>
      <a:accent5>
        <a:srgbClr val="F08C66"/>
      </a:accent5>
      <a:accent6>
        <a:srgbClr val="F9CEBE"/>
      </a:accent6>
      <a:hlink>
        <a:srgbClr val="58AD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761</Words>
  <Application>Microsoft Office PowerPoint</Application>
  <PresentationFormat>Экран (16:9)</PresentationFormat>
  <Paragraphs>190</Paragraphs>
  <Slides>8</Slides>
  <Notes>3</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8</vt:i4>
      </vt:variant>
    </vt:vector>
  </HeadingPairs>
  <TitlesOfParts>
    <vt:vector size="15" baseType="lpstr">
      <vt:lpstr>Assistant</vt:lpstr>
      <vt:lpstr>Times New Roman</vt:lpstr>
      <vt:lpstr>Calibri</vt:lpstr>
      <vt:lpstr>Georgia</vt:lpstr>
      <vt:lpstr>Arial Unicode MS</vt:lpstr>
      <vt:lpstr>Arial</vt:lpstr>
      <vt:lpstr>Simple Light</vt:lpstr>
      <vt:lpstr>СD Player</vt:lpstr>
      <vt:lpstr>Презентация PowerPoint</vt:lpstr>
      <vt:lpstr>Main Objective: The main objective of this program is to  provide the user with the ability to play preview songs of a  selected artist using an SD player. The program utilizes  the Deezer API to search and retrieve information about songs.  Functionalities of the program include: Searching for songs by artist name using the Deezer API. Displaying a list of songs by the selected artist. Allowing the user to choose a song from the list by  its number and play its preview. Opening the selected song's preview in the browser  using the built-in webbrowser.open() function. Handling errors and displaying appropriate messages  if no songs are found for the specified artist or if an invalid  song number is entered.  The program prompts the user to enter the artist's name,  then displays a list of songs by that artist and offers  the option to choose a song by its number for playback.  Once a song is selected, its preview is opened in the browser.  Note: The provided code includes only one function,  play_song_by_artist().  </vt:lpstr>
      <vt:lpstr>Презентация PowerPoint</vt:lpstr>
      <vt:lpstr> </vt:lpstr>
      <vt:lpstr>Презентация PowerPoint</vt:lpstr>
      <vt:lpstr>Презентация PowerPoint</vt:lpstr>
      <vt:lpstr>  Большое спасибо! Thanks a 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Все замки Германии All castles in Germany</dc:title>
  <dc:creator>Елена</dc:creator>
  <cp:lastModifiedBy>Виктория</cp:lastModifiedBy>
  <cp:revision>25</cp:revision>
  <dcterms:modified xsi:type="dcterms:W3CDTF">2023-06-14T19:40:04Z</dcterms:modified>
</cp:coreProperties>
</file>