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FAA0B-C5C6-434B-889B-8B3C39E103F2}" v="15" dt="2018-11-16T18:56:0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Lecca" userId="4a85979489abd82c" providerId="LiveId" clId="{8A7FAA0B-C5C6-434B-889B-8B3C39E103F2}"/>
    <pc:docChg chg="custSel addSld modSld">
      <pc:chgData name="Matteo Lecca" userId="4a85979489abd82c" providerId="LiveId" clId="{8A7FAA0B-C5C6-434B-889B-8B3C39E103F2}" dt="2018-11-16T18:57:27.757" v="428" actId="20577"/>
      <pc:docMkLst>
        <pc:docMk/>
      </pc:docMkLst>
      <pc:sldChg chg="addSp delSp modSp add">
        <pc:chgData name="Matteo Lecca" userId="4a85979489abd82c" providerId="LiveId" clId="{8A7FAA0B-C5C6-434B-889B-8B3C39E103F2}" dt="2018-11-16T18:54:21.878" v="122" actId="20577"/>
        <pc:sldMkLst>
          <pc:docMk/>
          <pc:sldMk cId="2326477033" sldId="256"/>
        </pc:sldMkLst>
        <pc:spChg chg="del">
          <ac:chgData name="Matteo Lecca" userId="4a85979489abd82c" providerId="LiveId" clId="{8A7FAA0B-C5C6-434B-889B-8B3C39E103F2}" dt="2018-11-16T18:50:29.856" v="1" actId="478"/>
          <ac:spMkLst>
            <pc:docMk/>
            <pc:sldMk cId="2326477033" sldId="256"/>
            <ac:spMk id="2" creationId="{0CACB9F1-5301-4F60-B088-FC8284D3C7FE}"/>
          </ac:spMkLst>
        </pc:spChg>
        <pc:spChg chg="del">
          <ac:chgData name="Matteo Lecca" userId="4a85979489abd82c" providerId="LiveId" clId="{8A7FAA0B-C5C6-434B-889B-8B3C39E103F2}" dt="2018-11-16T18:50:32.546" v="2" actId="478"/>
          <ac:spMkLst>
            <pc:docMk/>
            <pc:sldMk cId="2326477033" sldId="256"/>
            <ac:spMk id="3" creationId="{AC05D6F6-26E2-4C9D-9A40-EFE6CAC0C3F0}"/>
          </ac:spMkLst>
        </pc:spChg>
        <pc:spChg chg="add del mod">
          <ac:chgData name="Matteo Lecca" userId="4a85979489abd82c" providerId="LiveId" clId="{8A7FAA0B-C5C6-434B-889B-8B3C39E103F2}" dt="2018-11-16T18:51:14.524" v="4" actId="767"/>
          <ac:spMkLst>
            <pc:docMk/>
            <pc:sldMk cId="2326477033" sldId="256"/>
            <ac:spMk id="4" creationId="{D5A85A4A-7A17-4B89-8BFE-382BEAE779BA}"/>
          </ac:spMkLst>
        </pc:spChg>
        <pc:spChg chg="add mod">
          <ac:chgData name="Matteo Lecca" userId="4a85979489abd82c" providerId="LiveId" clId="{8A7FAA0B-C5C6-434B-889B-8B3C39E103F2}" dt="2018-11-16T18:54:00.287" v="112" actId="242"/>
          <ac:spMkLst>
            <pc:docMk/>
            <pc:sldMk cId="2326477033" sldId="256"/>
            <ac:spMk id="5" creationId="{F8A5E4EF-EBDE-452F-B28F-F13A04525821}"/>
          </ac:spMkLst>
        </pc:spChg>
        <pc:spChg chg="add mod">
          <ac:chgData name="Matteo Lecca" userId="4a85979489abd82c" providerId="LiveId" clId="{8A7FAA0B-C5C6-434B-889B-8B3C39E103F2}" dt="2018-11-16T18:53:02.118" v="88" actId="121"/>
          <ac:spMkLst>
            <pc:docMk/>
            <pc:sldMk cId="2326477033" sldId="256"/>
            <ac:spMk id="6" creationId="{8F8C1C18-ABF5-484D-816D-10024A69E583}"/>
          </ac:spMkLst>
        </pc:spChg>
        <pc:spChg chg="add mod">
          <ac:chgData name="Matteo Lecca" userId="4a85979489abd82c" providerId="LiveId" clId="{8A7FAA0B-C5C6-434B-889B-8B3C39E103F2}" dt="2018-11-16T18:52:21.532" v="48" actId="20577"/>
          <ac:spMkLst>
            <pc:docMk/>
            <pc:sldMk cId="2326477033" sldId="256"/>
            <ac:spMk id="7" creationId="{5F7E1044-0899-4205-8000-3414AA256728}"/>
          </ac:spMkLst>
        </pc:spChg>
        <pc:spChg chg="add mod">
          <ac:chgData name="Matteo Lecca" userId="4a85979489abd82c" providerId="LiveId" clId="{8A7FAA0B-C5C6-434B-889B-8B3C39E103F2}" dt="2018-11-16T18:52:39.865" v="67" actId="20577"/>
          <ac:spMkLst>
            <pc:docMk/>
            <pc:sldMk cId="2326477033" sldId="256"/>
            <ac:spMk id="8" creationId="{7713EBEB-7024-47AB-9054-4EA292C3BF83}"/>
          </ac:spMkLst>
        </pc:spChg>
        <pc:spChg chg="add mod">
          <ac:chgData name="Matteo Lecca" userId="4a85979489abd82c" providerId="LiveId" clId="{8A7FAA0B-C5C6-434B-889B-8B3C39E103F2}" dt="2018-11-16T18:52:52.677" v="87" actId="20577"/>
          <ac:spMkLst>
            <pc:docMk/>
            <pc:sldMk cId="2326477033" sldId="256"/>
            <ac:spMk id="9" creationId="{E46CC58D-0758-4C98-A155-EF0DC253292B}"/>
          </ac:spMkLst>
        </pc:spChg>
        <pc:spChg chg="add mod">
          <ac:chgData name="Matteo Lecca" userId="4a85979489abd82c" providerId="LiveId" clId="{8A7FAA0B-C5C6-434B-889B-8B3C39E103F2}" dt="2018-11-16T18:53:22.898" v="109" actId="20577"/>
          <ac:spMkLst>
            <pc:docMk/>
            <pc:sldMk cId="2326477033" sldId="256"/>
            <ac:spMk id="10" creationId="{84D37114-48AE-4D68-9AE7-D57ECE839B13}"/>
          </ac:spMkLst>
        </pc:spChg>
        <pc:spChg chg="add mod">
          <ac:chgData name="Matteo Lecca" userId="4a85979489abd82c" providerId="LiveId" clId="{8A7FAA0B-C5C6-434B-889B-8B3C39E103F2}" dt="2018-11-16T18:54:21.878" v="122" actId="20577"/>
          <ac:spMkLst>
            <pc:docMk/>
            <pc:sldMk cId="2326477033" sldId="256"/>
            <ac:spMk id="11" creationId="{EC3E05CD-EAB7-4A6C-B5CF-BD4D9408A34B}"/>
          </ac:spMkLst>
        </pc:spChg>
      </pc:sldChg>
      <pc:sldChg chg="addSp delSp modSp add">
        <pc:chgData name="Matteo Lecca" userId="4a85979489abd82c" providerId="LiveId" clId="{8A7FAA0B-C5C6-434B-889B-8B3C39E103F2}" dt="2018-11-16T18:55:22.973" v="200" actId="20577"/>
        <pc:sldMkLst>
          <pc:docMk/>
          <pc:sldMk cId="1858899158" sldId="257"/>
        </pc:sldMkLst>
        <pc:spChg chg="add mod">
          <ac:chgData name="Matteo Lecca" userId="4a85979489abd82c" providerId="LiveId" clId="{8A7FAA0B-C5C6-434B-889B-8B3C39E103F2}" dt="2018-11-16T18:55:22.973" v="200" actId="20577"/>
          <ac:spMkLst>
            <pc:docMk/>
            <pc:sldMk cId="1858899158" sldId="257"/>
            <ac:spMk id="2" creationId="{9A67A2D6-7B73-4033-B60F-8F8939C68758}"/>
          </ac:spMkLst>
        </pc:spChg>
        <pc:spChg chg="mod">
          <ac:chgData name="Matteo Lecca" userId="4a85979489abd82c" providerId="LiveId" clId="{8A7FAA0B-C5C6-434B-889B-8B3C39E103F2}" dt="2018-11-16T18:54:53.936" v="145" actId="20577"/>
          <ac:spMkLst>
            <pc:docMk/>
            <pc:sldMk cId="1858899158" sldId="257"/>
            <ac:spMk id="5" creationId="{F8A5E4EF-EBDE-452F-B28F-F13A04525821}"/>
          </ac:spMkLst>
        </pc:spChg>
        <pc:spChg chg="del">
          <ac:chgData name="Matteo Lecca" userId="4a85979489abd82c" providerId="LiveId" clId="{8A7FAA0B-C5C6-434B-889B-8B3C39E103F2}" dt="2018-11-16T18:54:46.297" v="126" actId="478"/>
          <ac:spMkLst>
            <pc:docMk/>
            <pc:sldMk cId="1858899158" sldId="257"/>
            <ac:spMk id="11" creationId="{EC3E05CD-EAB7-4A6C-B5CF-BD4D9408A34B}"/>
          </ac:spMkLst>
        </pc:spChg>
      </pc:sldChg>
      <pc:sldChg chg="modSp add">
        <pc:chgData name="Matteo Lecca" userId="4a85979489abd82c" providerId="LiveId" clId="{8A7FAA0B-C5C6-434B-889B-8B3C39E103F2}" dt="2018-11-16T18:55:57.031" v="290" actId="20577"/>
        <pc:sldMkLst>
          <pc:docMk/>
          <pc:sldMk cId="1940795276" sldId="258"/>
        </pc:sldMkLst>
        <pc:spChg chg="mod">
          <ac:chgData name="Matteo Lecca" userId="4a85979489abd82c" providerId="LiveId" clId="{8A7FAA0B-C5C6-434B-889B-8B3C39E103F2}" dt="2018-11-16T18:55:33.605" v="216" actId="20577"/>
          <ac:spMkLst>
            <pc:docMk/>
            <pc:sldMk cId="1940795276" sldId="258"/>
            <ac:spMk id="5" creationId="{F8A5E4EF-EBDE-452F-B28F-F13A04525821}"/>
          </ac:spMkLst>
        </pc:spChg>
        <pc:spChg chg="mod">
          <ac:chgData name="Matteo Lecca" userId="4a85979489abd82c" providerId="LiveId" clId="{8A7FAA0B-C5C6-434B-889B-8B3C39E103F2}" dt="2018-11-16T18:55:57.031" v="290" actId="20577"/>
          <ac:spMkLst>
            <pc:docMk/>
            <pc:sldMk cId="1940795276" sldId="258"/>
            <ac:spMk id="11" creationId="{EC3E05CD-EAB7-4A6C-B5CF-BD4D9408A34B}"/>
          </ac:spMkLst>
        </pc:spChg>
      </pc:sldChg>
      <pc:sldChg chg="addSp modSp add">
        <pc:chgData name="Matteo Lecca" userId="4a85979489abd82c" providerId="LiveId" clId="{8A7FAA0B-C5C6-434B-889B-8B3C39E103F2}" dt="2018-11-16T18:57:27.757" v="428" actId="20577"/>
        <pc:sldMkLst>
          <pc:docMk/>
          <pc:sldMk cId="3620512114" sldId="259"/>
        </pc:sldMkLst>
        <pc:spChg chg="mod">
          <ac:chgData name="Matteo Lecca" userId="4a85979489abd82c" providerId="LiveId" clId="{8A7FAA0B-C5C6-434B-889B-8B3C39E103F2}" dt="2018-11-16T18:57:27.757" v="428" actId="20577"/>
          <ac:spMkLst>
            <pc:docMk/>
            <pc:sldMk cId="3620512114" sldId="259"/>
            <ac:spMk id="5" creationId="{F8A5E4EF-EBDE-452F-B28F-F13A04525821}"/>
          </ac:spMkLst>
        </pc:spChg>
        <pc:spChg chg="mod">
          <ac:chgData name="Matteo Lecca" userId="4a85979489abd82c" providerId="LiveId" clId="{8A7FAA0B-C5C6-434B-889B-8B3C39E103F2}" dt="2018-11-16T18:56:37.817" v="340" actId="20577"/>
          <ac:spMkLst>
            <pc:docMk/>
            <pc:sldMk cId="3620512114" sldId="259"/>
            <ac:spMk id="11" creationId="{EC3E05CD-EAB7-4A6C-B5CF-BD4D9408A34B}"/>
          </ac:spMkLst>
        </pc:spChg>
        <pc:spChg chg="add mod">
          <ac:chgData name="Matteo Lecca" userId="4a85979489abd82c" providerId="LiveId" clId="{8A7FAA0B-C5C6-434B-889B-8B3C39E103F2}" dt="2018-11-16T18:57:20.303" v="415" actId="20577"/>
          <ac:spMkLst>
            <pc:docMk/>
            <pc:sldMk cId="3620512114" sldId="259"/>
            <ac:spMk id="12" creationId="{9C272C0C-FA0A-48C8-91CA-13B786E2FE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6075D3-6287-48BD-8D04-390A15542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AD9420-1D4C-4DB5-A8CA-9CB0C2DCB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B94CE3-E34E-4DC5-9ED9-AC049AD2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A8E-4266-4E65-932F-B8B0BCC33995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51D26A-2C90-4BAC-B6D5-E5F5B60D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BC1A0D-AD4D-4296-A928-B4DA490A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265B-70FE-4BE5-8975-96784567CC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91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3BC882-85C5-4FF4-85C4-C340D73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7731F4-05A0-4E44-ABE7-F981AF3E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ECBAC9-622E-4D0E-841D-B8DE5FDF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A8E-4266-4E65-932F-B8B0BCC33995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883351-A6DF-4925-9E38-67C48F80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20ECC8-AFC4-4668-8226-ED0B47AD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265B-70FE-4BE5-8975-96784567CC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31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77F0627-3448-4B36-B881-AC5A94C34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1CD93D-64F4-4771-BBE3-716B59D6D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522A1F-9903-4396-9386-07E354E8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A8E-4266-4E65-932F-B8B0BCC33995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899B55-8B0B-4FD3-8248-AC991837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61D58F-9130-4E3F-9F06-0A75620B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265B-70FE-4BE5-8975-96784567CC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9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57C66-20B2-478F-BB53-2BF28DA4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58DC3E-C186-4193-872B-17E1C71B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3D74D6-1F44-4BA2-9F38-4C81792C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A8E-4266-4E65-932F-B8B0BCC33995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6C7CA0-D2DA-4611-A2F1-DD25FC7D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108388-EA12-4B0E-BCD8-B946D017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265B-70FE-4BE5-8975-96784567CC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2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8F6F69-FEE8-4642-BBA9-D5F7AF68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794104-DD51-4F61-8854-BD869192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23462E-30AC-495F-BF90-013A34F0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A8E-4266-4E65-932F-B8B0BCC33995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831BBA-B08E-442D-8BCA-7932A22A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A6AB25-6C0A-415A-9770-45375660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265B-70FE-4BE5-8975-96784567CC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9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3EEF1F-4E27-4CC7-89F1-C756845E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3C20E7-9B72-49BF-A151-E15000C87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F050AB-85AA-47B7-8CAC-736FC4A87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633909-366F-4849-B641-3B2BF398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A8E-4266-4E65-932F-B8B0BCC33995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DFE285-6601-4CF7-80C6-157CBCFD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69EC0A-9182-4E8E-ADD5-3AEBD0DF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265B-70FE-4BE5-8975-96784567CC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E1B96-33A7-4BF7-B78F-1474372C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DA51C5-8013-4A83-8754-E18CD952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7AEAF6-D34D-4D29-8ADD-57EC2289F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0F59EA-ACCA-4A56-BA6C-FC87CEE1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179882-9259-489B-991C-5E2E4BF56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5E134F-81D4-4BA4-9A39-3A2993BF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A8E-4266-4E65-932F-B8B0BCC33995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C7A37B7-DFCF-4E3F-9527-5E0A90FC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B296543-EB65-42A4-9E7E-CA88506C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265B-70FE-4BE5-8975-96784567CC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19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6B1D9-8541-4BE0-833E-EA16D46B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1FA540-B480-415B-88D8-5F416330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A8E-4266-4E65-932F-B8B0BCC33995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CCF647-C2C6-4969-92D8-0830E25B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ECA657-015D-4B39-9217-21096705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265B-70FE-4BE5-8975-96784567CC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286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07EF39D-8E52-4351-A094-FABF0F5A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A8E-4266-4E65-932F-B8B0BCC33995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911583-5C15-4A96-AB3E-51106EB7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019317-147C-4B15-BC90-21D2DB16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265B-70FE-4BE5-8975-96784567CC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70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220D5-9EA6-48AC-979F-1B7E5B29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810015-9263-405E-8C76-D080A90F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3674D1-A0B2-4E43-BEC6-D075F1861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4016DB-6D15-4F4E-970E-ACF9AB34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A8E-4266-4E65-932F-B8B0BCC33995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44D7D2-E675-4972-BB87-EEBAC6BE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A5BB71-76D3-4DFB-AB9A-5CDFDAD9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265B-70FE-4BE5-8975-96784567CC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73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367DD4-8851-4EBA-8999-001F93A8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2DAFBE-A1D4-4AC3-B731-8E06148E3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2E427D-13F2-49AA-B8AA-504B2238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EE5A9C-C02E-46C5-8A87-F41F496E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A8E-4266-4E65-932F-B8B0BCC33995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4602C1-0294-4BA0-825A-7FE0485C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787289-5150-48F2-B7B0-872C2490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265B-70FE-4BE5-8975-96784567CC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70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35AD00-4D86-4965-BD42-D4178C84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6BCAE7-17B9-455B-A4BD-4B571253D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2986FC-59EE-4EFA-8864-E3A4C3E0F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EA8E-4266-4E65-932F-B8B0BCC33995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A8E19F-B593-4DD7-B362-031C8F62D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EBA98D-031E-4114-8380-035244C74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6265B-70FE-4BE5-8975-96784567CC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2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F8A5E4EF-EBDE-452F-B28F-F13A04525821}"/>
              </a:ext>
            </a:extLst>
          </p:cNvPr>
          <p:cNvSpPr/>
          <p:nvPr/>
        </p:nvSpPr>
        <p:spPr>
          <a:xfrm>
            <a:off x="133004" y="138545"/>
            <a:ext cx="11964785" cy="6583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dirty="0"/>
              <a:t>HOME PAGE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F8C1C18-ABF5-484D-816D-10024A69E583}"/>
              </a:ext>
            </a:extLst>
          </p:cNvPr>
          <p:cNvSpPr/>
          <p:nvPr/>
        </p:nvSpPr>
        <p:spPr>
          <a:xfrm>
            <a:off x="193964" y="205047"/>
            <a:ext cx="11776363" cy="681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/>
              <a:t>NAVBAR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F7E1044-0899-4205-8000-3414AA256728}"/>
              </a:ext>
            </a:extLst>
          </p:cNvPr>
          <p:cNvSpPr/>
          <p:nvPr/>
        </p:nvSpPr>
        <p:spPr>
          <a:xfrm>
            <a:off x="221673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HOME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713EBEB-7024-47AB-9054-4EA292C3BF83}"/>
              </a:ext>
            </a:extLst>
          </p:cNvPr>
          <p:cNvSpPr/>
          <p:nvPr/>
        </p:nvSpPr>
        <p:spPr>
          <a:xfrm>
            <a:off x="1753985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GUIDA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46CC58D-0758-4C98-A155-EF0DC253292B}"/>
              </a:ext>
            </a:extLst>
          </p:cNvPr>
          <p:cNvSpPr/>
          <p:nvPr/>
        </p:nvSpPr>
        <p:spPr>
          <a:xfrm>
            <a:off x="3286297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CLASSIFICA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D37114-48AE-4D68-9AE7-D57ECE839B13}"/>
              </a:ext>
            </a:extLst>
          </p:cNvPr>
          <p:cNvSpPr/>
          <p:nvPr/>
        </p:nvSpPr>
        <p:spPr>
          <a:xfrm>
            <a:off x="4818609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INFO/FORM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3E05CD-EAB7-4A6C-B5CF-BD4D9408A34B}"/>
              </a:ext>
            </a:extLst>
          </p:cNvPr>
          <p:cNvSpPr/>
          <p:nvPr/>
        </p:nvSpPr>
        <p:spPr>
          <a:xfrm>
            <a:off x="1064029" y="1097280"/>
            <a:ext cx="10268989" cy="510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GIOCO</a:t>
            </a:r>
          </a:p>
        </p:txBody>
      </p:sp>
    </p:spTree>
    <p:extLst>
      <p:ext uri="{BB962C8B-B14F-4D97-AF65-F5344CB8AC3E}">
        <p14:creationId xmlns:p14="http://schemas.microsoft.com/office/powerpoint/2010/main" val="232647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F8A5E4EF-EBDE-452F-B28F-F13A04525821}"/>
              </a:ext>
            </a:extLst>
          </p:cNvPr>
          <p:cNvSpPr/>
          <p:nvPr/>
        </p:nvSpPr>
        <p:spPr>
          <a:xfrm>
            <a:off x="133004" y="138545"/>
            <a:ext cx="11964785" cy="6583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dirty="0"/>
              <a:t>GUIDA PAGE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F8C1C18-ABF5-484D-816D-10024A69E583}"/>
              </a:ext>
            </a:extLst>
          </p:cNvPr>
          <p:cNvSpPr/>
          <p:nvPr/>
        </p:nvSpPr>
        <p:spPr>
          <a:xfrm>
            <a:off x="193964" y="205047"/>
            <a:ext cx="11776363" cy="681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/>
              <a:t>NAVBAR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F7E1044-0899-4205-8000-3414AA256728}"/>
              </a:ext>
            </a:extLst>
          </p:cNvPr>
          <p:cNvSpPr/>
          <p:nvPr/>
        </p:nvSpPr>
        <p:spPr>
          <a:xfrm>
            <a:off x="221673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HOME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713EBEB-7024-47AB-9054-4EA292C3BF83}"/>
              </a:ext>
            </a:extLst>
          </p:cNvPr>
          <p:cNvSpPr/>
          <p:nvPr/>
        </p:nvSpPr>
        <p:spPr>
          <a:xfrm>
            <a:off x="1753985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GUIDA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46CC58D-0758-4C98-A155-EF0DC253292B}"/>
              </a:ext>
            </a:extLst>
          </p:cNvPr>
          <p:cNvSpPr/>
          <p:nvPr/>
        </p:nvSpPr>
        <p:spPr>
          <a:xfrm>
            <a:off x="3286297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CLASSIFICA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D37114-48AE-4D68-9AE7-D57ECE839B13}"/>
              </a:ext>
            </a:extLst>
          </p:cNvPr>
          <p:cNvSpPr/>
          <p:nvPr/>
        </p:nvSpPr>
        <p:spPr>
          <a:xfrm>
            <a:off x="4818609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INFO/FORM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A67A2D6-7B73-4033-B60F-8F8939C68758}"/>
              </a:ext>
            </a:extLst>
          </p:cNvPr>
          <p:cNvSpPr/>
          <p:nvPr/>
        </p:nvSpPr>
        <p:spPr>
          <a:xfrm>
            <a:off x="221673" y="991985"/>
            <a:ext cx="11776363" cy="541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DESCRIZIONE PERSONAGGI E COMANDI</a:t>
            </a:r>
          </a:p>
        </p:txBody>
      </p:sp>
    </p:spTree>
    <p:extLst>
      <p:ext uri="{BB962C8B-B14F-4D97-AF65-F5344CB8AC3E}">
        <p14:creationId xmlns:p14="http://schemas.microsoft.com/office/powerpoint/2010/main" val="185889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F8A5E4EF-EBDE-452F-B28F-F13A04525821}"/>
              </a:ext>
            </a:extLst>
          </p:cNvPr>
          <p:cNvSpPr/>
          <p:nvPr/>
        </p:nvSpPr>
        <p:spPr>
          <a:xfrm>
            <a:off x="133004" y="138545"/>
            <a:ext cx="11964785" cy="6583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dirty="0"/>
              <a:t>CLASSIFICA PAGE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F8C1C18-ABF5-484D-816D-10024A69E583}"/>
              </a:ext>
            </a:extLst>
          </p:cNvPr>
          <p:cNvSpPr/>
          <p:nvPr/>
        </p:nvSpPr>
        <p:spPr>
          <a:xfrm>
            <a:off x="193964" y="205047"/>
            <a:ext cx="11776363" cy="681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/>
              <a:t>NAVBAR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F7E1044-0899-4205-8000-3414AA256728}"/>
              </a:ext>
            </a:extLst>
          </p:cNvPr>
          <p:cNvSpPr/>
          <p:nvPr/>
        </p:nvSpPr>
        <p:spPr>
          <a:xfrm>
            <a:off x="221673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HOME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713EBEB-7024-47AB-9054-4EA292C3BF83}"/>
              </a:ext>
            </a:extLst>
          </p:cNvPr>
          <p:cNvSpPr/>
          <p:nvPr/>
        </p:nvSpPr>
        <p:spPr>
          <a:xfrm>
            <a:off x="1753985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GUIDA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46CC58D-0758-4C98-A155-EF0DC253292B}"/>
              </a:ext>
            </a:extLst>
          </p:cNvPr>
          <p:cNvSpPr/>
          <p:nvPr/>
        </p:nvSpPr>
        <p:spPr>
          <a:xfrm>
            <a:off x="3286297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CLASSIFICA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D37114-48AE-4D68-9AE7-D57ECE839B13}"/>
              </a:ext>
            </a:extLst>
          </p:cNvPr>
          <p:cNvSpPr/>
          <p:nvPr/>
        </p:nvSpPr>
        <p:spPr>
          <a:xfrm>
            <a:off x="4818609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INFO/FORM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3E05CD-EAB7-4A6C-B5CF-BD4D9408A34B}"/>
              </a:ext>
            </a:extLst>
          </p:cNvPr>
          <p:cNvSpPr/>
          <p:nvPr/>
        </p:nvSpPr>
        <p:spPr>
          <a:xfrm>
            <a:off x="1064029" y="1097280"/>
            <a:ext cx="10268989" cy="510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ELENCO CON CLASSIFICA DEI VARI PLAYER</a:t>
            </a:r>
          </a:p>
        </p:txBody>
      </p:sp>
    </p:spTree>
    <p:extLst>
      <p:ext uri="{BB962C8B-B14F-4D97-AF65-F5344CB8AC3E}">
        <p14:creationId xmlns:p14="http://schemas.microsoft.com/office/powerpoint/2010/main" val="194079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F8A5E4EF-EBDE-452F-B28F-F13A04525821}"/>
              </a:ext>
            </a:extLst>
          </p:cNvPr>
          <p:cNvSpPr/>
          <p:nvPr/>
        </p:nvSpPr>
        <p:spPr>
          <a:xfrm>
            <a:off x="133004" y="138545"/>
            <a:ext cx="11964785" cy="6583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/>
              <a:t>INFO/FORM </a:t>
            </a:r>
            <a:r>
              <a:rPr lang="it-IT" dirty="0"/>
              <a:t>PAGE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F8C1C18-ABF5-484D-816D-10024A69E583}"/>
              </a:ext>
            </a:extLst>
          </p:cNvPr>
          <p:cNvSpPr/>
          <p:nvPr/>
        </p:nvSpPr>
        <p:spPr>
          <a:xfrm>
            <a:off x="193964" y="205047"/>
            <a:ext cx="11776363" cy="681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/>
              <a:t>NAVBAR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F7E1044-0899-4205-8000-3414AA256728}"/>
              </a:ext>
            </a:extLst>
          </p:cNvPr>
          <p:cNvSpPr/>
          <p:nvPr/>
        </p:nvSpPr>
        <p:spPr>
          <a:xfrm>
            <a:off x="221673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HOME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713EBEB-7024-47AB-9054-4EA292C3BF83}"/>
              </a:ext>
            </a:extLst>
          </p:cNvPr>
          <p:cNvSpPr/>
          <p:nvPr/>
        </p:nvSpPr>
        <p:spPr>
          <a:xfrm>
            <a:off x="1753985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GUIDA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46CC58D-0758-4C98-A155-EF0DC253292B}"/>
              </a:ext>
            </a:extLst>
          </p:cNvPr>
          <p:cNvSpPr/>
          <p:nvPr/>
        </p:nvSpPr>
        <p:spPr>
          <a:xfrm>
            <a:off x="3286297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CLASSIFICA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D37114-48AE-4D68-9AE7-D57ECE839B13}"/>
              </a:ext>
            </a:extLst>
          </p:cNvPr>
          <p:cNvSpPr/>
          <p:nvPr/>
        </p:nvSpPr>
        <p:spPr>
          <a:xfrm>
            <a:off x="4818609" y="254924"/>
            <a:ext cx="1379912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INFO/FORM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3E05CD-EAB7-4A6C-B5CF-BD4D9408A34B}"/>
              </a:ext>
            </a:extLst>
          </p:cNvPr>
          <p:cNvSpPr/>
          <p:nvPr/>
        </p:nvSpPr>
        <p:spPr>
          <a:xfrm>
            <a:off x="1064030" y="1097280"/>
            <a:ext cx="10252364" cy="1778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BREVE DESCRIZIONE DEL PROGETTO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272C0C-FA0A-48C8-91CA-13B786E2FE07}"/>
              </a:ext>
            </a:extLst>
          </p:cNvPr>
          <p:cNvSpPr/>
          <p:nvPr/>
        </p:nvSpPr>
        <p:spPr>
          <a:xfrm>
            <a:off x="1072339" y="3429000"/>
            <a:ext cx="10252364" cy="1778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FORM CON SUGGERIMENTI DA PARTE DEGLI UTENTI/FEEDBACK PER EVENTUALI BUG</a:t>
            </a:r>
          </a:p>
        </p:txBody>
      </p:sp>
    </p:spTree>
    <p:extLst>
      <p:ext uri="{BB962C8B-B14F-4D97-AF65-F5344CB8AC3E}">
        <p14:creationId xmlns:p14="http://schemas.microsoft.com/office/powerpoint/2010/main" val="3620512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Lecca</dc:creator>
  <cp:lastModifiedBy>Matteo Lecca</cp:lastModifiedBy>
  <cp:revision>1</cp:revision>
  <dcterms:created xsi:type="dcterms:W3CDTF">2018-11-16T18:49:50Z</dcterms:created>
  <dcterms:modified xsi:type="dcterms:W3CDTF">2018-11-16T18:57:33Z</dcterms:modified>
</cp:coreProperties>
</file>