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81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2" r:id="rId36"/>
    <p:sldId id="293" r:id="rId37"/>
    <p:sldId id="294" r:id="rId38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3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11B3-27BB-4F3B-9634-5167EC6F918A}" type="datetimeFigureOut">
              <a:rPr lang="es-PE" smtClean="0"/>
              <a:pPr/>
              <a:t>21/08/2014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2CF4-B851-4D3C-B34E-4301712006E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11B3-27BB-4F3B-9634-5167EC6F918A}" type="datetimeFigureOut">
              <a:rPr lang="es-PE" smtClean="0"/>
              <a:pPr/>
              <a:t>21/08/2014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2CF4-B851-4D3C-B34E-4301712006E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11B3-27BB-4F3B-9634-5167EC6F918A}" type="datetimeFigureOut">
              <a:rPr lang="es-PE" smtClean="0"/>
              <a:pPr/>
              <a:t>21/08/2014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2CF4-B851-4D3C-B34E-4301712006E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11B3-27BB-4F3B-9634-5167EC6F918A}" type="datetimeFigureOut">
              <a:rPr lang="es-PE" smtClean="0"/>
              <a:pPr/>
              <a:t>21/08/2014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2CF4-B851-4D3C-B34E-4301712006E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11B3-27BB-4F3B-9634-5167EC6F918A}" type="datetimeFigureOut">
              <a:rPr lang="es-PE" smtClean="0"/>
              <a:pPr/>
              <a:t>21/08/2014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2CF4-B851-4D3C-B34E-4301712006E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11B3-27BB-4F3B-9634-5167EC6F918A}" type="datetimeFigureOut">
              <a:rPr lang="es-PE" smtClean="0"/>
              <a:pPr/>
              <a:t>21/08/2014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2CF4-B851-4D3C-B34E-4301712006E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11B3-27BB-4F3B-9634-5167EC6F918A}" type="datetimeFigureOut">
              <a:rPr lang="es-PE" smtClean="0"/>
              <a:pPr/>
              <a:t>21/08/2014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2CF4-B851-4D3C-B34E-4301712006E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11B3-27BB-4F3B-9634-5167EC6F918A}" type="datetimeFigureOut">
              <a:rPr lang="es-PE" smtClean="0"/>
              <a:pPr/>
              <a:t>21/08/2014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2CF4-B851-4D3C-B34E-4301712006E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11B3-27BB-4F3B-9634-5167EC6F918A}" type="datetimeFigureOut">
              <a:rPr lang="es-PE" smtClean="0"/>
              <a:pPr/>
              <a:t>21/08/2014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2CF4-B851-4D3C-B34E-4301712006E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11B3-27BB-4F3B-9634-5167EC6F918A}" type="datetimeFigureOut">
              <a:rPr lang="es-PE" smtClean="0"/>
              <a:pPr/>
              <a:t>21/08/2014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2CF4-B851-4D3C-B34E-4301712006E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11B3-27BB-4F3B-9634-5167EC6F918A}" type="datetimeFigureOut">
              <a:rPr lang="es-PE" smtClean="0"/>
              <a:pPr/>
              <a:t>21/08/2014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22CF4-B851-4D3C-B34E-4301712006E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F11B3-27BB-4F3B-9634-5167EC6F918A}" type="datetimeFigureOut">
              <a:rPr lang="es-PE" smtClean="0"/>
              <a:pPr/>
              <a:t>21/08/2014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22CF4-B851-4D3C-B34E-4301712006E6}" type="slidenum">
              <a:rPr lang="es-PE" smtClean="0"/>
              <a:pPr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Listas Enlazadas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err="1" smtClean="0"/>
              <a:t>Mg.</a:t>
            </a:r>
            <a:r>
              <a:rPr lang="es-PE" dirty="0" smtClean="0"/>
              <a:t> Gustavo Delgado</a:t>
            </a:r>
            <a:endParaRPr lang="es-P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203" y="332656"/>
            <a:ext cx="7542213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4713"/>
            <a:ext cx="6048672" cy="6408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/>
        </p:nvGrpSpPr>
        <p:grpSpPr>
          <a:xfrm>
            <a:off x="1187624" y="450701"/>
            <a:ext cx="6932613" cy="5714603"/>
            <a:chOff x="1599827" y="116632"/>
            <a:chExt cx="6932613" cy="5714603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19672" y="116632"/>
              <a:ext cx="6086475" cy="1400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99827" y="1268760"/>
              <a:ext cx="6932613" cy="4562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683568" y="71983"/>
            <a:ext cx="7776864" cy="6786017"/>
            <a:chOff x="651519" y="71983"/>
            <a:chExt cx="7808913" cy="6813401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1519" y="71983"/>
              <a:ext cx="7808913" cy="522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3568" y="5266134"/>
              <a:ext cx="7542213" cy="161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Lista Enlazada Simple</a:t>
            </a:r>
            <a:endParaRPr lang="es-P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459" y="2060848"/>
            <a:ext cx="6802901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Insertando nodo al comienzo (</a:t>
            </a:r>
            <a:r>
              <a:rPr lang="es-PE" dirty="0" err="1" smtClean="0"/>
              <a:t>addToHead</a:t>
            </a:r>
            <a:r>
              <a:rPr lang="es-PE" dirty="0" smtClean="0"/>
              <a:t>)</a:t>
            </a:r>
            <a:endParaRPr lang="es-P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556792"/>
            <a:ext cx="5832648" cy="4983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smtClean="0"/>
              <a:t>Insertando nodo al final (</a:t>
            </a:r>
            <a:r>
              <a:rPr lang="es-PE" dirty="0" err="1" smtClean="0"/>
              <a:t>addToTail</a:t>
            </a:r>
            <a:r>
              <a:rPr lang="es-PE" dirty="0" smtClean="0"/>
              <a:t>)</a:t>
            </a:r>
            <a:endParaRPr lang="es-PE" dirty="0"/>
          </a:p>
        </p:txBody>
      </p:sp>
      <p:grpSp>
        <p:nvGrpSpPr>
          <p:cNvPr id="8" name="7 Grupo"/>
          <p:cNvGrpSpPr/>
          <p:nvPr/>
        </p:nvGrpSpPr>
        <p:grpSpPr>
          <a:xfrm>
            <a:off x="2051720" y="1268760"/>
            <a:ext cx="5472608" cy="5256584"/>
            <a:chOff x="2314575" y="1484784"/>
            <a:chExt cx="4514850" cy="4680520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14575" y="1507579"/>
              <a:ext cx="4514850" cy="4657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87824" y="1484784"/>
              <a:ext cx="18288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44388" y="2477316"/>
              <a:ext cx="18288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Eliminando nodo al inicio (</a:t>
            </a:r>
            <a:r>
              <a:rPr lang="es-PE" dirty="0" err="1" smtClean="0"/>
              <a:t>deleteFromHead</a:t>
            </a:r>
            <a:r>
              <a:rPr lang="es-PE" dirty="0" smtClean="0"/>
              <a:t>)</a:t>
            </a:r>
            <a:endParaRPr lang="es-P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72816"/>
            <a:ext cx="6614971" cy="4298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deleteFromHead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En este </a:t>
            </a:r>
            <a:r>
              <a:rPr lang="es-MX" dirty="0" smtClean="0"/>
              <a:t>método la información del primer nodo se almacena en la variable </a:t>
            </a:r>
            <a:r>
              <a:rPr lang="es-MX" b="1" dirty="0" smtClean="0"/>
              <a:t>el</a:t>
            </a:r>
            <a:r>
              <a:rPr lang="es-MX" dirty="0" smtClean="0"/>
              <a:t>, luego </a:t>
            </a:r>
            <a:r>
              <a:rPr lang="es-MX" b="1" dirty="0" smtClean="0"/>
              <a:t>head</a:t>
            </a:r>
            <a:r>
              <a:rPr lang="es-MX" dirty="0" smtClean="0"/>
              <a:t> se apunta al segundo nodo que se convertirá en el primero.</a:t>
            </a:r>
          </a:p>
          <a:p>
            <a:r>
              <a:rPr lang="es-MX" dirty="0" smtClean="0"/>
              <a:t>El valor almacenado en </a:t>
            </a:r>
            <a:r>
              <a:rPr lang="es-MX" b="1" dirty="0" smtClean="0"/>
              <a:t>el</a:t>
            </a:r>
            <a:r>
              <a:rPr lang="es-MX" dirty="0" smtClean="0"/>
              <a:t>, se retorna.</a:t>
            </a:r>
          </a:p>
          <a:p>
            <a:r>
              <a:rPr lang="es-MX" dirty="0" smtClean="0"/>
              <a:t>Pero si intentamos remover un nodo de una lista vacía el programa podría fallar.</a:t>
            </a:r>
          </a:p>
          <a:p>
            <a:pPr lvl="1"/>
            <a:r>
              <a:rPr lang="es-MX" dirty="0" smtClean="0"/>
              <a:t>En una lista vacía no hay valor a retornar!!!</a:t>
            </a:r>
          </a:p>
          <a:p>
            <a:pPr lvl="1"/>
            <a:endParaRPr lang="es-P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deleteFromHead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Assert</a:t>
            </a:r>
            <a:r>
              <a:rPr lang="es-MX" dirty="0" smtClean="0"/>
              <a:t> revisa la condición !</a:t>
            </a:r>
            <a:r>
              <a:rPr lang="es-MX" dirty="0" err="1" smtClean="0"/>
              <a:t>isEmpty</a:t>
            </a:r>
            <a:r>
              <a:rPr lang="es-MX" dirty="0" smtClean="0"/>
              <a:t>(), si es falsa, el programa se aborta (fuerza bruta)</a:t>
            </a:r>
            <a:endParaRPr lang="es-P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3166294"/>
            <a:ext cx="8908736" cy="213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Listas Enlazadas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E" dirty="0" smtClean="0"/>
              <a:t>Un </a:t>
            </a:r>
            <a:r>
              <a:rPr lang="es-PE" dirty="0" err="1" smtClean="0"/>
              <a:t>array</a:t>
            </a:r>
            <a:r>
              <a:rPr lang="es-PE" dirty="0" smtClean="0"/>
              <a:t> es una </a:t>
            </a:r>
            <a:r>
              <a:rPr lang="es-PE" dirty="0" err="1" smtClean="0"/>
              <a:t>estrutura</a:t>
            </a:r>
            <a:r>
              <a:rPr lang="es-PE" dirty="0" smtClean="0"/>
              <a:t> de datos provista en los lenguajes de programación, sin embargo tiene 2 limitaciones</a:t>
            </a:r>
          </a:p>
          <a:p>
            <a:pPr lvl="1"/>
            <a:r>
              <a:rPr lang="es-PE" dirty="0" smtClean="0"/>
              <a:t>Su tamaño debe ser conocido en tiempo de compilación</a:t>
            </a:r>
          </a:p>
          <a:p>
            <a:pPr lvl="1"/>
            <a:r>
              <a:rPr lang="es-PE" dirty="0" smtClean="0"/>
              <a:t>Los datos en el </a:t>
            </a:r>
            <a:r>
              <a:rPr lang="es-PE" dirty="0" err="1" smtClean="0"/>
              <a:t>array</a:t>
            </a:r>
            <a:r>
              <a:rPr lang="es-PE" dirty="0" smtClean="0"/>
              <a:t> están separados en la memoria del computador a la misma distancia, por lo que insertar un nuevo elemento implica acomodar los datos dentro del </a:t>
            </a:r>
            <a:r>
              <a:rPr lang="es-PE" dirty="0" err="1" smtClean="0"/>
              <a:t>array</a:t>
            </a:r>
            <a:endParaRPr lang="es-PE" dirty="0" smtClean="0"/>
          </a:p>
          <a:p>
            <a:r>
              <a:rPr lang="es-PE" dirty="0" smtClean="0"/>
              <a:t>Esta limitante se puede superar con las estructuras enlazadas</a:t>
            </a:r>
            <a:endParaRPr lang="es-P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deleteFromHead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Manejo de excepciones</a:t>
            </a:r>
          </a:p>
          <a:p>
            <a:pPr lvl="1"/>
            <a:r>
              <a:rPr lang="es-MX" dirty="0" smtClean="0"/>
              <a:t>El usuario es responsable de manejar la </a:t>
            </a:r>
            <a:r>
              <a:rPr lang="es-MX" dirty="0" err="1" smtClean="0"/>
              <a:t>excepcion</a:t>
            </a:r>
            <a:r>
              <a:rPr lang="es-MX" dirty="0" smtClean="0"/>
              <a:t> (clausula try-catch)</a:t>
            </a:r>
          </a:p>
          <a:p>
            <a:pPr lvl="1"/>
            <a:r>
              <a:rPr lang="es-MX" dirty="0" smtClean="0"/>
              <a:t>Pero si no coloca la clausula, el programa fallará cuando se ejecute </a:t>
            </a:r>
            <a:r>
              <a:rPr lang="es-MX" dirty="0" err="1" smtClean="0"/>
              <a:t>throw</a:t>
            </a:r>
            <a:endParaRPr lang="es-PE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206205"/>
            <a:ext cx="4086225" cy="174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4259535"/>
            <a:ext cx="4419600" cy="2409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deleteFromHead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Incluir una llamada a la función </a:t>
            </a:r>
            <a:r>
              <a:rPr lang="es-MX" dirty="0" err="1" smtClean="0"/>
              <a:t>isEmpty</a:t>
            </a:r>
            <a:endParaRPr lang="es-MX" dirty="0" smtClean="0"/>
          </a:p>
          <a:p>
            <a:pPr lvl="1"/>
            <a:r>
              <a:rPr lang="es-MX" dirty="0" smtClean="0"/>
              <a:t>Pero para evitar errores de compilación se debe incluir un </a:t>
            </a:r>
            <a:r>
              <a:rPr lang="es-MX" dirty="0" err="1" smtClean="0"/>
              <a:t>else</a:t>
            </a:r>
            <a:r>
              <a:rPr lang="es-MX" dirty="0" smtClean="0"/>
              <a:t> con </a:t>
            </a:r>
            <a:r>
              <a:rPr lang="es-MX" dirty="0" err="1" smtClean="0"/>
              <a:t>return</a:t>
            </a:r>
            <a:endParaRPr lang="es-MX" dirty="0"/>
          </a:p>
          <a:p>
            <a:pPr lvl="1"/>
            <a:r>
              <a:rPr lang="es-MX" dirty="0" smtClean="0"/>
              <a:t>Problema: cuando se retorna 0 ¿es un error? ¿es un elemento de la lista con valor 0?</a:t>
            </a:r>
            <a:endParaRPr lang="es-PE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5925" y="4246587"/>
            <a:ext cx="57721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deleteFromHead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Retornar un puntero en lugar de un entero</a:t>
            </a:r>
          </a:p>
          <a:p>
            <a:pPr lvl="1"/>
            <a:r>
              <a:rPr lang="es-MX" dirty="0" err="1" smtClean="0"/>
              <a:t>Return</a:t>
            </a:r>
            <a:r>
              <a:rPr lang="es-MX" dirty="0" smtClean="0"/>
              <a:t> 0, no devuelve el valor 0, sino un puntero </a:t>
            </a:r>
            <a:r>
              <a:rPr lang="es-MX" dirty="0" err="1" smtClean="0"/>
              <a:t>null</a:t>
            </a:r>
            <a:r>
              <a:rPr lang="es-MX" dirty="0" smtClean="0"/>
              <a:t>.</a:t>
            </a:r>
            <a:endParaRPr lang="es-PE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284984"/>
            <a:ext cx="57054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deleteFromHead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Esta ultima solución puede hacer que programa falle ante esta llamada</a:t>
            </a:r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En su lugar hay que revisar si la lista está vacía o el puntero no está siendo usado (redundante)</a:t>
            </a:r>
            <a:endParaRPr lang="es-PE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4461" y="2996952"/>
            <a:ext cx="6055851" cy="670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6667" y="5517232"/>
            <a:ext cx="685970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Eliminando nodo al final (</a:t>
            </a:r>
            <a:r>
              <a:rPr lang="es-PE" dirty="0" err="1" smtClean="0"/>
              <a:t>deleteFromTail</a:t>
            </a:r>
            <a:r>
              <a:rPr lang="es-PE" dirty="0" smtClean="0"/>
              <a:t>)</a:t>
            </a:r>
            <a:endParaRPr lang="es-PE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9825" y="980728"/>
            <a:ext cx="432435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Eliminando Nodo (</a:t>
            </a:r>
            <a:r>
              <a:rPr lang="es-MX" dirty="0" err="1" smtClean="0"/>
              <a:t>deleteNode</a:t>
            </a:r>
            <a:r>
              <a:rPr lang="es-MX" dirty="0" smtClean="0"/>
              <a:t>)</a:t>
            </a:r>
            <a:endParaRPr lang="es-PE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5284" y="1340768"/>
            <a:ext cx="5755028" cy="492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Lista </a:t>
            </a:r>
            <a:r>
              <a:rPr lang="es-MX" dirty="0" smtClean="0"/>
              <a:t>doblemente enlazada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Lista </a:t>
            </a:r>
            <a:r>
              <a:rPr lang="es-MX" dirty="0" smtClean="0"/>
              <a:t>Doblemente Enlazada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Una lista doblemente enlazada es aquella cuyos nodos tienen dos enlaces (punteros): uno al nodo predecesor y otro al sucesor.</a:t>
            </a:r>
            <a:endParaRPr lang="es-P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3645024"/>
            <a:ext cx="39814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t="358"/>
          <a:stretch>
            <a:fillRect/>
          </a:stretch>
        </p:blipFill>
        <p:spPr bwMode="auto">
          <a:xfrm>
            <a:off x="2096690" y="260648"/>
            <a:ext cx="4779565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3488" y="504825"/>
            <a:ext cx="6675437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Listas Enlazadas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 smtClean="0"/>
              <a:t>Una estructura enlazada es una colección de nodos que almacenan datos y enlaces a otros nodos</a:t>
            </a:r>
          </a:p>
          <a:p>
            <a:pPr lvl="1"/>
            <a:r>
              <a:rPr lang="es-PE" dirty="0" smtClean="0"/>
              <a:t>Los nodos pueden localizarse en cualquier lugar de la memoria</a:t>
            </a:r>
          </a:p>
          <a:p>
            <a:r>
              <a:rPr lang="es-PE" dirty="0" smtClean="0"/>
              <a:t>Una estructura enlazada puede implementarse de muchas formas, la implementación mas flexible es usando punteros</a:t>
            </a:r>
            <a:endParaRPr lang="es-PE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Agregando un nodo al final</a:t>
            </a:r>
            <a:endParaRPr lang="es-PE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484784"/>
            <a:ext cx="5356970" cy="4704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Agregando un nodo al final</a:t>
            </a:r>
            <a:endParaRPr lang="es-PE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4504" y="1647824"/>
            <a:ext cx="5421792" cy="4661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Eliminando un nodo al final</a:t>
            </a:r>
            <a:endParaRPr lang="es-PE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196752"/>
            <a:ext cx="4896544" cy="5581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Lista circular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Lista Circular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Una lista circula es aquella cuyos nodos forman un anillo</a:t>
            </a:r>
          </a:p>
          <a:p>
            <a:r>
              <a:rPr lang="es-PE" dirty="0" smtClean="0"/>
              <a:t>Los nodos son finitos y cada nodo tiene un sucesor</a:t>
            </a:r>
            <a:endParaRPr lang="es-PE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4077072"/>
            <a:ext cx="41814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Inserción de nodos</a:t>
            </a:r>
            <a:endParaRPr lang="es-PE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357089"/>
            <a:ext cx="7999413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Inserción de nodos</a:t>
            </a:r>
            <a:endParaRPr lang="es-P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925" y="1857375"/>
            <a:ext cx="7294563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Lista Circular Doblemente Enlazada</a:t>
            </a:r>
            <a:endParaRPr lang="es-PE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879" y="1844824"/>
            <a:ext cx="8450577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Nodo</a:t>
            </a:r>
            <a:endParaRPr lang="es-PE" dirty="0"/>
          </a:p>
        </p:txBody>
      </p:sp>
      <p:grpSp>
        <p:nvGrpSpPr>
          <p:cNvPr id="6" name="5 Grupo"/>
          <p:cNvGrpSpPr/>
          <p:nvPr/>
        </p:nvGrpSpPr>
        <p:grpSpPr>
          <a:xfrm>
            <a:off x="1409303" y="1628800"/>
            <a:ext cx="6547073" cy="4392488"/>
            <a:chOff x="401191" y="1268760"/>
            <a:chExt cx="4314825" cy="302433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268760"/>
              <a:ext cx="1914525" cy="933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1191" y="2121396"/>
              <a:ext cx="4314825" cy="2171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Lista enlazada simple</a:t>
            </a:r>
            <a:endParaRPr lang="es-PE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Lista enlazada simple</a:t>
            </a:r>
            <a:endParaRPr lang="es-P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70323"/>
            <a:ext cx="7122278" cy="82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793" y="3199631"/>
            <a:ext cx="8356679" cy="166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Lista enlazada simple</a:t>
            </a:r>
            <a:endParaRPr lang="es-P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412776"/>
            <a:ext cx="6264144" cy="75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420888"/>
            <a:ext cx="8752633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Lista enlazada simple</a:t>
            </a:r>
            <a:endParaRPr lang="es-P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558504"/>
            <a:ext cx="7359010" cy="86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695378"/>
            <a:ext cx="8784976" cy="279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538" y="361950"/>
            <a:ext cx="7399337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460</Words>
  <Application>Microsoft Office PowerPoint</Application>
  <PresentationFormat>Presentación en pantalla (4:3)</PresentationFormat>
  <Paragraphs>58</Paragraphs>
  <Slides>37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38" baseType="lpstr">
      <vt:lpstr>Tema de Office</vt:lpstr>
      <vt:lpstr>Listas Enlazadas</vt:lpstr>
      <vt:lpstr>Listas Enlazadas</vt:lpstr>
      <vt:lpstr>Listas Enlazadas</vt:lpstr>
      <vt:lpstr>Nodo</vt:lpstr>
      <vt:lpstr>Lista enlazada simple</vt:lpstr>
      <vt:lpstr>Lista enlazada simple</vt:lpstr>
      <vt:lpstr>Lista enlazada simple</vt:lpstr>
      <vt:lpstr>Lista enlazada simple</vt:lpstr>
      <vt:lpstr>Diapositiva 9</vt:lpstr>
      <vt:lpstr>Diapositiva 10</vt:lpstr>
      <vt:lpstr>Diapositiva 11</vt:lpstr>
      <vt:lpstr>Diapositiva 12</vt:lpstr>
      <vt:lpstr>Diapositiva 13</vt:lpstr>
      <vt:lpstr>Lista Enlazada Simple</vt:lpstr>
      <vt:lpstr>Insertando nodo al comienzo (addToHead)</vt:lpstr>
      <vt:lpstr>Insertando nodo al final (addToTail)</vt:lpstr>
      <vt:lpstr>Eliminando nodo al inicio (deleteFromHead)</vt:lpstr>
      <vt:lpstr>deleteFromHead</vt:lpstr>
      <vt:lpstr>deleteFromHead</vt:lpstr>
      <vt:lpstr>deleteFromHead</vt:lpstr>
      <vt:lpstr>deleteFromHead</vt:lpstr>
      <vt:lpstr>deleteFromHead</vt:lpstr>
      <vt:lpstr>deleteFromHead</vt:lpstr>
      <vt:lpstr>Eliminando nodo al final (deleteFromTail)</vt:lpstr>
      <vt:lpstr>Eliminando Nodo (deleteNode)</vt:lpstr>
      <vt:lpstr>Lista doblemente enlazada</vt:lpstr>
      <vt:lpstr>Lista Doblemente Enlazada</vt:lpstr>
      <vt:lpstr>Diapositiva 28</vt:lpstr>
      <vt:lpstr>Diapositiva 29</vt:lpstr>
      <vt:lpstr>Agregando un nodo al final</vt:lpstr>
      <vt:lpstr>Agregando un nodo al final</vt:lpstr>
      <vt:lpstr>Eliminando un nodo al final</vt:lpstr>
      <vt:lpstr>Lista circular</vt:lpstr>
      <vt:lpstr>Lista Circular</vt:lpstr>
      <vt:lpstr>Inserción de nodos</vt:lpstr>
      <vt:lpstr>Inserción de nodos</vt:lpstr>
      <vt:lpstr>Lista Circular Doblemente Enlazada</vt:lpstr>
    </vt:vector>
  </TitlesOfParts>
  <Company>Stratech SAC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Listas Enlazadas</dc:title>
  <dc:creator>Gustavo</dc:creator>
  <cp:lastModifiedBy>Gustavo</cp:lastModifiedBy>
  <cp:revision>35</cp:revision>
  <dcterms:created xsi:type="dcterms:W3CDTF">2014-08-21T04:02:34Z</dcterms:created>
  <dcterms:modified xsi:type="dcterms:W3CDTF">2014-08-22T05:03:33Z</dcterms:modified>
</cp:coreProperties>
</file>