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B41F-7AA9-440A-939B-B0EE59C71CCF}" type="datetimeFigureOut">
              <a:rPr lang="es-PE" smtClean="0"/>
              <a:pPr/>
              <a:t>05/09/2014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552E-B6AC-47D3-BAE4-B8D123481E93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Punteros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Mg.</a:t>
            </a:r>
            <a:r>
              <a:rPr lang="es-PE" dirty="0" smtClean="0"/>
              <a:t> Gustavo Delgado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Punteros y </a:t>
            </a:r>
            <a:r>
              <a:rPr lang="es-MX" dirty="0" err="1" smtClean="0"/>
              <a:t>arrays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Punteros y </a:t>
            </a:r>
            <a:r>
              <a:rPr lang="es-MX" dirty="0" err="1" smtClean="0"/>
              <a:t>Arrays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682" y="1628800"/>
            <a:ext cx="55296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356992"/>
            <a:ext cx="555446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Punteros y </a:t>
            </a:r>
            <a:r>
              <a:rPr lang="es-MX" dirty="0" err="1" smtClean="0"/>
              <a:t>Arrays</a:t>
            </a:r>
            <a:endParaRPr lang="es-P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7652" y="4437112"/>
            <a:ext cx="63627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172197"/>
            <a:ext cx="6372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25" y="1340768"/>
            <a:ext cx="4857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Punteros y clases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-&gt;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operador flecha, -&gt;, combina las acciones del </a:t>
            </a:r>
            <a:r>
              <a:rPr lang="es-ES" dirty="0" smtClean="0"/>
              <a:t>operador de </a:t>
            </a:r>
            <a:r>
              <a:rPr lang="es-ES" dirty="0" err="1" smtClean="0"/>
              <a:t>desreferencia</a:t>
            </a:r>
            <a:r>
              <a:rPr lang="es-ES" dirty="0" smtClean="0"/>
              <a:t>, *, y el operador punto, . , para especificar un miembro de una estructura </a:t>
            </a:r>
            <a:r>
              <a:rPr lang="es-ES" dirty="0" err="1" smtClean="0"/>
              <a:t>dinamica</a:t>
            </a:r>
            <a:r>
              <a:rPr lang="es-ES" dirty="0" smtClean="0"/>
              <a:t> u objeto de una clase que es apuntado por un puntero dado.</a:t>
            </a:r>
            <a:endParaRPr lang="es-P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-&gt;</a:t>
            </a:r>
            <a:endParaRPr lang="es-P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12776"/>
            <a:ext cx="2686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861048"/>
            <a:ext cx="42386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-&gt;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notación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Es equivalente a </a:t>
            </a:r>
            <a:endParaRPr lang="es-P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2076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394051"/>
            <a:ext cx="2438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Punteros a variables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Puntero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puntero es la dirección de memoria de una variable</a:t>
            </a:r>
          </a:p>
          <a:p>
            <a:pPr>
              <a:buNone/>
            </a:pPr>
            <a:endParaRPr lang="es-PE" dirty="0" smtClean="0"/>
          </a:p>
          <a:p>
            <a:pPr lvl="1">
              <a:buNone/>
            </a:pPr>
            <a:r>
              <a:rPr lang="es-PE" dirty="0" err="1" smtClean="0"/>
              <a:t>int</a:t>
            </a:r>
            <a:r>
              <a:rPr lang="es-PE" dirty="0" smtClean="0"/>
              <a:t>*p1, *p2, v1, v2;</a:t>
            </a:r>
          </a:p>
          <a:p>
            <a:pPr lvl="1">
              <a:buNone/>
            </a:pPr>
            <a:endParaRPr lang="es-PE" dirty="0"/>
          </a:p>
          <a:p>
            <a:pPr lvl="1">
              <a:buNone/>
            </a:pPr>
            <a:r>
              <a:rPr lang="es-PE" dirty="0" smtClean="0"/>
              <a:t>p1, p2 son punteros a variables enteras</a:t>
            </a:r>
          </a:p>
          <a:p>
            <a:pPr lvl="1">
              <a:buNone/>
            </a:pPr>
            <a:r>
              <a:rPr lang="es-PE" dirty="0"/>
              <a:t>v</a:t>
            </a:r>
            <a:r>
              <a:rPr lang="es-PE" dirty="0" smtClean="0"/>
              <a:t>1, v2 son variables enteras ordinarias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 &amp;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operador &amp; determina la dirección de memoria de una variable</a:t>
            </a:r>
          </a:p>
          <a:p>
            <a:r>
              <a:rPr lang="es-PE" dirty="0" smtClean="0"/>
              <a:t>Esta dirección de memoria se puede asignar a un puntero</a:t>
            </a:r>
          </a:p>
          <a:p>
            <a:pPr marL="342900" lvl="1" indent="-342900">
              <a:buNone/>
            </a:pPr>
            <a:endParaRPr lang="es-PE" dirty="0" smtClean="0"/>
          </a:p>
          <a:p>
            <a:pPr marL="342900" lvl="1" indent="-342900">
              <a:buNone/>
            </a:pPr>
            <a:r>
              <a:rPr lang="es-PE" dirty="0" smtClean="0"/>
              <a:t>        </a:t>
            </a:r>
            <a:r>
              <a:rPr lang="es-PE" dirty="0" err="1" smtClean="0"/>
              <a:t>int</a:t>
            </a:r>
            <a:r>
              <a:rPr lang="es-PE" dirty="0" smtClean="0"/>
              <a:t>*p1, v1;</a:t>
            </a:r>
          </a:p>
          <a:p>
            <a:pPr marL="342900" lvl="1" indent="-342900">
              <a:buNone/>
            </a:pPr>
            <a:r>
              <a:rPr lang="es-PE" dirty="0"/>
              <a:t> </a:t>
            </a:r>
            <a:r>
              <a:rPr lang="es-PE" dirty="0" smtClean="0"/>
              <a:t>       p1 = &amp;v1;</a:t>
            </a:r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 &amp;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7" y="1628800"/>
            <a:ext cx="7210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2105" y="3284984"/>
            <a:ext cx="52101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 *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también llamado </a:t>
            </a:r>
            <a:r>
              <a:rPr lang="es-ES" dirty="0" smtClean="0"/>
              <a:t>operador de </a:t>
            </a:r>
            <a:r>
              <a:rPr lang="es-ES" dirty="0" err="1" smtClean="0"/>
              <a:t>desreferencia</a:t>
            </a:r>
            <a:endParaRPr lang="es-ES" dirty="0" smtClean="0"/>
          </a:p>
          <a:p>
            <a:r>
              <a:rPr lang="es-ES" dirty="0" smtClean="0"/>
              <a:t>Es utilizado para referirse al valor al que apunta un puntero</a:t>
            </a:r>
            <a:endParaRPr lang="es-P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702" y="4019525"/>
            <a:ext cx="6343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 *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Código</a:t>
            </a:r>
          </a:p>
          <a:p>
            <a:pPr lvl="3">
              <a:buNone/>
            </a:pPr>
            <a:r>
              <a:rPr lang="fr-FR" dirty="0" smtClean="0"/>
              <a:t>v1 = 0;</a:t>
            </a:r>
          </a:p>
          <a:p>
            <a:pPr lvl="3">
              <a:buNone/>
            </a:pPr>
            <a:r>
              <a:rPr lang="fr-FR" dirty="0" smtClean="0"/>
              <a:t>p1 = &amp;v1;</a:t>
            </a:r>
          </a:p>
          <a:p>
            <a:pPr lvl="3">
              <a:buNone/>
            </a:pPr>
            <a:r>
              <a:rPr lang="fr-FR" dirty="0" smtClean="0"/>
              <a:t>*p1 = 42;</a:t>
            </a:r>
          </a:p>
          <a:p>
            <a:pPr lvl="3">
              <a:buNone/>
            </a:pPr>
            <a:r>
              <a:rPr lang="fr-FR" dirty="0" smtClean="0"/>
              <a:t>cout &lt;&lt; v1 &lt;&lt; </a:t>
            </a:r>
            <a:r>
              <a:rPr lang="fr-FR" dirty="0" err="1" smtClean="0"/>
              <a:t>endl</a:t>
            </a:r>
            <a:r>
              <a:rPr lang="fr-FR" dirty="0" smtClean="0"/>
              <a:t>;</a:t>
            </a:r>
          </a:p>
          <a:p>
            <a:pPr lvl="3">
              <a:buNone/>
            </a:pPr>
            <a:r>
              <a:rPr lang="fr-FR" dirty="0" smtClean="0"/>
              <a:t>cout &lt;&lt; *p1 &lt;&lt; </a:t>
            </a:r>
            <a:r>
              <a:rPr lang="fr-FR" dirty="0" err="1" smtClean="0"/>
              <a:t>endl</a:t>
            </a:r>
            <a:r>
              <a:rPr lang="fr-FR" dirty="0" smtClean="0"/>
              <a:t>;</a:t>
            </a:r>
            <a:endParaRPr lang="es-MX" dirty="0" smtClean="0"/>
          </a:p>
          <a:p>
            <a:r>
              <a:rPr lang="es-MX" dirty="0" smtClean="0"/>
              <a:t>Salida en pantalla</a:t>
            </a:r>
          </a:p>
          <a:p>
            <a:pPr lvl="3">
              <a:buNone/>
            </a:pPr>
            <a:r>
              <a:rPr lang="es-PE" dirty="0" smtClean="0"/>
              <a:t>42</a:t>
            </a:r>
          </a:p>
          <a:p>
            <a:pPr lvl="3">
              <a:buNone/>
            </a:pPr>
            <a:r>
              <a:rPr lang="es-PE" dirty="0" smtClean="0"/>
              <a:t>42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 *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29" y="1268760"/>
            <a:ext cx="8173635" cy="505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486" y="129466"/>
            <a:ext cx="5280810" cy="653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200</Words>
  <Application>Microsoft Office PowerPoint</Application>
  <PresentationFormat>Presentación en pantalla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Punteros</vt:lpstr>
      <vt:lpstr>Punteros a variables</vt:lpstr>
      <vt:lpstr>Puntero</vt:lpstr>
      <vt:lpstr>Operador &amp;</vt:lpstr>
      <vt:lpstr>Operador &amp;</vt:lpstr>
      <vt:lpstr>Operador *</vt:lpstr>
      <vt:lpstr>Operador *</vt:lpstr>
      <vt:lpstr>Operador *</vt:lpstr>
      <vt:lpstr>Diapositiva 9</vt:lpstr>
      <vt:lpstr>Punteros y arrays</vt:lpstr>
      <vt:lpstr>Punteros y Arrays</vt:lpstr>
      <vt:lpstr>Punteros y Arrays</vt:lpstr>
      <vt:lpstr>Punteros y clases</vt:lpstr>
      <vt:lpstr>Operador -&gt;</vt:lpstr>
      <vt:lpstr>Operador -&gt;</vt:lpstr>
      <vt:lpstr>Operador -&gt;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</dc:title>
  <dc:creator>Gustavo</dc:creator>
  <cp:lastModifiedBy>Gustavo</cp:lastModifiedBy>
  <cp:revision>19</cp:revision>
  <dcterms:created xsi:type="dcterms:W3CDTF">2014-09-05T03:46:14Z</dcterms:created>
  <dcterms:modified xsi:type="dcterms:W3CDTF">2014-09-05T05:08:04Z</dcterms:modified>
</cp:coreProperties>
</file>