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971D-23CE-42E8-9A7B-C10B8F1F2B87}" type="datetimeFigureOut">
              <a:rPr lang="es-PE" smtClean="0"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FA51-197E-47E2-B4D0-30F1EB60D9E5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Templates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(Plantillas)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err="1" smtClean="0"/>
              <a:t>Mg.</a:t>
            </a:r>
            <a:r>
              <a:rPr lang="es-PE" dirty="0" smtClean="0"/>
              <a:t> Gustavo Delgado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41" y="908721"/>
            <a:ext cx="889562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 </a:t>
            </a:r>
            <a:r>
              <a:rPr lang="es-PE" dirty="0" err="1" smtClean="0"/>
              <a:t>Templates</a:t>
            </a:r>
            <a:r>
              <a:rPr lang="es-PE" dirty="0" smtClean="0"/>
              <a:t> de clases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32" y="-27385"/>
            <a:ext cx="8751540" cy="680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66952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44624"/>
            <a:ext cx="7992889" cy="662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43799"/>
          <a:stretch>
            <a:fillRect/>
          </a:stretch>
        </p:blipFill>
        <p:spPr bwMode="auto">
          <a:xfrm>
            <a:off x="107504" y="-1"/>
            <a:ext cx="9036496" cy="666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56201"/>
          <a:stretch>
            <a:fillRect/>
          </a:stretch>
        </p:blipFill>
        <p:spPr bwMode="auto">
          <a:xfrm>
            <a:off x="107504" y="188640"/>
            <a:ext cx="9036496" cy="519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090437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44624"/>
            <a:ext cx="49530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359" y="2770212"/>
            <a:ext cx="48101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43815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Templates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Templates</a:t>
            </a:r>
            <a:r>
              <a:rPr lang="es-PE" dirty="0" smtClean="0"/>
              <a:t>, </a:t>
            </a:r>
            <a:r>
              <a:rPr lang="es-ES" dirty="0" smtClean="0"/>
              <a:t>permiten definir funciones y clases que tienen parámetros para los nombres de tipos</a:t>
            </a:r>
          </a:p>
          <a:p>
            <a:r>
              <a:rPr lang="es-ES" dirty="0" smtClean="0"/>
              <a:t>Esto permite diseñar funciones que se pueden utilizar con argumentos de diferentes tipos y para definir clases que son mucho más generales</a:t>
            </a:r>
            <a:endParaRPr lang="es-P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TEMPLATES y HERENCIA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44624"/>
            <a:ext cx="65817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8" y="2111846"/>
            <a:ext cx="64198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444" y="417215"/>
            <a:ext cx="56007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-27384"/>
            <a:ext cx="6705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348880"/>
            <a:ext cx="55911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66770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36766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8640"/>
            <a:ext cx="66865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522922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Templates</a:t>
            </a:r>
            <a:r>
              <a:rPr lang="es-PE" dirty="0" smtClean="0"/>
              <a:t> de funciones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204" y="720477"/>
            <a:ext cx="57531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t="12349"/>
          <a:stretch>
            <a:fillRect/>
          </a:stretch>
        </p:blipFill>
        <p:spPr bwMode="auto">
          <a:xfrm>
            <a:off x="1568574" y="1656581"/>
            <a:ext cx="321945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3384773"/>
            <a:ext cx="59626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13323"/>
            <a:ext cx="69056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74154"/>
            <a:ext cx="65246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19" y="1196752"/>
            <a:ext cx="897644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29682"/>
            <a:ext cx="7416823" cy="545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Templates</a:t>
            </a:r>
            <a:r>
              <a:rPr lang="es-PE" dirty="0" smtClean="0"/>
              <a:t> de clases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301" y="674385"/>
            <a:ext cx="7365099" cy="563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</Words>
  <Application>Microsoft Office PowerPoint</Application>
  <PresentationFormat>Presentación en pantalla (4:3)</PresentationFormat>
  <Paragraphs>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Templates (Plantillas)</vt:lpstr>
      <vt:lpstr>Templates</vt:lpstr>
      <vt:lpstr>Templates de funciones</vt:lpstr>
      <vt:lpstr>Diapositiva 4</vt:lpstr>
      <vt:lpstr>Diapositiva 5</vt:lpstr>
      <vt:lpstr>Diapositiva 6</vt:lpstr>
      <vt:lpstr>Diapositiva 7</vt:lpstr>
      <vt:lpstr>Templates de clases</vt:lpstr>
      <vt:lpstr>Diapositiva 9</vt:lpstr>
      <vt:lpstr>Diapositiva 10</vt:lpstr>
      <vt:lpstr>Ejemplo Templates de clases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TEMPLATES y HERENCIA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Gustavo</dc:creator>
  <cp:lastModifiedBy>Gustavo</cp:lastModifiedBy>
  <cp:revision>23</cp:revision>
  <dcterms:created xsi:type="dcterms:W3CDTF">2014-09-05T05:08:13Z</dcterms:created>
  <dcterms:modified xsi:type="dcterms:W3CDTF">2014-09-05T06:05:10Z</dcterms:modified>
</cp:coreProperties>
</file>