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B62D-74CA-4166-923D-98BE0633BE8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B9741-922C-49F4-AA8F-73E54BF6DCA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Berlin Sans FB Demi" pitchFamily="34" charset="0"/>
              </a:rPr>
              <a:t>MELOMANIAC</a:t>
            </a:r>
            <a:endParaRPr lang="fr-FR" b="1" dirty="0">
              <a:solidFill>
                <a:schemeClr val="bg1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75856" y="2636912"/>
            <a:ext cx="2736304" cy="936104"/>
          </a:xfrm>
          <a:prstGeom prst="roundRect">
            <a:avLst>
              <a:gd name="adj" fmla="val 4922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Berlin Sans FB Demi" pitchFamily="34" charset="0"/>
              </a:rPr>
              <a:t>JOUER</a:t>
            </a:r>
            <a:endParaRPr lang="fr-FR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etting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772816"/>
            <a:ext cx="3877891" cy="3877891"/>
          </a:xfrm>
        </p:spPr>
      </p:pic>
      <p:sp>
        <p:nvSpPr>
          <p:cNvPr id="5" name="Ellipse 4"/>
          <p:cNvSpPr>
            <a:spLocks noChangeAspect="1"/>
          </p:cNvSpPr>
          <p:nvPr/>
        </p:nvSpPr>
        <p:spPr>
          <a:xfrm>
            <a:off x="1907704" y="1412777"/>
            <a:ext cx="5054960" cy="4680519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707904" y="2708920"/>
            <a:ext cx="423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bg1"/>
                </a:solidFill>
                <a:latin typeface="Berlin Sans FB Demi" pitchFamily="34" charset="0"/>
              </a:rPr>
              <a:t>?</a:t>
            </a:r>
            <a:endParaRPr lang="fr-FR" sz="4400" b="1" dirty="0">
              <a:solidFill>
                <a:schemeClr val="bg1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Lett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71867" y="3534523"/>
            <a:ext cx="1000265" cy="65731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</Words>
  <Application>Microsoft Office PowerPoint</Application>
  <PresentationFormat>Affichage à l'écran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MELOMANIAC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MELOMANIAC</dc:title>
  <dc:creator>Lucas Schummer</dc:creator>
  <cp:lastModifiedBy>Lucas Schummer</cp:lastModifiedBy>
  <cp:revision>7</cp:revision>
  <dcterms:created xsi:type="dcterms:W3CDTF">2022-03-17T20:19:34Z</dcterms:created>
  <dcterms:modified xsi:type="dcterms:W3CDTF">2022-03-17T21:26:23Z</dcterms:modified>
</cp:coreProperties>
</file>