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BD"/>
    <a:srgbClr val="FFA893"/>
    <a:srgbClr val="641300"/>
    <a:srgbClr val="FFC6B9"/>
    <a:srgbClr val="FFA48F"/>
    <a:srgbClr val="A41F00"/>
    <a:srgbClr val="FFAEC8"/>
    <a:srgbClr val="B5415F"/>
    <a:srgbClr val="8E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A5211-08A1-53FD-4C16-40AD9F9D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08E407-2C6E-0762-823C-5652E918D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5F241-C8AD-36ED-5F4E-F671C5DE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12DF4-3A7A-BEED-3BA1-B516E07A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AB36C2-33EA-FCE4-4609-9677DFDD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71ED-FD39-D16C-8BC1-9F970FA5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BD5866-FBE9-CF32-72C2-E39E562F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2ACB4-034F-5658-EA1C-ADA02ED1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F145-4476-45A7-A7BE-CB0660E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7A131-AC9A-6D66-38DB-62904358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C61C53-F925-5233-1FD8-8B949309F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4B9BB-EF37-FB76-A0BC-C606CD92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1C13E-1BD3-5A49-2F62-8219E13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63B40-9258-9797-D4E0-CCEB0FFB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778F5-034F-8673-1462-FAFD3915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D98-2C26-3C90-69D8-BA1EE480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74A16-8B94-CFD2-F57D-589F654D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6B787-92F1-DFEE-AE5F-2E1C645E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38F0E-ED6C-645B-76EC-C27EDF24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A3DD59-BBB6-60AD-E977-54F8009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94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AFD2A-CF70-748F-0688-4C27CD47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352738-18EA-E3BF-65FA-D919F715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66BE3-C2CA-6C8A-500D-E1E2E654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6C7B3-1E92-9218-B051-A5DA9B71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85A9F-AF4B-0AC1-FF4A-4727883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3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89A7-1676-FB8E-BA7C-26F0EB68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2D6F6-0E59-46E9-D3E6-7572469E6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7C58FD-97E3-ABB5-D0A0-B24B1674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8EEC1-8AB9-C90E-FD51-8AEB2B3A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9186A-E3C1-DEB8-9AED-63893049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56DDEF-F5AC-B3E2-2F61-A07A3BCF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16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9D51-4D5E-4B60-5C8D-ECAAF79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403F3-AFD1-EA2E-72F9-CFBDF95A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2A8E1C-5C37-005D-9F93-8C55E9B8B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30F1BE-9BCD-30C3-2220-BEAC4605F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E9F7E9-A3A8-7F73-F9DB-04CEB3A34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F947BE-1FDE-8E32-18F5-08596C63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1FC871-3438-34B6-3C6F-ED758F51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BE37F9-4BA5-F2C3-4416-126B883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3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909BE-8DC0-A875-2607-7D8F82D2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135D6E-1BC1-9936-0948-D673E0BD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67E805-F232-EA52-541C-35940817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AB2206-6B20-67F0-747A-D9B513EE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5B1F99-847F-0E21-F61A-82B78E34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A9EAA2-00A3-1B45-D985-701ACF55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8DF9AC-0BA2-73ED-B82A-68CBF0D7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44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1CF42-50C3-250B-D205-04888F24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FEF20-60D5-7690-40DE-80BACF54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ED48F-E83B-359D-7B49-F2199512F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71A5-FF9E-556C-08C7-FC48AB0E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F1AA0-A6DC-08D8-44D6-D093E48C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77C44-074B-1C44-D520-C9DC4EC7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35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8FB21-5E50-B1AA-31FF-37BB2ED5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62422C-E621-A67B-2197-9081D1DF7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302E95-B9A3-B398-F5E7-92B71DAA4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93DE27-0FDD-3C1E-BACC-CEF12D21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AF72F5-05C5-3807-D3A2-96E26045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DB61B-4907-1094-8736-D5A25BFF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0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4DD28C-76AD-209B-EEC3-BFA18A15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B60BD-3A8C-D4D6-8E20-CBD98EAF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45D0D-E544-18F8-D854-B64B19BA5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7AC-F3CB-409A-9BD1-BBF3B202D395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8D6FE-2252-BC80-BE10-720400D15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FB8FA-DA51-EF63-8819-5E4F97F2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1C71-2FD5-4754-B58B-8B310EF8F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1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F1FA513-9612-7980-D212-7D4E0B8CDA3A}"/>
              </a:ext>
            </a:extLst>
          </p:cNvPr>
          <p:cNvSpPr/>
          <p:nvPr/>
        </p:nvSpPr>
        <p:spPr>
          <a:xfrm>
            <a:off x="0" y="0"/>
            <a:ext cx="12191999" cy="6848090"/>
          </a:xfrm>
          <a:prstGeom prst="roundRect">
            <a:avLst>
              <a:gd name="adj" fmla="val 3736"/>
            </a:avLst>
          </a:prstGeom>
          <a:solidFill>
            <a:srgbClr val="641300"/>
          </a:solidFill>
          <a:ln>
            <a:solidFill>
              <a:srgbClr val="A41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DB1AE8D-37F5-9E3B-17FC-BBCB5848ABBF}"/>
              </a:ext>
            </a:extLst>
          </p:cNvPr>
          <p:cNvSpPr/>
          <p:nvPr/>
        </p:nvSpPr>
        <p:spPr>
          <a:xfrm>
            <a:off x="225143" y="1717905"/>
            <a:ext cx="4617443" cy="2463511"/>
          </a:xfrm>
          <a:prstGeom prst="roundRect">
            <a:avLst>
              <a:gd name="adj" fmla="val 5354"/>
            </a:avLst>
          </a:prstGeom>
          <a:gradFill flip="none" rotWithShape="1">
            <a:gsLst>
              <a:gs pos="78000">
                <a:srgbClr val="641300"/>
              </a:gs>
              <a:gs pos="5000">
                <a:srgbClr val="8C2A2F"/>
              </a:gs>
              <a:gs pos="97000">
                <a:srgbClr val="641300">
                  <a:lumMod val="99000"/>
                </a:srgbClr>
              </a:gs>
              <a:gs pos="100000">
                <a:srgbClr val="B5415F"/>
              </a:gs>
              <a:gs pos="0">
                <a:srgbClr val="B5415F"/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6E44A84-5305-60AF-5B9B-0A1B200E85AA}"/>
              </a:ext>
            </a:extLst>
          </p:cNvPr>
          <p:cNvSpPr/>
          <p:nvPr/>
        </p:nvSpPr>
        <p:spPr>
          <a:xfrm>
            <a:off x="203200" y="4359565"/>
            <a:ext cx="11757891" cy="2326990"/>
          </a:xfrm>
          <a:prstGeom prst="roundRect">
            <a:avLst>
              <a:gd name="adj" fmla="val 5354"/>
            </a:avLst>
          </a:prstGeom>
          <a:gradFill flip="none" rotWithShape="1">
            <a:gsLst>
              <a:gs pos="78000">
                <a:srgbClr val="641300"/>
              </a:gs>
              <a:gs pos="5000">
                <a:srgbClr val="8C2A2F"/>
              </a:gs>
              <a:gs pos="97000">
                <a:srgbClr val="641300">
                  <a:lumMod val="99000"/>
                </a:srgbClr>
              </a:gs>
              <a:gs pos="100000">
                <a:srgbClr val="B5415F"/>
              </a:gs>
              <a:gs pos="0">
                <a:srgbClr val="B5415F"/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245D33-F356-E7E8-1720-7337B049E643}"/>
              </a:ext>
            </a:extLst>
          </p:cNvPr>
          <p:cNvSpPr/>
          <p:nvPr/>
        </p:nvSpPr>
        <p:spPr>
          <a:xfrm>
            <a:off x="262086" y="686002"/>
            <a:ext cx="2699179" cy="796784"/>
          </a:xfrm>
          <a:prstGeom prst="roundRect">
            <a:avLst>
              <a:gd name="adj" fmla="val 5354"/>
            </a:avLst>
          </a:prstGeom>
          <a:gradFill flip="none" rotWithShape="1">
            <a:gsLst>
              <a:gs pos="78000">
                <a:srgbClr val="641300"/>
              </a:gs>
              <a:gs pos="5000">
                <a:srgbClr val="8C2A2F"/>
              </a:gs>
              <a:gs pos="97000">
                <a:srgbClr val="641300">
                  <a:lumMod val="99000"/>
                </a:srgbClr>
              </a:gs>
              <a:gs pos="100000">
                <a:srgbClr val="B5415F"/>
              </a:gs>
              <a:gs pos="0">
                <a:srgbClr val="B5415F"/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981CD9A-7360-88EB-178C-3620BE7FABAE}"/>
              </a:ext>
            </a:extLst>
          </p:cNvPr>
          <p:cNvSpPr/>
          <p:nvPr/>
        </p:nvSpPr>
        <p:spPr>
          <a:xfrm>
            <a:off x="7349414" y="1734519"/>
            <a:ext cx="4555309" cy="2463511"/>
          </a:xfrm>
          <a:prstGeom prst="roundRect">
            <a:avLst>
              <a:gd name="adj" fmla="val 5354"/>
            </a:avLst>
          </a:prstGeom>
          <a:gradFill flip="none" rotWithShape="1">
            <a:gsLst>
              <a:gs pos="78000">
                <a:srgbClr val="641300"/>
              </a:gs>
              <a:gs pos="5000">
                <a:srgbClr val="8C2A2F"/>
              </a:gs>
              <a:gs pos="97000">
                <a:srgbClr val="641300">
                  <a:lumMod val="99000"/>
                </a:srgbClr>
              </a:gs>
              <a:gs pos="100000">
                <a:srgbClr val="B5415F"/>
              </a:gs>
              <a:gs pos="0">
                <a:srgbClr val="B5415F"/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B48A984-7697-865B-9F91-DF766C655A7A}"/>
              </a:ext>
            </a:extLst>
          </p:cNvPr>
          <p:cNvSpPr/>
          <p:nvPr/>
        </p:nvSpPr>
        <p:spPr>
          <a:xfrm>
            <a:off x="3166556" y="700061"/>
            <a:ext cx="2699179" cy="796784"/>
          </a:xfrm>
          <a:prstGeom prst="roundRect">
            <a:avLst>
              <a:gd name="adj" fmla="val 5354"/>
            </a:avLst>
          </a:prstGeom>
          <a:gradFill flip="none" rotWithShape="1">
            <a:gsLst>
              <a:gs pos="78000">
                <a:srgbClr val="641300"/>
              </a:gs>
              <a:gs pos="5000">
                <a:srgbClr val="8C2A2F"/>
              </a:gs>
              <a:gs pos="97000">
                <a:srgbClr val="641300">
                  <a:lumMod val="99000"/>
                </a:srgbClr>
              </a:gs>
              <a:gs pos="100000">
                <a:srgbClr val="B5415F"/>
              </a:gs>
              <a:gs pos="0">
                <a:srgbClr val="B5415F"/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26A42C-E8D9-0B93-9AC3-02E33DC560BF}"/>
              </a:ext>
            </a:extLst>
          </p:cNvPr>
          <p:cNvSpPr/>
          <p:nvPr/>
        </p:nvSpPr>
        <p:spPr>
          <a:xfrm>
            <a:off x="6071349" y="686002"/>
            <a:ext cx="2699179" cy="796784"/>
          </a:xfrm>
          <a:prstGeom prst="roundRect">
            <a:avLst>
              <a:gd name="adj" fmla="val 5354"/>
            </a:avLst>
          </a:prstGeom>
          <a:gradFill flip="none" rotWithShape="1">
            <a:gsLst>
              <a:gs pos="78000">
                <a:srgbClr val="641300"/>
              </a:gs>
              <a:gs pos="5000">
                <a:srgbClr val="8C2A2F"/>
              </a:gs>
              <a:gs pos="97000">
                <a:srgbClr val="641300">
                  <a:lumMod val="99000"/>
                </a:srgbClr>
              </a:gs>
              <a:gs pos="100000">
                <a:srgbClr val="B5415F"/>
              </a:gs>
              <a:gs pos="0">
                <a:srgbClr val="B5415F"/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DE68401-BA64-854E-E33C-8A23F28F1257}"/>
              </a:ext>
            </a:extLst>
          </p:cNvPr>
          <p:cNvSpPr/>
          <p:nvPr/>
        </p:nvSpPr>
        <p:spPr>
          <a:xfrm>
            <a:off x="9046006" y="686002"/>
            <a:ext cx="2858717" cy="796784"/>
          </a:xfrm>
          <a:prstGeom prst="roundRect">
            <a:avLst>
              <a:gd name="adj" fmla="val 5354"/>
            </a:avLst>
          </a:prstGeom>
          <a:gradFill flip="none" rotWithShape="1">
            <a:gsLst>
              <a:gs pos="78000">
                <a:srgbClr val="641300"/>
              </a:gs>
              <a:gs pos="5000">
                <a:srgbClr val="8C2A2F"/>
              </a:gs>
              <a:gs pos="97000">
                <a:srgbClr val="641300">
                  <a:lumMod val="99000"/>
                </a:srgbClr>
              </a:gs>
              <a:gs pos="100000">
                <a:srgbClr val="B5415F"/>
              </a:gs>
              <a:gs pos="0">
                <a:srgbClr val="B5415F"/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79703152-2AD8-991A-343E-57603D40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06" y="778120"/>
            <a:ext cx="554153" cy="62271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A5C754AD-AAD1-2EBE-FB29-1375ADEB6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1" y="778122"/>
            <a:ext cx="709903" cy="677606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1C6E2FE-941D-ECCB-659F-BCB4E98F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25" y="750129"/>
            <a:ext cx="670949" cy="670949"/>
          </a:xfrm>
          <a:prstGeom prst="rect">
            <a:avLst/>
          </a:prstGeom>
        </p:spPr>
      </p:pic>
      <p:pic>
        <p:nvPicPr>
          <p:cNvPr id="26" name="Imagem 25" descr="Texto, Ícone&#10;&#10;Descrição gerada automaticamente">
            <a:extLst>
              <a:ext uri="{FF2B5EF4-FFF2-40B4-BE49-F238E27FC236}">
                <a16:creationId xmlns:a16="http://schemas.microsoft.com/office/drawing/2014/main" id="{9BF468FF-F16B-D88E-D15F-1CE247FF1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36" y="768791"/>
            <a:ext cx="641373" cy="641373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C3DBB5-8F81-4D0A-8147-6FD29B7E92FE}"/>
              </a:ext>
            </a:extLst>
          </p:cNvPr>
          <p:cNvSpPr/>
          <p:nvPr/>
        </p:nvSpPr>
        <p:spPr>
          <a:xfrm>
            <a:off x="7439410" y="1836181"/>
            <a:ext cx="4380537" cy="860837"/>
          </a:xfrm>
          <a:prstGeom prst="roundRect">
            <a:avLst>
              <a:gd name="adj" fmla="val 5286"/>
            </a:avLst>
          </a:prstGeom>
          <a:solidFill>
            <a:srgbClr val="FFCABD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5FF4DF6-1DB7-E8EF-8770-2D000522DA7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069" y="2436661"/>
            <a:ext cx="1761368" cy="17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44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FERREIRA DOS SANTOS</dc:creator>
  <cp:lastModifiedBy>WILLIAM FERREIRA DOS SANTOS</cp:lastModifiedBy>
  <cp:revision>9</cp:revision>
  <dcterms:created xsi:type="dcterms:W3CDTF">2023-07-21T13:45:11Z</dcterms:created>
  <dcterms:modified xsi:type="dcterms:W3CDTF">2023-07-27T03:08:52Z</dcterms:modified>
</cp:coreProperties>
</file>