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</a:t>
            </a:r>
            <a:br>
              <a:rPr lang="nl-NL" dirty="0"/>
            </a:b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name.txt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the git repository use Git status to display that nothing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Make a change to the contents of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display that the file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to display the change compared to the working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</a:t>
            </a:r>
            <a:r>
              <a:rPr lang="en-US" dirty="0" err="1"/>
              <a:t>difftool</a:t>
            </a:r>
            <a:r>
              <a:rPr lang="en-US" dirty="0"/>
              <a:t> to do it in your graphical merge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add to stage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show the new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--cached to show the changes in the staging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Commit the change using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log to display the list of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show to display your latest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HEAD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&lt;sha&gt;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that \.git\refs\heads contains the branch name files where in the files you can find the SHA.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staging</a:t>
            </a:r>
            <a:r>
              <a:rPr lang="nl-NL" dirty="0"/>
              <a:t> area </a:t>
            </a:r>
            <a:r>
              <a:rPr lang="nl-NL" dirty="0" err="1"/>
              <a:t>using</a:t>
            </a:r>
            <a:r>
              <a:rPr lang="nl-NL" dirty="0"/>
              <a:t> git </a:t>
            </a:r>
            <a:r>
              <a:rPr lang="nl-NL" dirty="0" err="1"/>
              <a:t>git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–-hard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 (</a:t>
            </a:r>
            <a:r>
              <a:rPr lang="nl-NL" dirty="0" err="1"/>
              <a:t>all</a:t>
            </a:r>
            <a:r>
              <a:rPr lang="nl-NL" dirty="0"/>
              <a:t> changes </a:t>
            </a:r>
            <a:r>
              <a:rPr lang="nl-NL" dirty="0" err="1"/>
              <a:t>gone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/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Use</a:t>
            </a:r>
            <a:r>
              <a:rPr lang="nl-NL" dirty="0"/>
              <a:t> git log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reset --hard &lt;</a:t>
            </a:r>
            <a:r>
              <a:rPr lang="nl-NL" dirty="0" err="1"/>
              <a:t>commit</a:t>
            </a:r>
            <a:r>
              <a:rPr lang="nl-NL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Copy name.txt to </a:t>
            </a:r>
            <a:r>
              <a:rPr lang="en-GB" dirty="0" err="1"/>
              <a:t>name.bak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.</a:t>
            </a:r>
            <a:r>
              <a:rPr lang="en-GB" dirty="0" err="1"/>
              <a:t>gitignore</a:t>
            </a:r>
            <a:r>
              <a:rPr lang="en-GB" dirty="0"/>
              <a:t> file with the contents *.</a:t>
            </a:r>
            <a:r>
              <a:rPr lang="en-GB" dirty="0" err="1"/>
              <a:t>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add .</a:t>
            </a:r>
            <a:r>
              <a:rPr lang="en-GB" dirty="0" err="1"/>
              <a:t>gitignore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When a .</a:t>
            </a:r>
            <a:r>
              <a:rPr lang="en-GB" dirty="0" err="1"/>
              <a:t>bak</a:t>
            </a:r>
            <a:r>
              <a:rPr lang="en-GB" dirty="0"/>
              <a:t> file has been added to git and later you create a .</a:t>
            </a:r>
            <a:r>
              <a:rPr lang="en-GB" dirty="0" err="1"/>
              <a:t>gitignore</a:t>
            </a:r>
            <a:r>
              <a:rPr lang="en-GB" dirty="0"/>
              <a:t> file with *.</a:t>
            </a:r>
            <a:r>
              <a:rPr lang="en-GB" dirty="0" err="1"/>
              <a:t>bak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And now you change that .</a:t>
            </a:r>
            <a:r>
              <a:rPr lang="en-GB" dirty="0" err="1"/>
              <a:t>bak</a:t>
            </a:r>
            <a:r>
              <a:rPr lang="en-GB" dirty="0"/>
              <a:t> file, will Git record it as a change? Yes or no?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EXERCISES: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to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file and add/commit it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</a:t>
            </a:r>
            <a:r>
              <a:rPr lang="en-GB" b="0" dirty="0" err="1"/>
              <a:t>gitk</a:t>
            </a:r>
            <a:r>
              <a:rPr lang="en-GB" b="0" dirty="0"/>
              <a:t> to show the new graph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back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the working directory concept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–d newly created branch</a:t>
            </a: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Go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file and commit it to that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</a:t>
            </a:r>
            <a:r>
              <a:rPr lang="en-GB" b="0" dirty="0" err="1"/>
              <a:t>gitk</a:t>
            </a:r>
            <a:r>
              <a:rPr lang="en-GB" b="0" dirty="0"/>
              <a:t> to display the new situation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that commands work on the branch you are in.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merge &lt;</a:t>
            </a:r>
            <a:r>
              <a:rPr lang="en-GB" b="0" dirty="0" err="1"/>
              <a:t>newbranch</a:t>
            </a:r>
            <a:r>
              <a:rPr lang="en-GB" b="0" dirty="0"/>
              <a:t>&gt;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fast-forward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Delete created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(but don’t do anything with it yet)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a specific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the same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try to merge using git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contents of the file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</a:t>
            </a:r>
            <a:r>
              <a:rPr lang="en-GB" b="0" dirty="0" err="1"/>
              <a:t>mergetool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commit to conclude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Git rebase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log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based on the first 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new file (not yet used in main)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add to make three separate changes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graph using </a:t>
            </a:r>
            <a:r>
              <a:rPr lang="en-GB" b="0" dirty="0" err="1"/>
              <a:t>gitk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Do the rebase using git rebase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mergeconflict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Create</a:t>
            </a:r>
            <a:r>
              <a:rPr lang="nl-NL" b="0" dirty="0"/>
              <a:t> a new empty </a:t>
            </a:r>
            <a:r>
              <a:rPr lang="nl-NL" b="0" dirty="0" err="1"/>
              <a:t>repository</a:t>
            </a:r>
            <a:r>
              <a:rPr lang="nl-NL" b="0" dirty="0"/>
              <a:t> </a:t>
            </a:r>
            <a:r>
              <a:rPr lang="nl-NL" b="0" dirty="0" err="1"/>
              <a:t>somewhere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Add</a:t>
            </a:r>
            <a:r>
              <a:rPr lang="nl-NL" b="0" dirty="0"/>
              <a:t> a name.txt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name on line 1 in </a:t>
            </a:r>
            <a:r>
              <a:rPr lang="nl-NL" b="0" dirty="0" err="1"/>
              <a:t>main</a:t>
            </a:r>
            <a:r>
              <a:rPr lang="nl-NL" b="0" dirty="0"/>
              <a:t> (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r>
              <a:rPr lang="nl-NL" b="0" dirty="0"/>
              <a:t>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line 1 </a:t>
            </a:r>
            <a:r>
              <a:rPr lang="nl-NL" b="0" dirty="0" err="1"/>
              <a:t>into</a:t>
            </a:r>
            <a:r>
              <a:rPr lang="nl-NL" b="0" dirty="0"/>
              <a:t> </a:t>
            </a:r>
            <a:r>
              <a:rPr lang="nl-NL" b="0" dirty="0" err="1"/>
              <a:t>something</a:t>
            </a:r>
            <a:r>
              <a:rPr lang="nl-NL" b="0" dirty="0"/>
              <a:t> </a:t>
            </a:r>
            <a:r>
              <a:rPr lang="nl-NL" b="0" dirty="0" err="1"/>
              <a:t>else</a:t>
            </a:r>
            <a:r>
              <a:rPr lang="nl-NL" b="0" dirty="0"/>
              <a:t> in a second 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Switch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Make a change </a:t>
            </a:r>
            <a:r>
              <a:rPr lang="nl-NL" b="0" dirty="0" err="1"/>
              <a:t>to</a:t>
            </a:r>
            <a:r>
              <a:rPr lang="nl-NL" b="0" dirty="0"/>
              <a:t> line 1 in name.txt </a:t>
            </a:r>
            <a:r>
              <a:rPr lang="nl-NL" b="0" dirty="0" err="1"/>
              <a:t>with</a:t>
            </a:r>
            <a:r>
              <a:rPr lang="nl-NL" b="0" dirty="0"/>
              <a:t> a different </a:t>
            </a:r>
            <a:r>
              <a:rPr lang="nl-NL" b="0" dirty="0" err="1"/>
              <a:t>value</a:t>
            </a:r>
            <a:r>
              <a:rPr lang="nl-NL" b="0" dirty="0"/>
              <a:t>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try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against</a:t>
            </a:r>
            <a:r>
              <a:rPr lang="nl-NL" b="0" dirty="0"/>
              <a:t> </a:t>
            </a:r>
            <a:r>
              <a:rPr lang="nl-NL" b="0" dirty="0" err="1"/>
              <a:t>main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use</a:t>
            </a:r>
            <a:r>
              <a:rPr lang="nl-NL" b="0" dirty="0"/>
              <a:t> git status </a:t>
            </a:r>
            <a:r>
              <a:rPr lang="nl-NL" b="0" dirty="0" err="1"/>
              <a:t>to</a:t>
            </a:r>
            <a:r>
              <a:rPr lang="nl-NL" b="0" dirty="0"/>
              <a:t> display git </a:t>
            </a:r>
            <a:r>
              <a:rPr lang="nl-NL" b="0" dirty="0" err="1"/>
              <a:t>rebase</a:t>
            </a:r>
            <a:r>
              <a:rPr lang="nl-NL" b="0" dirty="0"/>
              <a:t>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--</a:t>
            </a:r>
            <a:r>
              <a:rPr lang="nl-NL" b="0" dirty="0" err="1"/>
              <a:t>abort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mergetool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file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what</a:t>
            </a:r>
            <a:r>
              <a:rPr lang="nl-NL" b="0" dirty="0"/>
              <a:t> </a:t>
            </a:r>
            <a:r>
              <a:rPr lang="nl-NL" b="0" dirty="0" err="1"/>
              <a:t>you</a:t>
            </a:r>
            <a:r>
              <a:rPr lang="nl-NL" b="0" dirty="0"/>
              <a:t> want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–continue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branch with two new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Do a git rebase -</a:t>
            </a:r>
            <a:r>
              <a:rPr lang="en-GB" dirty="0" err="1"/>
              <a:t>i</a:t>
            </a:r>
            <a:r>
              <a:rPr lang="en-GB" dirty="0"/>
              <a:t> against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Md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Cd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Show hidden .git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11" Type="http://schemas.openxmlformats.org/officeDocument/2006/relationships/hyperlink" Target="https://rtyley.github.io/bfg-repo-cleaner/" TargetMode="External"/><Relationship Id="rId5" Type="http://schemas.openxmlformats.org/officeDocument/2006/relationships/hyperlink" Target="https://www.syntevo.com/smartgit/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www.gitkrak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is the name for the currently active branch’s latest commit.</a:t>
            </a:r>
          </a:p>
          <a:p>
            <a:r>
              <a:rPr lang="en-GB" dirty="0"/>
              <a:t>Lots of commands can accept a commit ID (SHA). If it is not specified, HEAD is used.</a:t>
            </a:r>
          </a:p>
          <a:p>
            <a:r>
              <a:rPr lang="en-GB" dirty="0"/>
              <a:t>Branches are just symbolic names to a specific SHA.</a:t>
            </a:r>
          </a:p>
        </p:txBody>
      </p:sp>
    </p:spTree>
    <p:extLst>
      <p:ext uri="{BB962C8B-B14F-4D97-AF65-F5344CB8AC3E}">
        <p14:creationId xmlns:p14="http://schemas.microsoft.com/office/powerpoint/2010/main" val="13747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0" y="1510016"/>
            <a:ext cx="7275758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clients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Fork</a:t>
            </a:r>
            <a:r>
              <a:rPr lang="en-GB" dirty="0"/>
              <a:t> / </a:t>
            </a:r>
            <a:r>
              <a:rPr lang="en-GB" dirty="0" err="1">
                <a:hlinkClick r:id="rId4"/>
              </a:rPr>
              <a:t>TortoiseGit</a:t>
            </a:r>
            <a:r>
              <a:rPr lang="en-GB" dirty="0"/>
              <a:t> / </a:t>
            </a:r>
            <a:r>
              <a:rPr lang="en-GB" dirty="0" err="1">
                <a:hlinkClick r:id="rId5"/>
              </a:rPr>
              <a:t>SmartGit</a:t>
            </a:r>
            <a:r>
              <a:rPr lang="en-GB" dirty="0"/>
              <a:t> / </a:t>
            </a:r>
            <a:r>
              <a:rPr lang="en-GB" dirty="0">
                <a:hlinkClick r:id="rId6"/>
              </a:rPr>
              <a:t>Git Tower</a:t>
            </a:r>
            <a:r>
              <a:rPr lang="en-GB" dirty="0"/>
              <a:t> / </a:t>
            </a:r>
            <a:r>
              <a:rPr lang="en-GB" dirty="0" err="1">
                <a:hlinkClick r:id="rId7"/>
              </a:rPr>
              <a:t>Sourcetree</a:t>
            </a:r>
            <a:r>
              <a:rPr lang="en-GB" dirty="0"/>
              <a:t> / </a:t>
            </a:r>
            <a:r>
              <a:rPr lang="en-GB" dirty="0" err="1">
                <a:hlinkClick r:id="rId8"/>
              </a:rPr>
              <a:t>Github</a:t>
            </a:r>
            <a:r>
              <a:rPr lang="en-GB" dirty="0">
                <a:hlinkClick r:id="rId8"/>
              </a:rPr>
              <a:t> Desktop</a:t>
            </a:r>
            <a:r>
              <a:rPr lang="en-GB" dirty="0"/>
              <a:t> / </a:t>
            </a:r>
            <a:r>
              <a:rPr lang="en-GB" dirty="0" err="1">
                <a:hlinkClick r:id="rId9"/>
              </a:rPr>
              <a:t>GitKraken</a:t>
            </a:r>
            <a:endParaRPr lang="en-GB" dirty="0"/>
          </a:p>
          <a:p>
            <a:r>
              <a:rPr lang="en-GB" dirty="0" err="1"/>
              <a:t>Commandline</a:t>
            </a:r>
            <a:r>
              <a:rPr lang="en-GB" dirty="0"/>
              <a:t> extension</a:t>
            </a:r>
          </a:p>
          <a:p>
            <a:pPr lvl="1"/>
            <a:r>
              <a:rPr lang="en-GB" dirty="0">
                <a:hlinkClick r:id="rId10"/>
              </a:rPr>
              <a:t>Posh Git</a:t>
            </a:r>
            <a:endParaRPr lang="en-GB" dirty="0"/>
          </a:p>
          <a:p>
            <a:r>
              <a:rPr lang="en-GB" dirty="0"/>
              <a:t>Tools</a:t>
            </a:r>
          </a:p>
          <a:p>
            <a:pPr lvl="1"/>
            <a:r>
              <a:rPr lang="en-GB" dirty="0">
                <a:hlinkClick r:id="rId11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2793</Words>
  <Application>Microsoft Office PowerPoint</Application>
  <PresentationFormat>Widescreen</PresentationFormat>
  <Paragraphs>408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Nice to know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130</cp:revision>
  <dcterms:created xsi:type="dcterms:W3CDTF">2020-12-15T09:09:58Z</dcterms:created>
  <dcterms:modified xsi:type="dcterms:W3CDTF">2023-11-08T14:30:44Z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