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7D8F-D13A-5945-A38E-2D72CB240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0872E-AF3B-B226-B50D-71AB54FC3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C6F08-8323-9359-B895-F1B8A93D4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908A-7839-D906-EE3B-60D76578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ED60-A093-5C4E-2D89-C9B799C7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523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AF26-C1D2-DAD2-29B6-522FA35A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F3505-B576-2FF9-866B-DDBD1385B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401E-F8CE-334E-94AC-038309035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CE0E-777E-DDC5-C1BB-F6BC06CC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1DC7-B99C-096C-4D62-0E0A63CE0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911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F6C3E4-FD17-929E-E93E-F63648E36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0B321-4FE5-5197-B73C-AD3B4D09A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3B03-987F-A2C1-5F82-5C894283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DA123-EB4F-8F17-5581-E0855169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3149E-56B8-7E6D-0E76-7F078F93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465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750A-1EF3-0CA2-00C8-99AEEEA7E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D2DD-F682-57DA-37FC-0BA77924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BECC-44ED-F2F0-5320-81D04E4E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62347-E6E9-E0F1-26ED-8CA8F5B7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02CCB-FCE7-4464-4F2E-25681947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036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4548-E733-E4B9-4E12-1FEBCACE4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9F5D9-48B1-C93D-A06A-38E6DE961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62527-FB6F-5255-5F54-C64671F5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447DE-8872-1526-048A-4DAC02933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B5ACF-478B-1D8C-D66F-739ACF82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830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51F9-D1E4-B09E-1AB2-E7F3F75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02C73-8351-E490-46EF-414F74191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267C2-CCCB-DCC2-FB50-EDA59AE2F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C026-9F2F-FBAF-1D18-E1FF72F8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975B4-954B-C9D7-2C07-B9C07433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B6DD5-F517-42C3-7A8D-03D5E245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51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1708-0E46-B26D-E964-14C7AB2D7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01624-E14F-5456-E8AF-E55E52D1C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82C9B-1B04-9CDE-534C-1FB72BFA7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535C65-9444-CB03-E671-C03172685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C2C28-FBC9-CABA-1871-38891BB4A2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C3E27-9A94-06E3-483C-3E79B9D3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CC7339-D5D7-17A3-A1C7-03A5857D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14E9FA-99CC-FD2A-6F5F-C6D6023D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283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4253-E8A4-0A91-A313-355FB1CC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384C7-9C4D-442A-BCA8-189984BF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61736-5D65-4211-4E6D-07763DBE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2581F-82D2-835A-27A5-1C68B5EEA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123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580982-9CFD-F865-4433-7DFA52B9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2BF8F-1203-4FBC-235F-8FA59B72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EFAF8-621D-5AF2-BBD4-F8E8BB46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602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D90B-114A-3710-FDAF-70819721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FD83-373A-0A50-69C9-65EE09B2B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3DDD71-EDC6-1409-27A4-85BC8D813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81D80-961F-13C1-E520-97419B2C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E9AC8-DA2F-5999-B1FE-601515093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A6FFC-AAF6-C05A-9364-BA7FCFAD0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1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D296-41D0-BBF7-A077-09E07024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750B6-A916-017E-FC39-5C5879386B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41A3B-2784-20CD-6071-473EA4E51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C382B-A9D5-4635-A382-D9EDE89A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3842B-A9CC-F16C-2358-75F29E1E9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7908D-A03B-33E9-2E3F-C311C223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39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4897-CC76-C33D-DCF5-86AE9DAF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A27D7-287B-29C5-3076-1DCC88788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BEFCE-284F-8B76-7660-BA432B86C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A4A47-91E5-4FD3-A3FC-484FFD619D1E}" type="datetimeFigureOut">
              <a:rPr lang="nl-NL" smtClean="0"/>
              <a:t>23-5-2025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E278-1645-EF47-6C1B-1397B21D61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B9E92-6520-83CA-84FE-A062C2D53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C739C-1CD2-4C2A-9EF6-7B5CDB93699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974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571A-DCCD-2E26-BB0A-49D3E1927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224BB-5C56-22F1-29E1-2F14EDA8E0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060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Wilbert van Dolleweerd</dc:creator>
  <cp:lastModifiedBy>Wilbert van Dolleweerd</cp:lastModifiedBy>
  <cp:revision>1</cp:revision>
  <dcterms:created xsi:type="dcterms:W3CDTF">2025-05-23T08:33:59Z</dcterms:created>
  <dcterms:modified xsi:type="dcterms:W3CDTF">2025-05-23T08:34:19Z</dcterms:modified>
</cp:coreProperties>
</file>