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90" r:id="rId4"/>
    <p:sldId id="261" r:id="rId5"/>
    <p:sldId id="262" r:id="rId6"/>
    <p:sldId id="27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56" r:id="rId27"/>
    <p:sldId id="257" r:id="rId28"/>
    <p:sldId id="258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2022/7/21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4F72D-4708-4C24-86F3-167DB541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75758"/>
            <a:ext cx="8840434" cy="6506483"/>
          </a:xfrm>
          <a:prstGeom prst="rect">
            <a:avLst/>
          </a:prstGeom>
        </p:spPr>
      </p:pic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AD570A82-81BB-4627-BA73-51E118BB1B1C}"/>
              </a:ext>
            </a:extLst>
          </p:cNvPr>
          <p:cNvSpPr/>
          <p:nvPr/>
        </p:nvSpPr>
        <p:spPr>
          <a:xfrm>
            <a:off x="1901578" y="2783599"/>
            <a:ext cx="1322885" cy="312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E16765CE-85F1-441A-B493-65EE2C431BD0}"/>
              </a:ext>
            </a:extLst>
          </p:cNvPr>
          <p:cNvSpPr/>
          <p:nvPr/>
        </p:nvSpPr>
        <p:spPr>
          <a:xfrm>
            <a:off x="7676879" y="2212959"/>
            <a:ext cx="2189159" cy="27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8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9CCC8-CD1A-43DB-908E-425B4048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0"/>
            <a:ext cx="9339943" cy="6858000"/>
          </a:xfrm>
          <a:prstGeom prst="rect">
            <a:avLst/>
          </a:prstGeom>
        </p:spPr>
      </p:pic>
      <p:sp>
        <p:nvSpPr>
          <p:cNvPr id="10" name="正方形/長方形 5">
            <a:extLst>
              <a:ext uri="{FF2B5EF4-FFF2-40B4-BE49-F238E27FC236}">
                <a16:creationId xmlns:a16="http://schemas.microsoft.com/office/drawing/2014/main" id="{C7B7E11A-9D4D-4C00-8232-0E0AE7DD927C}"/>
              </a:ext>
            </a:extLst>
          </p:cNvPr>
          <p:cNvSpPr/>
          <p:nvPr/>
        </p:nvSpPr>
        <p:spPr>
          <a:xfrm>
            <a:off x="1660526" y="1273630"/>
            <a:ext cx="698953" cy="163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5">
            <a:extLst>
              <a:ext uri="{FF2B5EF4-FFF2-40B4-BE49-F238E27FC236}">
                <a16:creationId xmlns:a16="http://schemas.microsoft.com/office/drawing/2014/main" id="{3AC633A5-D097-4418-BA8D-DF7F2ADD1E4C}"/>
              </a:ext>
            </a:extLst>
          </p:cNvPr>
          <p:cNvSpPr/>
          <p:nvPr/>
        </p:nvSpPr>
        <p:spPr>
          <a:xfrm>
            <a:off x="1616529" y="1507673"/>
            <a:ext cx="1534885" cy="92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10C21657-A738-4E5B-929F-C3A41BE3E9BA}"/>
              </a:ext>
            </a:extLst>
          </p:cNvPr>
          <p:cNvSpPr/>
          <p:nvPr/>
        </p:nvSpPr>
        <p:spPr>
          <a:xfrm>
            <a:off x="1616529" y="2784020"/>
            <a:ext cx="925739" cy="25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4">
            <a:extLst>
              <a:ext uri="{FF2B5EF4-FFF2-40B4-BE49-F238E27FC236}">
                <a16:creationId xmlns:a16="http://schemas.microsoft.com/office/drawing/2014/main" id="{0FB486CC-5839-471F-8A9A-64BC538F33B3}"/>
              </a:ext>
            </a:extLst>
          </p:cNvPr>
          <p:cNvSpPr/>
          <p:nvPr/>
        </p:nvSpPr>
        <p:spPr>
          <a:xfrm>
            <a:off x="1616529" y="1246417"/>
            <a:ext cx="881742" cy="23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4">
            <a:extLst>
              <a:ext uri="{FF2B5EF4-FFF2-40B4-BE49-F238E27FC236}">
                <a16:creationId xmlns:a16="http://schemas.microsoft.com/office/drawing/2014/main" id="{EC858F2F-A453-4CF0-AD90-56BF6E897B4D}"/>
              </a:ext>
            </a:extLst>
          </p:cNvPr>
          <p:cNvSpPr/>
          <p:nvPr/>
        </p:nvSpPr>
        <p:spPr>
          <a:xfrm>
            <a:off x="1616529" y="1847852"/>
            <a:ext cx="881742" cy="231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5">
            <a:extLst>
              <a:ext uri="{FF2B5EF4-FFF2-40B4-BE49-F238E27FC236}">
                <a16:creationId xmlns:a16="http://schemas.microsoft.com/office/drawing/2014/main" id="{CBA0EE49-BB86-4E4E-A8C0-B5C127AA80C8}"/>
              </a:ext>
            </a:extLst>
          </p:cNvPr>
          <p:cNvSpPr/>
          <p:nvPr/>
        </p:nvSpPr>
        <p:spPr>
          <a:xfrm>
            <a:off x="1616528" y="3170465"/>
            <a:ext cx="5184322" cy="1605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4">
            <a:extLst>
              <a:ext uri="{FF2B5EF4-FFF2-40B4-BE49-F238E27FC236}">
                <a16:creationId xmlns:a16="http://schemas.microsoft.com/office/drawing/2014/main" id="{508F07BF-2257-495B-912C-935BDAFC341B}"/>
              </a:ext>
            </a:extLst>
          </p:cNvPr>
          <p:cNvSpPr/>
          <p:nvPr/>
        </p:nvSpPr>
        <p:spPr>
          <a:xfrm>
            <a:off x="1777093" y="3967840"/>
            <a:ext cx="925739" cy="25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5">
            <a:extLst>
              <a:ext uri="{FF2B5EF4-FFF2-40B4-BE49-F238E27FC236}">
                <a16:creationId xmlns:a16="http://schemas.microsoft.com/office/drawing/2014/main" id="{E1CE8AC5-DE91-47BB-BC73-9EFA667BEFF9}"/>
              </a:ext>
            </a:extLst>
          </p:cNvPr>
          <p:cNvSpPr/>
          <p:nvPr/>
        </p:nvSpPr>
        <p:spPr>
          <a:xfrm>
            <a:off x="1600655" y="2650669"/>
            <a:ext cx="677182" cy="92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58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C0F277-8CF6-4215-B492-7BFEABE2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1719024"/>
            <a:ext cx="11879333" cy="3419952"/>
          </a:xfrm>
          <a:prstGeom prst="rect">
            <a:avLst/>
          </a:prstGeom>
        </p:spPr>
      </p:pic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70367FC2-29C0-4345-A1ED-5471C7F173AB}"/>
              </a:ext>
            </a:extLst>
          </p:cNvPr>
          <p:cNvSpPr/>
          <p:nvPr/>
        </p:nvSpPr>
        <p:spPr>
          <a:xfrm>
            <a:off x="457200" y="4465862"/>
            <a:ext cx="996042" cy="261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84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40C78-D187-42D1-A17F-B294ECD6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9" y="0"/>
            <a:ext cx="11607282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A0FDCD-5DB6-4D95-894A-4FB813632B92}"/>
              </a:ext>
            </a:extLst>
          </p:cNvPr>
          <p:cNvSpPr/>
          <p:nvPr/>
        </p:nvSpPr>
        <p:spPr>
          <a:xfrm>
            <a:off x="563338" y="845005"/>
            <a:ext cx="865412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5">
            <a:extLst>
              <a:ext uri="{FF2B5EF4-FFF2-40B4-BE49-F238E27FC236}">
                <a16:creationId xmlns:a16="http://schemas.microsoft.com/office/drawing/2014/main" id="{8771E618-27F9-4FD3-91B5-CA192213DAB3}"/>
              </a:ext>
            </a:extLst>
          </p:cNvPr>
          <p:cNvSpPr/>
          <p:nvPr/>
        </p:nvSpPr>
        <p:spPr>
          <a:xfrm>
            <a:off x="522516" y="691245"/>
            <a:ext cx="873578" cy="133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5">
            <a:extLst>
              <a:ext uri="{FF2B5EF4-FFF2-40B4-BE49-F238E27FC236}">
                <a16:creationId xmlns:a16="http://schemas.microsoft.com/office/drawing/2014/main" id="{D8EE6C9A-6323-4DDD-9389-BE45397F6248}"/>
              </a:ext>
            </a:extLst>
          </p:cNvPr>
          <p:cNvSpPr/>
          <p:nvPr/>
        </p:nvSpPr>
        <p:spPr>
          <a:xfrm>
            <a:off x="522516" y="1292681"/>
            <a:ext cx="873578" cy="133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CDDEEA73-1937-4065-A20E-A90C75CF8511}"/>
              </a:ext>
            </a:extLst>
          </p:cNvPr>
          <p:cNvSpPr/>
          <p:nvPr/>
        </p:nvSpPr>
        <p:spPr>
          <a:xfrm>
            <a:off x="563337" y="1478419"/>
            <a:ext cx="2098219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4">
            <a:extLst>
              <a:ext uri="{FF2B5EF4-FFF2-40B4-BE49-F238E27FC236}">
                <a16:creationId xmlns:a16="http://schemas.microsoft.com/office/drawing/2014/main" id="{0B259D84-DF4E-4A45-91D3-5996F395A426}"/>
              </a:ext>
            </a:extLst>
          </p:cNvPr>
          <p:cNvSpPr/>
          <p:nvPr/>
        </p:nvSpPr>
        <p:spPr>
          <a:xfrm>
            <a:off x="563336" y="3044600"/>
            <a:ext cx="2098219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5">
            <a:extLst>
              <a:ext uri="{FF2B5EF4-FFF2-40B4-BE49-F238E27FC236}">
                <a16:creationId xmlns:a16="http://schemas.microsoft.com/office/drawing/2014/main" id="{B44214BA-A1CA-47D3-9677-2BDCCC7F9C96}"/>
              </a:ext>
            </a:extLst>
          </p:cNvPr>
          <p:cNvSpPr/>
          <p:nvPr/>
        </p:nvSpPr>
        <p:spPr>
          <a:xfrm>
            <a:off x="522516" y="2884716"/>
            <a:ext cx="873578" cy="1333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4">
            <a:extLst>
              <a:ext uri="{FF2B5EF4-FFF2-40B4-BE49-F238E27FC236}">
                <a16:creationId xmlns:a16="http://schemas.microsoft.com/office/drawing/2014/main" id="{9092D556-1C8B-444B-A0CB-75D84588CE5E}"/>
              </a:ext>
            </a:extLst>
          </p:cNvPr>
          <p:cNvSpPr/>
          <p:nvPr/>
        </p:nvSpPr>
        <p:spPr>
          <a:xfrm>
            <a:off x="563338" y="4620648"/>
            <a:ext cx="865412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989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83BDF-9DA5-4A2A-ADDF-3E675852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428471"/>
            <a:ext cx="11984122" cy="4001058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7F755BD-8708-4D61-AEF9-CCA3AC2D68D5}"/>
              </a:ext>
            </a:extLst>
          </p:cNvPr>
          <p:cNvSpPr/>
          <p:nvPr/>
        </p:nvSpPr>
        <p:spPr>
          <a:xfrm>
            <a:off x="342900" y="4367214"/>
            <a:ext cx="2098219" cy="330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4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486DC-3D9E-46A5-BEEC-7A8ECBB3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49" y="0"/>
            <a:ext cx="9182501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7AB807B-6D2E-43ED-AF06-30D8012F4D47}"/>
              </a:ext>
            </a:extLst>
          </p:cNvPr>
          <p:cNvSpPr/>
          <p:nvPr/>
        </p:nvSpPr>
        <p:spPr>
          <a:xfrm>
            <a:off x="1657351" y="6527348"/>
            <a:ext cx="1534886" cy="26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28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D6FB6-1D47-4386-BE4F-1E59B67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5" y="0"/>
            <a:ext cx="11324189" cy="6858000"/>
          </a:xfrm>
          <a:prstGeom prst="rect">
            <a:avLst/>
          </a:prstGeom>
        </p:spPr>
      </p:pic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7468D7DD-B355-495F-9DA3-FB3DB384FC8C}"/>
              </a:ext>
            </a:extLst>
          </p:cNvPr>
          <p:cNvSpPr/>
          <p:nvPr/>
        </p:nvSpPr>
        <p:spPr>
          <a:xfrm>
            <a:off x="3657600" y="2615295"/>
            <a:ext cx="1959429" cy="1197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0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09650-F41F-4E73-979B-5844E2C3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564"/>
            <a:ext cx="12192000" cy="243687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68FAF54-1C54-4EE9-BE5C-D196F9C76530}"/>
              </a:ext>
            </a:extLst>
          </p:cNvPr>
          <p:cNvSpPr/>
          <p:nvPr/>
        </p:nvSpPr>
        <p:spPr>
          <a:xfrm>
            <a:off x="155122" y="3912273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33CC5F2A-CD3D-43CB-B234-74021FD283C1}"/>
              </a:ext>
            </a:extLst>
          </p:cNvPr>
          <p:cNvSpPr/>
          <p:nvPr/>
        </p:nvSpPr>
        <p:spPr>
          <a:xfrm>
            <a:off x="81643" y="2329545"/>
            <a:ext cx="1363435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C3D039-587B-4720-A129-96B26CD01B03}"/>
              </a:ext>
            </a:extLst>
          </p:cNvPr>
          <p:cNvSpPr/>
          <p:nvPr/>
        </p:nvSpPr>
        <p:spPr>
          <a:xfrm>
            <a:off x="155122" y="3641274"/>
            <a:ext cx="10091057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05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24EB6-FE6B-4E6B-89E9-713B8D40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985"/>
            <a:ext cx="12192000" cy="1194029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A75EC09F-D511-45B5-85EA-8BFC223C882C}"/>
              </a:ext>
            </a:extLst>
          </p:cNvPr>
          <p:cNvSpPr/>
          <p:nvPr/>
        </p:nvSpPr>
        <p:spPr>
          <a:xfrm>
            <a:off x="1934936" y="3363686"/>
            <a:ext cx="1045028" cy="29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14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2C507F-4190-494B-945D-6EB3F75C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128391"/>
            <a:ext cx="11784070" cy="460121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595AF3D-5EB0-4896-A8E4-9974A557B66E}"/>
              </a:ext>
            </a:extLst>
          </p:cNvPr>
          <p:cNvSpPr/>
          <p:nvPr/>
        </p:nvSpPr>
        <p:spPr>
          <a:xfrm>
            <a:off x="695579" y="2846088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4">
            <a:extLst>
              <a:ext uri="{FF2B5EF4-FFF2-40B4-BE49-F238E27FC236}">
                <a16:creationId xmlns:a16="http://schemas.microsoft.com/office/drawing/2014/main" id="{C8F3432C-D59A-4107-A5C5-06F74422FAF5}"/>
              </a:ext>
            </a:extLst>
          </p:cNvPr>
          <p:cNvSpPr/>
          <p:nvPr/>
        </p:nvSpPr>
        <p:spPr>
          <a:xfrm>
            <a:off x="695580" y="5036011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E06235F9-B554-4DE3-977C-8F01F1BBE304}"/>
              </a:ext>
            </a:extLst>
          </p:cNvPr>
          <p:cNvSpPr/>
          <p:nvPr/>
        </p:nvSpPr>
        <p:spPr>
          <a:xfrm>
            <a:off x="695580" y="4404640"/>
            <a:ext cx="963385" cy="29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42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85ED7-C730-498D-B357-82447D0C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9" y="691710"/>
            <a:ext cx="11507806" cy="305795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79D4093-F47E-45E2-B2A6-0B2024566AF4}"/>
              </a:ext>
            </a:extLst>
          </p:cNvPr>
          <p:cNvSpPr/>
          <p:nvPr/>
        </p:nvSpPr>
        <p:spPr>
          <a:xfrm>
            <a:off x="809877" y="2129036"/>
            <a:ext cx="994428" cy="254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B26257-C89A-46DF-8E53-54A69699FF6A}"/>
              </a:ext>
            </a:extLst>
          </p:cNvPr>
          <p:cNvSpPr/>
          <p:nvPr/>
        </p:nvSpPr>
        <p:spPr>
          <a:xfrm>
            <a:off x="9444969" y="2877429"/>
            <a:ext cx="2182081" cy="380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1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CE7A0-5B17-408A-AAD1-65B187AB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0" y="36033"/>
            <a:ext cx="10383699" cy="6458851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8DF47926-91BC-4317-BC53-B8CF8FC540B6}"/>
              </a:ext>
            </a:extLst>
          </p:cNvPr>
          <p:cNvSpPr/>
          <p:nvPr/>
        </p:nvSpPr>
        <p:spPr>
          <a:xfrm>
            <a:off x="3473939" y="1477433"/>
            <a:ext cx="1737294" cy="321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941EBD-2914-4A75-A4C9-9C6333CB2647}"/>
              </a:ext>
            </a:extLst>
          </p:cNvPr>
          <p:cNvSpPr/>
          <p:nvPr/>
        </p:nvSpPr>
        <p:spPr>
          <a:xfrm>
            <a:off x="880258" y="4049668"/>
            <a:ext cx="1444749" cy="26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74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3FFB-FD38-46CB-9203-17C1BFA3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7" y="0"/>
            <a:ext cx="9766286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5FAE8399-8FF2-47B0-B2E0-4BE9AA010EF4}"/>
              </a:ext>
            </a:extLst>
          </p:cNvPr>
          <p:cNvSpPr/>
          <p:nvPr/>
        </p:nvSpPr>
        <p:spPr>
          <a:xfrm>
            <a:off x="1373213" y="6513258"/>
            <a:ext cx="512737" cy="287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61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C80F2-5309-45D0-95FC-AE62A942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290074"/>
            <a:ext cx="11660227" cy="6277851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DB9CA2D-8CA9-453B-B6D3-64309FA642ED}"/>
              </a:ext>
            </a:extLst>
          </p:cNvPr>
          <p:cNvSpPr/>
          <p:nvPr/>
        </p:nvSpPr>
        <p:spPr>
          <a:xfrm>
            <a:off x="622099" y="1794299"/>
            <a:ext cx="1010758" cy="33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A2D186-81D5-4BD7-B776-93E632D35BC3}"/>
              </a:ext>
            </a:extLst>
          </p:cNvPr>
          <p:cNvSpPr/>
          <p:nvPr/>
        </p:nvSpPr>
        <p:spPr>
          <a:xfrm>
            <a:off x="622099" y="2420227"/>
            <a:ext cx="1010758" cy="33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5644B38F-6B48-406C-9934-4C962D7A85CB}"/>
              </a:ext>
            </a:extLst>
          </p:cNvPr>
          <p:cNvSpPr/>
          <p:nvPr/>
        </p:nvSpPr>
        <p:spPr>
          <a:xfrm>
            <a:off x="521406" y="5732206"/>
            <a:ext cx="319515" cy="33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3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3AA6E-E546-4FEA-BD80-EAB6DBF1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77" y="0"/>
            <a:ext cx="9662845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720C386-D10F-40E9-B2D1-5FC061C64270}"/>
              </a:ext>
            </a:extLst>
          </p:cNvPr>
          <p:cNvSpPr/>
          <p:nvPr/>
        </p:nvSpPr>
        <p:spPr>
          <a:xfrm>
            <a:off x="1460299" y="6506936"/>
            <a:ext cx="1225751" cy="29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06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8D332-40FC-4085-9FBB-C99F91BE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8" y="0"/>
            <a:ext cx="1081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A3097-7A28-4DBE-B577-C3D2B0E8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776182"/>
            <a:ext cx="10269383" cy="3305636"/>
          </a:xfrm>
          <a:prstGeom prst="rect">
            <a:avLst/>
          </a:prstGeom>
        </p:spPr>
      </p:pic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99550A98-28BA-41CC-B44C-A20797F9B707}"/>
              </a:ext>
            </a:extLst>
          </p:cNvPr>
          <p:cNvSpPr/>
          <p:nvPr/>
        </p:nvSpPr>
        <p:spPr>
          <a:xfrm>
            <a:off x="1175658" y="4114800"/>
            <a:ext cx="1045028" cy="34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E212E954-E8F6-4FA6-8DAB-4F702F60BB2C}"/>
              </a:ext>
            </a:extLst>
          </p:cNvPr>
          <p:cNvSpPr/>
          <p:nvPr/>
        </p:nvSpPr>
        <p:spPr>
          <a:xfrm>
            <a:off x="3902528" y="4352531"/>
            <a:ext cx="6751865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40B1A36A-CF7B-4D4D-A5D4-3B58964F3CD6}"/>
              </a:ext>
            </a:extLst>
          </p:cNvPr>
          <p:cNvSpPr/>
          <p:nvPr/>
        </p:nvSpPr>
        <p:spPr>
          <a:xfrm>
            <a:off x="3902528" y="4717174"/>
            <a:ext cx="6751865" cy="2095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41353-D142-4F6D-9284-E4BE1BDE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977"/>
            <a:ext cx="12192000" cy="153204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DA314AC7-ECC6-42AE-9B15-DC55A1EBA32B}"/>
              </a:ext>
            </a:extLst>
          </p:cNvPr>
          <p:cNvSpPr/>
          <p:nvPr/>
        </p:nvSpPr>
        <p:spPr>
          <a:xfrm>
            <a:off x="4735286" y="3371851"/>
            <a:ext cx="726621" cy="220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340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D7A91-CC53-4F85-A939-C445F23C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099812"/>
            <a:ext cx="6287377" cy="4658375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FEE8C4D-A9EF-4572-871E-7D30D2F31E65}"/>
              </a:ext>
            </a:extLst>
          </p:cNvPr>
          <p:cNvSpPr/>
          <p:nvPr/>
        </p:nvSpPr>
        <p:spPr>
          <a:xfrm>
            <a:off x="5551714" y="2498272"/>
            <a:ext cx="996043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E2934E-76CB-4686-AA63-67F651B4326B}"/>
              </a:ext>
            </a:extLst>
          </p:cNvPr>
          <p:cNvSpPr/>
          <p:nvPr/>
        </p:nvSpPr>
        <p:spPr>
          <a:xfrm>
            <a:off x="7745186" y="2887436"/>
            <a:ext cx="639535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BD7C072A-A73A-451A-985C-A9510777FBCC}"/>
              </a:ext>
            </a:extLst>
          </p:cNvPr>
          <p:cNvSpPr/>
          <p:nvPr/>
        </p:nvSpPr>
        <p:spPr>
          <a:xfrm>
            <a:off x="4757057" y="4422322"/>
            <a:ext cx="794657" cy="296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6607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702D4-29C2-4C05-A95E-B93EACFF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1114102"/>
            <a:ext cx="6249272" cy="4629796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E434545-E1FC-4460-B25F-2D9835F9A0D3}"/>
              </a:ext>
            </a:extLst>
          </p:cNvPr>
          <p:cNvSpPr/>
          <p:nvPr/>
        </p:nvSpPr>
        <p:spPr>
          <a:xfrm>
            <a:off x="4718957" y="2212522"/>
            <a:ext cx="432707" cy="204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10487D-B406-40EE-B541-E7AE524987AA}"/>
              </a:ext>
            </a:extLst>
          </p:cNvPr>
          <p:cNvSpPr/>
          <p:nvPr/>
        </p:nvSpPr>
        <p:spPr>
          <a:xfrm>
            <a:off x="5524501" y="3605893"/>
            <a:ext cx="2590799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355811B6-8735-488A-B9AD-925C1BBF625E}"/>
              </a:ext>
            </a:extLst>
          </p:cNvPr>
          <p:cNvSpPr/>
          <p:nvPr/>
        </p:nvSpPr>
        <p:spPr>
          <a:xfrm>
            <a:off x="3744685" y="3427640"/>
            <a:ext cx="2051958" cy="178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82B1E079-074A-4232-BAB1-A1DB0F38732B}"/>
              </a:ext>
            </a:extLst>
          </p:cNvPr>
          <p:cNvSpPr/>
          <p:nvPr/>
        </p:nvSpPr>
        <p:spPr>
          <a:xfrm>
            <a:off x="6096000" y="3660326"/>
            <a:ext cx="574221" cy="9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3DB4E0B0-56A7-4C2A-AB42-1F1653F7DD7B}"/>
              </a:ext>
            </a:extLst>
          </p:cNvPr>
          <p:cNvSpPr/>
          <p:nvPr/>
        </p:nvSpPr>
        <p:spPr>
          <a:xfrm>
            <a:off x="6819900" y="5041446"/>
            <a:ext cx="887186" cy="236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03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E3CC5-5E58-4429-9CC0-C4800C02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3090815"/>
            <a:ext cx="608732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6BEB3-8B28-4B98-92A7-66323C01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266258"/>
            <a:ext cx="9030960" cy="6325483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CB07DA12-9288-4696-8D1B-926888CA1BDC}"/>
              </a:ext>
            </a:extLst>
          </p:cNvPr>
          <p:cNvSpPr/>
          <p:nvPr/>
        </p:nvSpPr>
        <p:spPr>
          <a:xfrm>
            <a:off x="1851808" y="4613004"/>
            <a:ext cx="1444749" cy="260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2FB58423-34DD-4D5F-951D-0F34356FCA20}"/>
              </a:ext>
            </a:extLst>
          </p:cNvPr>
          <p:cNvSpPr/>
          <p:nvPr/>
        </p:nvSpPr>
        <p:spPr>
          <a:xfrm>
            <a:off x="4453653" y="1730526"/>
            <a:ext cx="1737294" cy="321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003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A17FB-177F-4628-B543-5F341A1B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595181"/>
            <a:ext cx="5925377" cy="366763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1B0A876F-A2D1-43AF-B1C1-BCB9B64C0B54}"/>
              </a:ext>
            </a:extLst>
          </p:cNvPr>
          <p:cNvSpPr/>
          <p:nvPr/>
        </p:nvSpPr>
        <p:spPr>
          <a:xfrm>
            <a:off x="3352801" y="4593773"/>
            <a:ext cx="1937655" cy="263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01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F1EB9-B826-4954-A4D9-95B57953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7945"/>
            <a:ext cx="12192000" cy="1702109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4777BE5-B199-4181-B39E-9F3D83D1401D}"/>
              </a:ext>
            </a:extLst>
          </p:cNvPr>
          <p:cNvSpPr/>
          <p:nvPr/>
        </p:nvSpPr>
        <p:spPr>
          <a:xfrm>
            <a:off x="1907723" y="3548745"/>
            <a:ext cx="443592" cy="247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00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FE3DD-F8D1-4406-A8ED-96FCBEAD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794970"/>
            <a:ext cx="7211431" cy="526806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DDEB8788-01C4-4BE9-8437-7120D96B3122}"/>
              </a:ext>
            </a:extLst>
          </p:cNvPr>
          <p:cNvSpPr/>
          <p:nvPr/>
        </p:nvSpPr>
        <p:spPr>
          <a:xfrm>
            <a:off x="5304066" y="2560866"/>
            <a:ext cx="791934" cy="345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115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06DF5-2874-4D09-9874-DA0052D3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318918"/>
            <a:ext cx="11888859" cy="422016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3E4058A-B6B4-4C20-831B-68E1B6141FD2}"/>
              </a:ext>
            </a:extLst>
          </p:cNvPr>
          <p:cNvSpPr/>
          <p:nvPr/>
        </p:nvSpPr>
        <p:spPr>
          <a:xfrm>
            <a:off x="10080173" y="4136573"/>
            <a:ext cx="549727" cy="31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11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314DB-0DAB-4CCA-8450-FBCBB750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56" y="-361948"/>
            <a:ext cx="9476087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EC8512C2-EACD-46CC-88F2-B888E5830671}"/>
              </a:ext>
            </a:extLst>
          </p:cNvPr>
          <p:cNvSpPr/>
          <p:nvPr/>
        </p:nvSpPr>
        <p:spPr>
          <a:xfrm>
            <a:off x="1515839" y="6164036"/>
            <a:ext cx="606876" cy="33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83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520D4-6DED-4A9D-A21F-8C0A6287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1" y="761628"/>
            <a:ext cx="10078857" cy="5334744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96473591-3B5D-4902-84FA-C00CFABA0035}"/>
              </a:ext>
            </a:extLst>
          </p:cNvPr>
          <p:cNvSpPr/>
          <p:nvPr/>
        </p:nvSpPr>
        <p:spPr>
          <a:xfrm>
            <a:off x="3606800" y="2214033"/>
            <a:ext cx="1727199" cy="3259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3D95B9-27F8-4642-8A1D-A81A9715B94E}"/>
              </a:ext>
            </a:extLst>
          </p:cNvPr>
          <p:cNvSpPr/>
          <p:nvPr/>
        </p:nvSpPr>
        <p:spPr>
          <a:xfrm>
            <a:off x="3695700" y="3168832"/>
            <a:ext cx="2057400" cy="425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C8F6BD7C-84D0-484D-8744-9ACEC7CFB128}"/>
              </a:ext>
            </a:extLst>
          </p:cNvPr>
          <p:cNvSpPr/>
          <p:nvPr/>
        </p:nvSpPr>
        <p:spPr>
          <a:xfrm>
            <a:off x="3759201" y="4070532"/>
            <a:ext cx="6195128" cy="298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E2847C85-91C7-4AC2-A6FF-61A8D2E72BA4}"/>
              </a:ext>
            </a:extLst>
          </p:cNvPr>
          <p:cNvSpPr/>
          <p:nvPr/>
        </p:nvSpPr>
        <p:spPr>
          <a:xfrm>
            <a:off x="3759201" y="4477296"/>
            <a:ext cx="6195128" cy="298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09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871501-9986-4FE2-BB90-8D4C8832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64" y="0"/>
            <a:ext cx="9301072" cy="6858000"/>
          </a:xfrm>
          <a:prstGeom prst="rect">
            <a:avLst/>
          </a:prstGeom>
        </p:spPr>
      </p:pic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7173CC81-FCFC-4C63-B81D-49F1144311E3}"/>
              </a:ext>
            </a:extLst>
          </p:cNvPr>
          <p:cNvSpPr/>
          <p:nvPr/>
        </p:nvSpPr>
        <p:spPr>
          <a:xfrm>
            <a:off x="1791155" y="2367643"/>
            <a:ext cx="151220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4">
            <a:extLst>
              <a:ext uri="{FF2B5EF4-FFF2-40B4-BE49-F238E27FC236}">
                <a16:creationId xmlns:a16="http://schemas.microsoft.com/office/drawing/2014/main" id="{1F4D8D96-32DC-4C75-B692-6EB592AB585B}"/>
              </a:ext>
            </a:extLst>
          </p:cNvPr>
          <p:cNvSpPr/>
          <p:nvPr/>
        </p:nvSpPr>
        <p:spPr>
          <a:xfrm>
            <a:off x="1791155" y="1771650"/>
            <a:ext cx="1512206" cy="236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4">
            <a:extLst>
              <a:ext uri="{FF2B5EF4-FFF2-40B4-BE49-F238E27FC236}">
                <a16:creationId xmlns:a16="http://schemas.microsoft.com/office/drawing/2014/main" id="{87569703-4B20-4FD5-8CC8-DAC340D8E186}"/>
              </a:ext>
            </a:extLst>
          </p:cNvPr>
          <p:cNvSpPr/>
          <p:nvPr/>
        </p:nvSpPr>
        <p:spPr>
          <a:xfrm>
            <a:off x="1616983" y="3951510"/>
            <a:ext cx="57104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4">
            <a:extLst>
              <a:ext uri="{FF2B5EF4-FFF2-40B4-BE49-F238E27FC236}">
                <a16:creationId xmlns:a16="http://schemas.microsoft.com/office/drawing/2014/main" id="{E30710BF-066D-48B0-AD5E-FD802DA5089B}"/>
              </a:ext>
            </a:extLst>
          </p:cNvPr>
          <p:cNvSpPr/>
          <p:nvPr/>
        </p:nvSpPr>
        <p:spPr>
          <a:xfrm>
            <a:off x="1791155" y="5120351"/>
            <a:ext cx="57104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4">
            <a:extLst>
              <a:ext uri="{FF2B5EF4-FFF2-40B4-BE49-F238E27FC236}">
                <a16:creationId xmlns:a16="http://schemas.microsoft.com/office/drawing/2014/main" id="{84FA8299-0977-49B5-99E2-FDD0E9FA3B40}"/>
              </a:ext>
            </a:extLst>
          </p:cNvPr>
          <p:cNvSpPr/>
          <p:nvPr/>
        </p:nvSpPr>
        <p:spPr>
          <a:xfrm>
            <a:off x="1791155" y="5569392"/>
            <a:ext cx="571046" cy="23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5">
            <a:extLst>
              <a:ext uri="{FF2B5EF4-FFF2-40B4-BE49-F238E27FC236}">
                <a16:creationId xmlns:a16="http://schemas.microsoft.com/office/drawing/2014/main" id="{2126BA3C-46E1-4061-9F27-832F804FD5A0}"/>
              </a:ext>
            </a:extLst>
          </p:cNvPr>
          <p:cNvSpPr/>
          <p:nvPr/>
        </p:nvSpPr>
        <p:spPr>
          <a:xfrm>
            <a:off x="1810658" y="1836966"/>
            <a:ext cx="736600" cy="1061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5">
            <a:extLst>
              <a:ext uri="{FF2B5EF4-FFF2-40B4-BE49-F238E27FC236}">
                <a16:creationId xmlns:a16="http://schemas.microsoft.com/office/drawing/2014/main" id="{B1E41C50-B3F2-43C3-B1DA-55CE22922BBB}"/>
              </a:ext>
            </a:extLst>
          </p:cNvPr>
          <p:cNvSpPr/>
          <p:nvPr/>
        </p:nvSpPr>
        <p:spPr>
          <a:xfrm>
            <a:off x="1791155" y="2049236"/>
            <a:ext cx="1512206" cy="1061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6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DCD6F-9FB8-42F4-9BE7-4AC28B09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244"/>
            <a:ext cx="12192000" cy="5109511"/>
          </a:xfrm>
          <a:prstGeom prst="rect">
            <a:avLst/>
          </a:prstGeom>
        </p:spPr>
      </p:pic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62B71749-DE3C-4417-AB75-FC2EE0EC15EA}"/>
              </a:ext>
            </a:extLst>
          </p:cNvPr>
          <p:cNvSpPr/>
          <p:nvPr/>
        </p:nvSpPr>
        <p:spPr>
          <a:xfrm>
            <a:off x="3677104" y="3878036"/>
            <a:ext cx="2209345" cy="1387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8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4187F-F41B-4072-A7E3-9F10DE36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2747867"/>
            <a:ext cx="1207938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8E80D-64D0-406B-965A-103888BA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27" y="0"/>
            <a:ext cx="9427945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31687BE4-B38F-49D5-85DC-086B44E05F01}"/>
              </a:ext>
            </a:extLst>
          </p:cNvPr>
          <p:cNvSpPr/>
          <p:nvPr/>
        </p:nvSpPr>
        <p:spPr>
          <a:xfrm>
            <a:off x="1562555" y="6523265"/>
            <a:ext cx="1512206" cy="261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4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59085-BD46-49F2-A4BB-0A05DF78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771154"/>
            <a:ext cx="9897856" cy="5315692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573B840A-9F31-4237-A396-DAB297CEAA14}"/>
              </a:ext>
            </a:extLst>
          </p:cNvPr>
          <p:cNvSpPr/>
          <p:nvPr/>
        </p:nvSpPr>
        <p:spPr>
          <a:xfrm>
            <a:off x="4166962" y="3045278"/>
            <a:ext cx="1929038" cy="383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B8B262AE-7161-4001-96A6-556AE2C01EFD}"/>
              </a:ext>
            </a:extLst>
          </p:cNvPr>
          <p:cNvSpPr/>
          <p:nvPr/>
        </p:nvSpPr>
        <p:spPr>
          <a:xfrm>
            <a:off x="4166962" y="3959680"/>
            <a:ext cx="6877966" cy="212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A26CE5-E6FB-48AB-86C8-279BEAE5AFE6}"/>
              </a:ext>
            </a:extLst>
          </p:cNvPr>
          <p:cNvSpPr/>
          <p:nvPr/>
        </p:nvSpPr>
        <p:spPr>
          <a:xfrm>
            <a:off x="4166962" y="4340680"/>
            <a:ext cx="6877966" cy="212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83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</Words>
  <Application>Microsoft Office PowerPoint</Application>
  <PresentationFormat>Widescreen</PresentationFormat>
  <Paragraphs>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23</cp:revision>
  <dcterms:created xsi:type="dcterms:W3CDTF">2022-06-28T05:07:52Z</dcterms:created>
  <dcterms:modified xsi:type="dcterms:W3CDTF">2022-07-21T07:20:24Z</dcterms:modified>
</cp:coreProperties>
</file>