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9" autoAdjust="0"/>
    <p:restoredTop sz="94660"/>
  </p:normalViewPr>
  <p:slideViewPr>
    <p:cSldViewPr snapToGrid="0">
      <p:cViewPr>
        <p:scale>
          <a:sx n="75" d="100"/>
          <a:sy n="75" d="100"/>
        </p:scale>
        <p:origin x="3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E9DE-F884-4C8D-B258-3B817DF08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4CE4D-F498-47BB-95AA-34F2BBB21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1244B-CFBA-4264-9997-97D604C9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CEA84-11F7-4E6B-A0CD-30513436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9B01E-C57F-4716-9BF1-550EADF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19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9DEF-7134-46A6-9666-8D313824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3DD9B-152E-4F55-8696-959BB00B7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8DCF-753C-4A8D-AE69-1E0B1A1F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0DE3-2032-4950-A6F4-318A1889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A19B-EEF0-4E18-BD89-1A1F14DE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98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4B8F6-A8BB-4CBD-BF1D-53F87C225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0DEA1-E878-44A4-953F-9334F29B9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FA71-CDCC-4478-9E83-EEBEC5B5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9A3A5-11E7-4E40-B16C-7F910201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272B-6628-4B46-A930-CAAD4823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9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307C-663E-4FD1-AD19-58A0E93B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A47C-6289-417A-AE48-B4228FB0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76F0-6BDC-47F6-A951-9662933E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DE23-0154-4EB8-BF99-3D05BAD7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E4D3-13E2-4990-ACA1-A92B5A7D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72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D690-3AAA-4E60-9E64-A85B2917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E9866-AC16-434F-BFD1-39C7FF9A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5DE3-A853-479E-B6FE-356612B8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91DB-00EE-4A3A-BF71-66D7F0E7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BFA1-3DB1-47AC-B441-BFBCE7AD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1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334E-FA3C-49D9-9E25-339309A3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9B52-4C11-4706-8294-E27DAFB38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7FAB5-720F-499B-B554-1ED8BA21D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91896-8A8E-44FD-BDE3-B82402DE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A7D1-8B70-404C-8A01-817CF3DE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732D8-C2E4-4C8D-8E53-B184CA64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6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2EE2-1C8D-40DB-9677-F91E4960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A66EF-AF28-423D-ABEA-CB8DAEF9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6451A-A20B-4B0C-8E5E-454CA602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4E667-A4DA-480F-8002-0C1AC5CA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126FF-22FB-43A2-AA59-CFBEDC4EC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7AB72-EA4F-434C-A573-8C061AFA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FA06B-FD8B-4FDA-BDE6-26B69EFB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D428E-6D7A-4676-9EC4-74084E36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4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2764-05E4-4701-B274-25A1DAB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F4756-C6AD-40B0-B3DE-808CCFF7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E39FE-376D-4961-9ED1-BE78C35B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A9E97-21AD-4473-A3B8-1B06FFCE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4EB36-ACC9-408B-BFA8-1694866E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F9565-6A5D-4BF2-9A20-C1E17CAC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698AE-C22F-444C-B9E7-3FB3931F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64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987A-91EB-441B-B352-FEBB92EA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846E-0C67-4D68-899B-A0883670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870C9-FCDC-4A26-BA61-2D6E4C1C6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D3B0-FEF9-40A0-8CE6-0DE52101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D7B1D-8EE6-41CE-87EB-763D7CB1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E410-9B14-4AC6-ACDE-3A4A7353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71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B78A-C10C-4360-BB98-7E414027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80F4B-F160-43C7-88A9-80049B6F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09C24-31E5-46E2-87DC-3A7C2C6DD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13A5D-F061-4BB6-8214-F4AC31AD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66D8-2C0D-46F3-BEDE-E2D226EA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0AC9A-6E58-4187-A898-5F81B6B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1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A9AEE-A28D-4BF6-B841-0A7F8664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03222-600C-4A51-8851-F1BF5941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7CDF-4ED3-4DE9-98B5-957F024F4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32AA-C4A1-4154-8596-7323A5A46318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61627-C761-43C8-B6C4-269AA286C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59CE-BC08-48FC-90A5-A8C874B59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3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9E6E97-C3CC-4071-A502-21BE4261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133"/>
            <a:ext cx="12192000" cy="3111734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862FC15C-0846-416E-8D83-8D2B314A2248}"/>
              </a:ext>
            </a:extLst>
          </p:cNvPr>
          <p:cNvSpPr/>
          <p:nvPr/>
        </p:nvSpPr>
        <p:spPr>
          <a:xfrm>
            <a:off x="160567" y="4316186"/>
            <a:ext cx="476248" cy="272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F1F00BFE-F83F-447F-9764-D4E6F6414628}"/>
              </a:ext>
            </a:extLst>
          </p:cNvPr>
          <p:cNvSpPr/>
          <p:nvPr/>
        </p:nvSpPr>
        <p:spPr>
          <a:xfrm>
            <a:off x="250375" y="3113319"/>
            <a:ext cx="10804069" cy="1132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4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5C5ACC-B1FD-45EC-BFA1-665210F0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0019"/>
            <a:ext cx="12192000" cy="2357962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BEC5CCC1-E332-43EB-ADF6-3E9BE28DD6D0}"/>
              </a:ext>
            </a:extLst>
          </p:cNvPr>
          <p:cNvSpPr/>
          <p:nvPr/>
        </p:nvSpPr>
        <p:spPr>
          <a:xfrm>
            <a:off x="2183412" y="3540497"/>
            <a:ext cx="938479" cy="283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987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96D89F-196E-4158-BCF4-04636D4E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1337"/>
            <a:ext cx="12192000" cy="2035326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7804DC42-7237-44C7-B54F-EA5D1512F13F}"/>
              </a:ext>
            </a:extLst>
          </p:cNvPr>
          <p:cNvSpPr/>
          <p:nvPr/>
        </p:nvSpPr>
        <p:spPr>
          <a:xfrm>
            <a:off x="3781303" y="3531260"/>
            <a:ext cx="790698" cy="255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892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B69CC-C3C3-482A-BEAC-6CEE3669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" y="2218391"/>
            <a:ext cx="12192000" cy="2421217"/>
          </a:xfrm>
          <a:prstGeom prst="rect">
            <a:avLst/>
          </a:prstGeom>
        </p:spPr>
      </p:pic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0C7D6BA3-9974-4F92-B24F-E9DB2ED6BFBE}"/>
              </a:ext>
            </a:extLst>
          </p:cNvPr>
          <p:cNvSpPr/>
          <p:nvPr/>
        </p:nvSpPr>
        <p:spPr>
          <a:xfrm>
            <a:off x="10930249" y="2912424"/>
            <a:ext cx="920006" cy="283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4">
            <a:extLst>
              <a:ext uri="{FF2B5EF4-FFF2-40B4-BE49-F238E27FC236}">
                <a16:creationId xmlns:a16="http://schemas.microsoft.com/office/drawing/2014/main" id="{98E2537E-1221-40EF-8E66-3447FB72F6BF}"/>
              </a:ext>
            </a:extLst>
          </p:cNvPr>
          <p:cNvSpPr/>
          <p:nvPr/>
        </p:nvSpPr>
        <p:spPr>
          <a:xfrm>
            <a:off x="11850255" y="3831624"/>
            <a:ext cx="221672" cy="283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08DEC-8AB1-4E3D-BFA1-5E0D480E9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676" y="3492656"/>
            <a:ext cx="145722" cy="3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5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74BE1-5F28-4816-9BB3-AC9B6874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955" y="0"/>
            <a:ext cx="4768090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B612DF-0258-497D-BC2A-74E75EF7954C}"/>
              </a:ext>
            </a:extLst>
          </p:cNvPr>
          <p:cNvSpPr/>
          <p:nvPr/>
        </p:nvSpPr>
        <p:spPr>
          <a:xfrm>
            <a:off x="3966029" y="6520626"/>
            <a:ext cx="1178625" cy="283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0759DB97-424B-4143-9402-0FE9A055DF89}"/>
              </a:ext>
            </a:extLst>
          </p:cNvPr>
          <p:cNvSpPr/>
          <p:nvPr/>
        </p:nvSpPr>
        <p:spPr>
          <a:xfrm>
            <a:off x="4141522" y="3392714"/>
            <a:ext cx="920006" cy="283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4">
            <a:extLst>
              <a:ext uri="{FF2B5EF4-FFF2-40B4-BE49-F238E27FC236}">
                <a16:creationId xmlns:a16="http://schemas.microsoft.com/office/drawing/2014/main" id="{C9DAA764-345F-4F2E-B84D-6B9F9C7AAFA3}"/>
              </a:ext>
            </a:extLst>
          </p:cNvPr>
          <p:cNvSpPr/>
          <p:nvPr/>
        </p:nvSpPr>
        <p:spPr>
          <a:xfrm>
            <a:off x="3989121" y="1374570"/>
            <a:ext cx="920006" cy="283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4">
            <a:extLst>
              <a:ext uri="{FF2B5EF4-FFF2-40B4-BE49-F238E27FC236}">
                <a16:creationId xmlns:a16="http://schemas.microsoft.com/office/drawing/2014/main" id="{CCE3D688-52F7-4AD6-B4D4-84B6969813BC}"/>
              </a:ext>
            </a:extLst>
          </p:cNvPr>
          <p:cNvSpPr/>
          <p:nvPr/>
        </p:nvSpPr>
        <p:spPr>
          <a:xfrm>
            <a:off x="4141522" y="2890819"/>
            <a:ext cx="920006" cy="283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4">
            <a:extLst>
              <a:ext uri="{FF2B5EF4-FFF2-40B4-BE49-F238E27FC236}">
                <a16:creationId xmlns:a16="http://schemas.microsoft.com/office/drawing/2014/main" id="{FD2BCDB6-E0EF-4D36-A197-D1CDDABD4B4A}"/>
              </a:ext>
            </a:extLst>
          </p:cNvPr>
          <p:cNvSpPr/>
          <p:nvPr/>
        </p:nvSpPr>
        <p:spPr>
          <a:xfrm>
            <a:off x="3989121" y="894279"/>
            <a:ext cx="896915" cy="260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5">
            <a:extLst>
              <a:ext uri="{FF2B5EF4-FFF2-40B4-BE49-F238E27FC236}">
                <a16:creationId xmlns:a16="http://schemas.microsoft.com/office/drawing/2014/main" id="{733576E2-411F-4A77-B0C4-67558EED2CC9}"/>
              </a:ext>
            </a:extLst>
          </p:cNvPr>
          <p:cNvSpPr/>
          <p:nvPr/>
        </p:nvSpPr>
        <p:spPr>
          <a:xfrm>
            <a:off x="3966029" y="690880"/>
            <a:ext cx="692331" cy="1493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25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F4481F-86A4-4D06-9442-E5403AAF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955" y="0"/>
            <a:ext cx="4768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2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88B338-727A-4458-8333-F542A6774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9941"/>
            <a:ext cx="12192000" cy="2105186"/>
          </a:xfrm>
          <a:prstGeom prst="rect">
            <a:avLst/>
          </a:prstGeom>
        </p:spPr>
      </p:pic>
      <p:sp>
        <p:nvSpPr>
          <p:cNvPr id="15" name="正方形/長方形 4">
            <a:extLst>
              <a:ext uri="{FF2B5EF4-FFF2-40B4-BE49-F238E27FC236}">
                <a16:creationId xmlns:a16="http://schemas.microsoft.com/office/drawing/2014/main" id="{68566D2B-4B38-494A-90E3-469C0DF6859B}"/>
              </a:ext>
            </a:extLst>
          </p:cNvPr>
          <p:cNvSpPr/>
          <p:nvPr/>
        </p:nvSpPr>
        <p:spPr>
          <a:xfrm>
            <a:off x="3724102" y="4667595"/>
            <a:ext cx="648393" cy="211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48FBE8-3219-47C3-9039-1D15B76E3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870" y="5247024"/>
            <a:ext cx="1326155" cy="1230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4C6C61-7789-439F-B90F-7F21EEE6F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870" y="4984951"/>
            <a:ext cx="1326155" cy="1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2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0C9A0-1B1B-4215-8FBA-777F3712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57" y="657176"/>
            <a:ext cx="10964805" cy="5249008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35B2DFF2-3A09-4560-B506-0E4A5856B38B}"/>
              </a:ext>
            </a:extLst>
          </p:cNvPr>
          <p:cNvSpPr/>
          <p:nvPr/>
        </p:nvSpPr>
        <p:spPr>
          <a:xfrm>
            <a:off x="3286760" y="4931754"/>
            <a:ext cx="2204720" cy="265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795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5AF617-A32A-4CA5-8008-311ACD8E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752101"/>
            <a:ext cx="10888595" cy="5353797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B05D1FE3-153C-4394-8B54-2D458B530314}"/>
              </a:ext>
            </a:extLst>
          </p:cNvPr>
          <p:cNvSpPr/>
          <p:nvPr/>
        </p:nvSpPr>
        <p:spPr>
          <a:xfrm>
            <a:off x="3662680" y="5023194"/>
            <a:ext cx="2204720" cy="265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628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6DD0F2-1E43-4513-A1A4-A74803D91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8" y="874660"/>
            <a:ext cx="10840963" cy="5296639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0E55766C-5666-4929-B706-F995BFA1808C}"/>
              </a:ext>
            </a:extLst>
          </p:cNvPr>
          <p:cNvSpPr/>
          <p:nvPr/>
        </p:nvSpPr>
        <p:spPr>
          <a:xfrm>
            <a:off x="3246120" y="5137494"/>
            <a:ext cx="2204720" cy="265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967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F344E5-1D14-4F14-8E9E-D8CC6ED3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87" y="1066470"/>
            <a:ext cx="9850225" cy="4725059"/>
          </a:xfrm>
          <a:prstGeom prst="rect">
            <a:avLst/>
          </a:prstGeom>
        </p:spPr>
      </p:pic>
      <p:sp>
        <p:nvSpPr>
          <p:cNvPr id="8" name="正方形/長方形 4">
            <a:extLst>
              <a:ext uri="{FF2B5EF4-FFF2-40B4-BE49-F238E27FC236}">
                <a16:creationId xmlns:a16="http://schemas.microsoft.com/office/drawing/2014/main" id="{FDE3358D-52F6-4947-BC8D-A5D3D41A6238}"/>
              </a:ext>
            </a:extLst>
          </p:cNvPr>
          <p:cNvSpPr/>
          <p:nvPr/>
        </p:nvSpPr>
        <p:spPr>
          <a:xfrm>
            <a:off x="3891279" y="4858094"/>
            <a:ext cx="1798321" cy="238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780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FA17FB-177F-4628-B543-5F341A1B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1595181"/>
            <a:ext cx="5925377" cy="3667637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1B0A876F-A2D1-43AF-B1C1-BCB9B64C0B54}"/>
              </a:ext>
            </a:extLst>
          </p:cNvPr>
          <p:cNvSpPr/>
          <p:nvPr/>
        </p:nvSpPr>
        <p:spPr>
          <a:xfrm>
            <a:off x="3352801" y="4593773"/>
            <a:ext cx="1937655" cy="263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01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F1EB9-B826-4954-A4D9-95B57953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7945"/>
            <a:ext cx="12192000" cy="1702109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217C486C-FD35-4954-8EF5-6AFCDBBE8C02}"/>
              </a:ext>
            </a:extLst>
          </p:cNvPr>
          <p:cNvSpPr/>
          <p:nvPr/>
        </p:nvSpPr>
        <p:spPr>
          <a:xfrm>
            <a:off x="1911929" y="2968173"/>
            <a:ext cx="1653308" cy="30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70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E3E12-4971-4A03-920A-2126D6BE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7362"/>
            <a:ext cx="12192000" cy="1803276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EF9EFB5-C5ED-46F0-9415-FE63123F496E}"/>
              </a:ext>
            </a:extLst>
          </p:cNvPr>
          <p:cNvSpPr/>
          <p:nvPr/>
        </p:nvSpPr>
        <p:spPr>
          <a:xfrm>
            <a:off x="11854543" y="3581402"/>
            <a:ext cx="244927" cy="263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725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B36EA5-7AC4-4E10-B734-808620C1B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57"/>
            <a:ext cx="12192000" cy="2368286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7843044-4761-4628-A9EC-B861F00819CD}"/>
              </a:ext>
            </a:extLst>
          </p:cNvPr>
          <p:cNvSpPr/>
          <p:nvPr/>
        </p:nvSpPr>
        <p:spPr>
          <a:xfrm>
            <a:off x="10923816" y="3581402"/>
            <a:ext cx="732064" cy="263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D3B5021-F374-4B77-BE34-4877065ECA88}"/>
              </a:ext>
            </a:extLst>
          </p:cNvPr>
          <p:cNvSpPr/>
          <p:nvPr/>
        </p:nvSpPr>
        <p:spPr>
          <a:xfrm>
            <a:off x="11830050" y="3521530"/>
            <a:ext cx="187779" cy="263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64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9F6C5-32BE-4717-99EC-F14D4C7D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2471604"/>
            <a:ext cx="8916644" cy="1914792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A1ACA304-6D9C-4C6E-9FAD-F3DAA6143A88}"/>
              </a:ext>
            </a:extLst>
          </p:cNvPr>
          <p:cNvSpPr/>
          <p:nvPr/>
        </p:nvSpPr>
        <p:spPr>
          <a:xfrm>
            <a:off x="1869622" y="3883481"/>
            <a:ext cx="1012371" cy="361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701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FF9B3A-0CD3-45C0-AFCE-10887AB2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5986"/>
            <a:ext cx="12192000" cy="1986027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C33C6D35-549E-44AC-8E9C-C8740F4CEC2F}"/>
              </a:ext>
            </a:extLst>
          </p:cNvPr>
          <p:cNvSpPr/>
          <p:nvPr/>
        </p:nvSpPr>
        <p:spPr>
          <a:xfrm>
            <a:off x="2302330" y="3654881"/>
            <a:ext cx="751113" cy="329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282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4A8565-A677-46C5-BEDA-38D0CB1D9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4814"/>
            <a:ext cx="12192000" cy="2008372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D3D10B91-A74E-4C45-82D6-1FA9DFB71E82}"/>
              </a:ext>
            </a:extLst>
          </p:cNvPr>
          <p:cNvSpPr/>
          <p:nvPr/>
        </p:nvSpPr>
        <p:spPr>
          <a:xfrm>
            <a:off x="2188030" y="3646716"/>
            <a:ext cx="751113" cy="329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830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0B2B9-6748-4D52-AF7A-FDEA7B5B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374" y="0"/>
            <a:ext cx="4747251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0F81EF-2277-4C3E-A7DD-FB4BAA32FD36}"/>
              </a:ext>
            </a:extLst>
          </p:cNvPr>
          <p:cNvSpPr/>
          <p:nvPr/>
        </p:nvSpPr>
        <p:spPr>
          <a:xfrm>
            <a:off x="3975266" y="1924135"/>
            <a:ext cx="1668152" cy="274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94E135BB-C664-4974-AB17-9B6E0B309EF1}"/>
              </a:ext>
            </a:extLst>
          </p:cNvPr>
          <p:cNvSpPr/>
          <p:nvPr/>
        </p:nvSpPr>
        <p:spPr>
          <a:xfrm>
            <a:off x="3975266" y="875809"/>
            <a:ext cx="1668152" cy="274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4">
            <a:extLst>
              <a:ext uri="{FF2B5EF4-FFF2-40B4-BE49-F238E27FC236}">
                <a16:creationId xmlns:a16="http://schemas.microsoft.com/office/drawing/2014/main" id="{70CB13E8-D09D-4986-9603-CB236295458C}"/>
              </a:ext>
            </a:extLst>
          </p:cNvPr>
          <p:cNvSpPr/>
          <p:nvPr/>
        </p:nvSpPr>
        <p:spPr>
          <a:xfrm>
            <a:off x="3975266" y="6529949"/>
            <a:ext cx="1806698" cy="274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20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Miyamoto</dc:creator>
  <cp:lastModifiedBy>Takuya Miyamoto</cp:lastModifiedBy>
  <cp:revision>41</cp:revision>
  <dcterms:created xsi:type="dcterms:W3CDTF">2022-06-28T05:07:52Z</dcterms:created>
  <dcterms:modified xsi:type="dcterms:W3CDTF">2022-09-13T02:45:29Z</dcterms:modified>
</cp:coreProperties>
</file>