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90" r:id="rId4"/>
    <p:sldId id="261" r:id="rId5"/>
    <p:sldId id="262" r:id="rId6"/>
    <p:sldId id="276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7" r:id="rId16"/>
    <p:sldId id="271" r:id="rId17"/>
    <p:sldId id="272" r:id="rId18"/>
    <p:sldId id="273" r:id="rId19"/>
    <p:sldId id="274" r:id="rId20"/>
    <p:sldId id="275" r:id="rId21"/>
    <p:sldId id="278" r:id="rId22"/>
    <p:sldId id="279" r:id="rId23"/>
    <p:sldId id="280" r:id="rId24"/>
    <p:sldId id="281" r:id="rId25"/>
    <p:sldId id="282" r:id="rId26"/>
    <p:sldId id="256" r:id="rId27"/>
    <p:sldId id="257" r:id="rId28"/>
    <p:sldId id="258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E9DE-F884-4C8D-B258-3B817DF08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4CE4D-F498-47BB-95AA-34F2BBB21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1244B-CFBA-4264-9997-97D604C9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CEA84-11F7-4E6B-A0CD-30513436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9B01E-C57F-4716-9BF1-550EADF6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19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9DEF-7134-46A6-9666-8D313824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3DD9B-152E-4F55-8696-959BB00B7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F8DCF-753C-4A8D-AE69-1E0B1A1F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C0DE3-2032-4950-A6F4-318A1889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BA19B-EEF0-4E18-BD89-1A1F14DE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98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04B8F6-A8BB-4CBD-BF1D-53F87C225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0DEA1-E878-44A4-953F-9334F29B9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DFA71-CDCC-4478-9E83-EEBEC5B50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9A3A5-11E7-4E40-B16C-7F910201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4272B-6628-4B46-A930-CAAD4823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95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A307C-663E-4FD1-AD19-58A0E93B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4A47C-6289-417A-AE48-B4228FB0A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176F0-6BDC-47F6-A951-9662933E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8DE23-0154-4EB8-BF99-3D05BAD7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3E4D3-13E2-4990-ACA1-A92B5A7D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72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D690-3AAA-4E60-9E64-A85B29178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E9866-AC16-434F-BFD1-39C7FF9A7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25DE3-A853-479E-B6FE-356612B8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391DB-00EE-4A3A-BF71-66D7F0E7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8BFA1-3DB1-47AC-B441-BFBCE7AD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51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334E-FA3C-49D9-9E25-339309A3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49B52-4C11-4706-8294-E27DAFB38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7FAB5-720F-499B-B554-1ED8BA21D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91896-8A8E-44FD-BDE3-B82402DE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7A7D1-8B70-404C-8A01-817CF3DE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732D8-C2E4-4C8D-8E53-B184CA64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56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2EE2-1C8D-40DB-9677-F91E4960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A66EF-AF28-423D-ABEA-CB8DAEF92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6451A-A20B-4B0C-8E5E-454CA6023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4E667-A4DA-480F-8002-0C1AC5CA1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126FF-22FB-43A2-AA59-CFBEDC4EC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7AB72-EA4F-434C-A573-8C061AFA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FA06B-FD8B-4FDA-BDE6-26B69EFBB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6D428E-6D7A-4676-9EC4-74084E36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14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2764-05E4-4701-B274-25A1DAB9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F4756-C6AD-40B0-B3DE-808CCFF7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E39FE-376D-4961-9ED1-BE78C35B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A9E97-21AD-4473-A3B8-1B06FFCE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18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4EB36-ACC9-408B-BFA8-1694866E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F9565-6A5D-4BF2-9A20-C1E17CAC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698AE-C22F-444C-B9E7-3FB3931F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64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987A-91EB-441B-B352-FEBB92EA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E846E-0C67-4D68-899B-A0883670E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870C9-FCDC-4A26-BA61-2D6E4C1C6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DD3B0-FEF9-40A0-8CE6-0DE52101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D7B1D-8EE6-41CE-87EB-763D7CB1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8E410-9B14-4AC6-ACDE-3A4A7353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71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B78A-C10C-4360-BB98-7E414027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80F4B-F160-43C7-88A9-80049B6FC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09C24-31E5-46E2-87DC-3A7C2C6DD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13A5D-F061-4BB6-8214-F4AC31AD5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166D8-2C0D-46F3-BEDE-E2D226EA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0AC9A-6E58-4187-A898-5F81B6BC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14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A9AEE-A28D-4BF6-B841-0A7F8664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03222-600C-4A51-8851-F1BF59414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7CDF-4ED3-4DE9-98B5-957F024F4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532AA-C4A1-4154-8596-7323A5A46318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61627-C761-43C8-B6C4-269AA286C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B59CE-BC08-48FC-90A5-A8C874B59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32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34F72D-4708-4C24-86F3-167DB5414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83" y="175758"/>
            <a:ext cx="8840434" cy="6506483"/>
          </a:xfrm>
          <a:prstGeom prst="rect">
            <a:avLst/>
          </a:prstGeom>
        </p:spPr>
      </p:pic>
      <p:sp>
        <p:nvSpPr>
          <p:cNvPr id="7" name="正方形/長方形 5">
            <a:extLst>
              <a:ext uri="{FF2B5EF4-FFF2-40B4-BE49-F238E27FC236}">
                <a16:creationId xmlns:a16="http://schemas.microsoft.com/office/drawing/2014/main" id="{8777FA0B-3CAD-41B3-A547-F03C38E17FD2}"/>
              </a:ext>
            </a:extLst>
          </p:cNvPr>
          <p:cNvSpPr/>
          <p:nvPr/>
        </p:nvSpPr>
        <p:spPr>
          <a:xfrm>
            <a:off x="537999" y="1245397"/>
            <a:ext cx="947956" cy="1845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4">
            <a:extLst>
              <a:ext uri="{FF2B5EF4-FFF2-40B4-BE49-F238E27FC236}">
                <a16:creationId xmlns:a16="http://schemas.microsoft.com/office/drawing/2014/main" id="{AD570A82-81BB-4627-BA73-51E118BB1B1C}"/>
              </a:ext>
            </a:extLst>
          </p:cNvPr>
          <p:cNvSpPr/>
          <p:nvPr/>
        </p:nvSpPr>
        <p:spPr>
          <a:xfrm>
            <a:off x="1901578" y="2783599"/>
            <a:ext cx="1322885" cy="3125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4">
            <a:extLst>
              <a:ext uri="{FF2B5EF4-FFF2-40B4-BE49-F238E27FC236}">
                <a16:creationId xmlns:a16="http://schemas.microsoft.com/office/drawing/2014/main" id="{E16765CE-85F1-441A-B493-65EE2C431BD0}"/>
              </a:ext>
            </a:extLst>
          </p:cNvPr>
          <p:cNvSpPr/>
          <p:nvPr/>
        </p:nvSpPr>
        <p:spPr>
          <a:xfrm>
            <a:off x="7676879" y="2212959"/>
            <a:ext cx="2189159" cy="272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4874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79CCC8-CD1A-43DB-908E-425B40483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28" y="0"/>
            <a:ext cx="9339943" cy="6858000"/>
          </a:xfrm>
          <a:prstGeom prst="rect">
            <a:avLst/>
          </a:prstGeom>
        </p:spPr>
      </p:pic>
      <p:sp>
        <p:nvSpPr>
          <p:cNvPr id="10" name="正方形/長方形 5">
            <a:extLst>
              <a:ext uri="{FF2B5EF4-FFF2-40B4-BE49-F238E27FC236}">
                <a16:creationId xmlns:a16="http://schemas.microsoft.com/office/drawing/2014/main" id="{C7B7E11A-9D4D-4C00-8232-0E0AE7DD927C}"/>
              </a:ext>
            </a:extLst>
          </p:cNvPr>
          <p:cNvSpPr/>
          <p:nvPr/>
        </p:nvSpPr>
        <p:spPr>
          <a:xfrm>
            <a:off x="1660526" y="1273630"/>
            <a:ext cx="698953" cy="1632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5">
            <a:extLst>
              <a:ext uri="{FF2B5EF4-FFF2-40B4-BE49-F238E27FC236}">
                <a16:creationId xmlns:a16="http://schemas.microsoft.com/office/drawing/2014/main" id="{3AC633A5-D097-4418-BA8D-DF7F2ADD1E4C}"/>
              </a:ext>
            </a:extLst>
          </p:cNvPr>
          <p:cNvSpPr/>
          <p:nvPr/>
        </p:nvSpPr>
        <p:spPr>
          <a:xfrm>
            <a:off x="1616529" y="1507673"/>
            <a:ext cx="1534885" cy="925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4">
            <a:extLst>
              <a:ext uri="{FF2B5EF4-FFF2-40B4-BE49-F238E27FC236}">
                <a16:creationId xmlns:a16="http://schemas.microsoft.com/office/drawing/2014/main" id="{10C21657-A738-4E5B-929F-C3A41BE3E9BA}"/>
              </a:ext>
            </a:extLst>
          </p:cNvPr>
          <p:cNvSpPr/>
          <p:nvPr/>
        </p:nvSpPr>
        <p:spPr>
          <a:xfrm>
            <a:off x="1616529" y="2784020"/>
            <a:ext cx="925739" cy="2530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4">
            <a:extLst>
              <a:ext uri="{FF2B5EF4-FFF2-40B4-BE49-F238E27FC236}">
                <a16:creationId xmlns:a16="http://schemas.microsoft.com/office/drawing/2014/main" id="{0FB486CC-5839-471F-8A9A-64BC538F33B3}"/>
              </a:ext>
            </a:extLst>
          </p:cNvPr>
          <p:cNvSpPr/>
          <p:nvPr/>
        </p:nvSpPr>
        <p:spPr>
          <a:xfrm>
            <a:off x="1616529" y="1246417"/>
            <a:ext cx="881742" cy="231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4">
            <a:extLst>
              <a:ext uri="{FF2B5EF4-FFF2-40B4-BE49-F238E27FC236}">
                <a16:creationId xmlns:a16="http://schemas.microsoft.com/office/drawing/2014/main" id="{EC858F2F-A453-4CF0-AD90-56BF6E897B4D}"/>
              </a:ext>
            </a:extLst>
          </p:cNvPr>
          <p:cNvSpPr/>
          <p:nvPr/>
        </p:nvSpPr>
        <p:spPr>
          <a:xfrm>
            <a:off x="1616529" y="1847852"/>
            <a:ext cx="881742" cy="231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5">
            <a:extLst>
              <a:ext uri="{FF2B5EF4-FFF2-40B4-BE49-F238E27FC236}">
                <a16:creationId xmlns:a16="http://schemas.microsoft.com/office/drawing/2014/main" id="{CBA0EE49-BB86-4E4E-A8C0-B5C127AA80C8}"/>
              </a:ext>
            </a:extLst>
          </p:cNvPr>
          <p:cNvSpPr/>
          <p:nvPr/>
        </p:nvSpPr>
        <p:spPr>
          <a:xfrm>
            <a:off x="1616528" y="3170465"/>
            <a:ext cx="5184322" cy="1605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4">
            <a:extLst>
              <a:ext uri="{FF2B5EF4-FFF2-40B4-BE49-F238E27FC236}">
                <a16:creationId xmlns:a16="http://schemas.microsoft.com/office/drawing/2014/main" id="{508F07BF-2257-495B-912C-935BDAFC341B}"/>
              </a:ext>
            </a:extLst>
          </p:cNvPr>
          <p:cNvSpPr/>
          <p:nvPr/>
        </p:nvSpPr>
        <p:spPr>
          <a:xfrm>
            <a:off x="1777093" y="3967840"/>
            <a:ext cx="925739" cy="2530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5">
            <a:extLst>
              <a:ext uri="{FF2B5EF4-FFF2-40B4-BE49-F238E27FC236}">
                <a16:creationId xmlns:a16="http://schemas.microsoft.com/office/drawing/2014/main" id="{E1CE8AC5-DE91-47BB-BC73-9EFA667BEFF9}"/>
              </a:ext>
            </a:extLst>
          </p:cNvPr>
          <p:cNvSpPr/>
          <p:nvPr/>
        </p:nvSpPr>
        <p:spPr>
          <a:xfrm>
            <a:off x="1600655" y="2650669"/>
            <a:ext cx="677182" cy="925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6588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C0F277-8CF6-4215-B492-7BFEABE2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3" y="1719024"/>
            <a:ext cx="11879333" cy="3419952"/>
          </a:xfrm>
          <a:prstGeom prst="rect">
            <a:avLst/>
          </a:prstGeom>
        </p:spPr>
      </p:pic>
      <p:sp>
        <p:nvSpPr>
          <p:cNvPr id="7" name="正方形/長方形 4">
            <a:extLst>
              <a:ext uri="{FF2B5EF4-FFF2-40B4-BE49-F238E27FC236}">
                <a16:creationId xmlns:a16="http://schemas.microsoft.com/office/drawing/2014/main" id="{70367FC2-29C0-4345-A1ED-5471C7F173AB}"/>
              </a:ext>
            </a:extLst>
          </p:cNvPr>
          <p:cNvSpPr/>
          <p:nvPr/>
        </p:nvSpPr>
        <p:spPr>
          <a:xfrm>
            <a:off x="457200" y="4465862"/>
            <a:ext cx="996042" cy="2612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7846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540C78-D187-42D1-A17F-B294ECD67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59" y="0"/>
            <a:ext cx="11607282" cy="6858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EA0FDCD-5DB6-4D95-894A-4FB813632B92}"/>
              </a:ext>
            </a:extLst>
          </p:cNvPr>
          <p:cNvSpPr/>
          <p:nvPr/>
        </p:nvSpPr>
        <p:spPr>
          <a:xfrm>
            <a:off x="563338" y="845005"/>
            <a:ext cx="865412" cy="330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5">
            <a:extLst>
              <a:ext uri="{FF2B5EF4-FFF2-40B4-BE49-F238E27FC236}">
                <a16:creationId xmlns:a16="http://schemas.microsoft.com/office/drawing/2014/main" id="{8771E618-27F9-4FD3-91B5-CA192213DAB3}"/>
              </a:ext>
            </a:extLst>
          </p:cNvPr>
          <p:cNvSpPr/>
          <p:nvPr/>
        </p:nvSpPr>
        <p:spPr>
          <a:xfrm>
            <a:off x="522516" y="691245"/>
            <a:ext cx="873578" cy="1333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5">
            <a:extLst>
              <a:ext uri="{FF2B5EF4-FFF2-40B4-BE49-F238E27FC236}">
                <a16:creationId xmlns:a16="http://schemas.microsoft.com/office/drawing/2014/main" id="{D8EE6C9A-6323-4DDD-9389-BE45397F6248}"/>
              </a:ext>
            </a:extLst>
          </p:cNvPr>
          <p:cNvSpPr/>
          <p:nvPr/>
        </p:nvSpPr>
        <p:spPr>
          <a:xfrm>
            <a:off x="522516" y="1292681"/>
            <a:ext cx="873578" cy="1333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4">
            <a:extLst>
              <a:ext uri="{FF2B5EF4-FFF2-40B4-BE49-F238E27FC236}">
                <a16:creationId xmlns:a16="http://schemas.microsoft.com/office/drawing/2014/main" id="{CDDEEA73-1937-4065-A20E-A90C75CF8511}"/>
              </a:ext>
            </a:extLst>
          </p:cNvPr>
          <p:cNvSpPr/>
          <p:nvPr/>
        </p:nvSpPr>
        <p:spPr>
          <a:xfrm>
            <a:off x="563337" y="1478419"/>
            <a:ext cx="2098219" cy="330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4">
            <a:extLst>
              <a:ext uri="{FF2B5EF4-FFF2-40B4-BE49-F238E27FC236}">
                <a16:creationId xmlns:a16="http://schemas.microsoft.com/office/drawing/2014/main" id="{0B259D84-DF4E-4A45-91D3-5996F395A426}"/>
              </a:ext>
            </a:extLst>
          </p:cNvPr>
          <p:cNvSpPr/>
          <p:nvPr/>
        </p:nvSpPr>
        <p:spPr>
          <a:xfrm>
            <a:off x="563336" y="3044600"/>
            <a:ext cx="2098219" cy="330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5">
            <a:extLst>
              <a:ext uri="{FF2B5EF4-FFF2-40B4-BE49-F238E27FC236}">
                <a16:creationId xmlns:a16="http://schemas.microsoft.com/office/drawing/2014/main" id="{B44214BA-A1CA-47D3-9677-2BDCCC7F9C96}"/>
              </a:ext>
            </a:extLst>
          </p:cNvPr>
          <p:cNvSpPr/>
          <p:nvPr/>
        </p:nvSpPr>
        <p:spPr>
          <a:xfrm>
            <a:off x="522516" y="2884716"/>
            <a:ext cx="873578" cy="1333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4">
            <a:extLst>
              <a:ext uri="{FF2B5EF4-FFF2-40B4-BE49-F238E27FC236}">
                <a16:creationId xmlns:a16="http://schemas.microsoft.com/office/drawing/2014/main" id="{9092D556-1C8B-444B-A0CB-75D84588CE5E}"/>
              </a:ext>
            </a:extLst>
          </p:cNvPr>
          <p:cNvSpPr/>
          <p:nvPr/>
        </p:nvSpPr>
        <p:spPr>
          <a:xfrm>
            <a:off x="563338" y="4620648"/>
            <a:ext cx="865412" cy="330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9896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083BDF-9DA5-4A2A-ADDF-3E6758529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9" y="1428471"/>
            <a:ext cx="11984122" cy="4001058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C7F755BD-8708-4D61-AEF9-CCA3AC2D68D5}"/>
              </a:ext>
            </a:extLst>
          </p:cNvPr>
          <p:cNvSpPr/>
          <p:nvPr/>
        </p:nvSpPr>
        <p:spPr>
          <a:xfrm>
            <a:off x="342900" y="4367214"/>
            <a:ext cx="2098219" cy="330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8484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0486DC-3D9E-46A5-BEEC-7A8ECBB36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49" y="0"/>
            <a:ext cx="9182501" cy="6858000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87AB807B-6D2E-43ED-AF06-30D8012F4D47}"/>
              </a:ext>
            </a:extLst>
          </p:cNvPr>
          <p:cNvSpPr/>
          <p:nvPr/>
        </p:nvSpPr>
        <p:spPr>
          <a:xfrm>
            <a:off x="1657351" y="6527348"/>
            <a:ext cx="1534886" cy="265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1287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DD6FB6-1D47-4386-BE4F-1E59B671F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05" y="0"/>
            <a:ext cx="11324189" cy="6858000"/>
          </a:xfrm>
          <a:prstGeom prst="rect">
            <a:avLst/>
          </a:prstGeom>
        </p:spPr>
      </p:pic>
      <p:sp>
        <p:nvSpPr>
          <p:cNvPr id="5" name="正方形/長方形 5">
            <a:extLst>
              <a:ext uri="{FF2B5EF4-FFF2-40B4-BE49-F238E27FC236}">
                <a16:creationId xmlns:a16="http://schemas.microsoft.com/office/drawing/2014/main" id="{7468D7DD-B355-495F-9DA3-FB3DB384FC8C}"/>
              </a:ext>
            </a:extLst>
          </p:cNvPr>
          <p:cNvSpPr/>
          <p:nvPr/>
        </p:nvSpPr>
        <p:spPr>
          <a:xfrm>
            <a:off x="3657600" y="2615295"/>
            <a:ext cx="1959429" cy="1197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7034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609650-F41F-4E73-979B-5844E2C3B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0564"/>
            <a:ext cx="12192000" cy="2436872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F68FAF54-1C54-4EE9-BE5C-D196F9C76530}"/>
              </a:ext>
            </a:extLst>
          </p:cNvPr>
          <p:cNvSpPr/>
          <p:nvPr/>
        </p:nvSpPr>
        <p:spPr>
          <a:xfrm>
            <a:off x="155122" y="3912273"/>
            <a:ext cx="963385" cy="292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5">
            <a:extLst>
              <a:ext uri="{FF2B5EF4-FFF2-40B4-BE49-F238E27FC236}">
                <a16:creationId xmlns:a16="http://schemas.microsoft.com/office/drawing/2014/main" id="{33CC5F2A-CD3D-43CB-B234-74021FD283C1}"/>
              </a:ext>
            </a:extLst>
          </p:cNvPr>
          <p:cNvSpPr/>
          <p:nvPr/>
        </p:nvSpPr>
        <p:spPr>
          <a:xfrm>
            <a:off x="81643" y="2329545"/>
            <a:ext cx="1363435" cy="2095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7C3D039-587B-4720-A129-96B26CD01B03}"/>
              </a:ext>
            </a:extLst>
          </p:cNvPr>
          <p:cNvSpPr/>
          <p:nvPr/>
        </p:nvSpPr>
        <p:spPr>
          <a:xfrm>
            <a:off x="155122" y="3641274"/>
            <a:ext cx="10091057" cy="2095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2051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424EB6-FE6B-4E6B-89E9-713B8D402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1985"/>
            <a:ext cx="12192000" cy="1194029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A75EC09F-D511-45B5-85EA-8BFC223C882C}"/>
              </a:ext>
            </a:extLst>
          </p:cNvPr>
          <p:cNvSpPr/>
          <p:nvPr/>
        </p:nvSpPr>
        <p:spPr>
          <a:xfrm>
            <a:off x="1934936" y="3363686"/>
            <a:ext cx="1045028" cy="293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6149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D2C507F-4190-494B-945D-6EB3F75CF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5" y="1128391"/>
            <a:ext cx="11784070" cy="4601217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2595AF3D-5EB0-4896-A8E4-9974A557B66E}"/>
              </a:ext>
            </a:extLst>
          </p:cNvPr>
          <p:cNvSpPr/>
          <p:nvPr/>
        </p:nvSpPr>
        <p:spPr>
          <a:xfrm>
            <a:off x="695579" y="2846088"/>
            <a:ext cx="963385" cy="292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4">
            <a:extLst>
              <a:ext uri="{FF2B5EF4-FFF2-40B4-BE49-F238E27FC236}">
                <a16:creationId xmlns:a16="http://schemas.microsoft.com/office/drawing/2014/main" id="{C8F3432C-D59A-4107-A5C5-06F74422FAF5}"/>
              </a:ext>
            </a:extLst>
          </p:cNvPr>
          <p:cNvSpPr/>
          <p:nvPr/>
        </p:nvSpPr>
        <p:spPr>
          <a:xfrm>
            <a:off x="695580" y="5036011"/>
            <a:ext cx="963385" cy="292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4">
            <a:extLst>
              <a:ext uri="{FF2B5EF4-FFF2-40B4-BE49-F238E27FC236}">
                <a16:creationId xmlns:a16="http://schemas.microsoft.com/office/drawing/2014/main" id="{E06235F9-B554-4DE3-977C-8F01F1BBE304}"/>
              </a:ext>
            </a:extLst>
          </p:cNvPr>
          <p:cNvSpPr/>
          <p:nvPr/>
        </p:nvSpPr>
        <p:spPr>
          <a:xfrm>
            <a:off x="695580" y="4404640"/>
            <a:ext cx="963385" cy="292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3429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E85ED7-C730-498D-B357-82447D0C1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49" y="691710"/>
            <a:ext cx="11507806" cy="3057952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279D4093-F47E-45E2-B2A6-0B2024566AF4}"/>
              </a:ext>
            </a:extLst>
          </p:cNvPr>
          <p:cNvSpPr/>
          <p:nvPr/>
        </p:nvSpPr>
        <p:spPr>
          <a:xfrm>
            <a:off x="809877" y="2129036"/>
            <a:ext cx="994428" cy="2549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9B26257-C89A-46DF-8E53-54A69699FF6A}"/>
              </a:ext>
            </a:extLst>
          </p:cNvPr>
          <p:cNvSpPr/>
          <p:nvPr/>
        </p:nvSpPr>
        <p:spPr>
          <a:xfrm>
            <a:off x="9444969" y="2877429"/>
            <a:ext cx="2182081" cy="3801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314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1CE7A0-5B17-408A-AAD1-65B187AB9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50" y="36033"/>
            <a:ext cx="10383699" cy="6458851"/>
          </a:xfrm>
          <a:prstGeom prst="rect">
            <a:avLst/>
          </a:prstGeom>
        </p:spPr>
      </p:pic>
      <p:sp>
        <p:nvSpPr>
          <p:cNvPr id="4" name="正方形/長方形 5">
            <a:extLst>
              <a:ext uri="{FF2B5EF4-FFF2-40B4-BE49-F238E27FC236}">
                <a16:creationId xmlns:a16="http://schemas.microsoft.com/office/drawing/2014/main" id="{8DF47926-91BC-4317-BC53-B8CF8FC540B6}"/>
              </a:ext>
            </a:extLst>
          </p:cNvPr>
          <p:cNvSpPr/>
          <p:nvPr/>
        </p:nvSpPr>
        <p:spPr>
          <a:xfrm>
            <a:off x="3473939" y="1477433"/>
            <a:ext cx="1737294" cy="3217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3941EBD-2914-4A75-A4C9-9C6333CB2647}"/>
              </a:ext>
            </a:extLst>
          </p:cNvPr>
          <p:cNvSpPr/>
          <p:nvPr/>
        </p:nvSpPr>
        <p:spPr>
          <a:xfrm>
            <a:off x="880258" y="4049668"/>
            <a:ext cx="1444749" cy="260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9741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423FFB-FD38-46CB-9203-17C1BFA39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7" y="0"/>
            <a:ext cx="9766286" cy="6858000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5FAE8399-8FF2-47B0-B2E0-4BE9AA010EF4}"/>
              </a:ext>
            </a:extLst>
          </p:cNvPr>
          <p:cNvSpPr/>
          <p:nvPr/>
        </p:nvSpPr>
        <p:spPr>
          <a:xfrm>
            <a:off x="1373213" y="6513258"/>
            <a:ext cx="512737" cy="2875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6612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1C80F2-5309-45D0-95FC-AE62A942B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86" y="290074"/>
            <a:ext cx="11660227" cy="6277851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9DB9CA2D-8CA9-453B-B6D3-64309FA642ED}"/>
              </a:ext>
            </a:extLst>
          </p:cNvPr>
          <p:cNvSpPr/>
          <p:nvPr/>
        </p:nvSpPr>
        <p:spPr>
          <a:xfrm>
            <a:off x="622099" y="1794299"/>
            <a:ext cx="1010758" cy="3365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5A2D186-81D5-4BD7-B776-93E632D35BC3}"/>
              </a:ext>
            </a:extLst>
          </p:cNvPr>
          <p:cNvSpPr/>
          <p:nvPr/>
        </p:nvSpPr>
        <p:spPr>
          <a:xfrm>
            <a:off x="622099" y="2420227"/>
            <a:ext cx="1010758" cy="3365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ｃ</a:t>
            </a:r>
            <a:endParaRPr kumimoji="1" lang="ja-JP" altLang="en-US" dirty="0"/>
          </a:p>
        </p:txBody>
      </p:sp>
      <p:sp>
        <p:nvSpPr>
          <p:cNvPr id="6" name="正方形/長方形 4">
            <a:extLst>
              <a:ext uri="{FF2B5EF4-FFF2-40B4-BE49-F238E27FC236}">
                <a16:creationId xmlns:a16="http://schemas.microsoft.com/office/drawing/2014/main" id="{5644B38F-6B48-406C-9934-4C962D7A85CB}"/>
              </a:ext>
            </a:extLst>
          </p:cNvPr>
          <p:cNvSpPr/>
          <p:nvPr/>
        </p:nvSpPr>
        <p:spPr>
          <a:xfrm>
            <a:off x="521406" y="5732206"/>
            <a:ext cx="319515" cy="3365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334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D3AA6E-E546-4FEA-BD80-EAB6DBF16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77" y="0"/>
            <a:ext cx="9662845" cy="6858000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F720C386-D10F-40E9-B2D1-5FC061C64270}"/>
              </a:ext>
            </a:extLst>
          </p:cNvPr>
          <p:cNvSpPr/>
          <p:nvPr/>
        </p:nvSpPr>
        <p:spPr>
          <a:xfrm>
            <a:off x="1460299" y="6506936"/>
            <a:ext cx="1225751" cy="293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2060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98D332-40FC-4085-9FBB-C99F91BE1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78" y="0"/>
            <a:ext cx="10812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94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1A3097-7A28-4DBE-B577-C3D2B0E8F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08" y="1776182"/>
            <a:ext cx="10269383" cy="3305636"/>
          </a:xfrm>
          <a:prstGeom prst="rect">
            <a:avLst/>
          </a:prstGeom>
        </p:spPr>
      </p:pic>
      <p:sp>
        <p:nvSpPr>
          <p:cNvPr id="6" name="正方形/長方形 4">
            <a:extLst>
              <a:ext uri="{FF2B5EF4-FFF2-40B4-BE49-F238E27FC236}">
                <a16:creationId xmlns:a16="http://schemas.microsoft.com/office/drawing/2014/main" id="{99550A98-28BA-41CC-B44C-A20797F9B707}"/>
              </a:ext>
            </a:extLst>
          </p:cNvPr>
          <p:cNvSpPr/>
          <p:nvPr/>
        </p:nvSpPr>
        <p:spPr>
          <a:xfrm>
            <a:off x="1175658" y="4114800"/>
            <a:ext cx="1045028" cy="3425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5">
            <a:extLst>
              <a:ext uri="{FF2B5EF4-FFF2-40B4-BE49-F238E27FC236}">
                <a16:creationId xmlns:a16="http://schemas.microsoft.com/office/drawing/2014/main" id="{E212E954-E8F6-4FA6-8DAB-4F702F60BB2C}"/>
              </a:ext>
            </a:extLst>
          </p:cNvPr>
          <p:cNvSpPr/>
          <p:nvPr/>
        </p:nvSpPr>
        <p:spPr>
          <a:xfrm>
            <a:off x="3902528" y="4352531"/>
            <a:ext cx="6751865" cy="2095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5">
            <a:extLst>
              <a:ext uri="{FF2B5EF4-FFF2-40B4-BE49-F238E27FC236}">
                <a16:creationId xmlns:a16="http://schemas.microsoft.com/office/drawing/2014/main" id="{40B1A36A-CF7B-4D4D-A5D4-3B58964F3CD6}"/>
              </a:ext>
            </a:extLst>
          </p:cNvPr>
          <p:cNvSpPr/>
          <p:nvPr/>
        </p:nvSpPr>
        <p:spPr>
          <a:xfrm>
            <a:off x="3902528" y="4717174"/>
            <a:ext cx="6751865" cy="2095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398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841353-D142-4F6D-9284-E4BE1BDED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2977"/>
            <a:ext cx="12192000" cy="1532046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DA314AC7-ECC6-42AE-9B15-DC55A1EBA32B}"/>
              </a:ext>
            </a:extLst>
          </p:cNvPr>
          <p:cNvSpPr/>
          <p:nvPr/>
        </p:nvSpPr>
        <p:spPr>
          <a:xfrm>
            <a:off x="4735286" y="3371851"/>
            <a:ext cx="726621" cy="220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9340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8D7A91-CC53-4F85-A939-C445F23C0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311" y="1099812"/>
            <a:ext cx="6287377" cy="4658375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CFEE8C4D-A9EF-4572-871E-7D30D2F31E65}"/>
              </a:ext>
            </a:extLst>
          </p:cNvPr>
          <p:cNvSpPr/>
          <p:nvPr/>
        </p:nvSpPr>
        <p:spPr>
          <a:xfrm>
            <a:off x="5551714" y="2498272"/>
            <a:ext cx="996043" cy="236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E2934E-76CB-4686-AA63-67F651B4326B}"/>
              </a:ext>
            </a:extLst>
          </p:cNvPr>
          <p:cNvSpPr/>
          <p:nvPr/>
        </p:nvSpPr>
        <p:spPr>
          <a:xfrm>
            <a:off x="7745186" y="2887436"/>
            <a:ext cx="639535" cy="236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4">
            <a:extLst>
              <a:ext uri="{FF2B5EF4-FFF2-40B4-BE49-F238E27FC236}">
                <a16:creationId xmlns:a16="http://schemas.microsoft.com/office/drawing/2014/main" id="{BD7C072A-A73A-451A-985C-A9510777FBCC}"/>
              </a:ext>
            </a:extLst>
          </p:cNvPr>
          <p:cNvSpPr/>
          <p:nvPr/>
        </p:nvSpPr>
        <p:spPr>
          <a:xfrm>
            <a:off x="4757057" y="4422322"/>
            <a:ext cx="794657" cy="296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6607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6702D4-29C2-4C05-A95E-B93EACFF1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64" y="1114102"/>
            <a:ext cx="6249272" cy="4629796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9E434545-E1FC-4460-B25F-2D9835F9A0D3}"/>
              </a:ext>
            </a:extLst>
          </p:cNvPr>
          <p:cNvSpPr/>
          <p:nvPr/>
        </p:nvSpPr>
        <p:spPr>
          <a:xfrm>
            <a:off x="4718957" y="2212522"/>
            <a:ext cx="432707" cy="2041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210487D-B406-40EE-B541-E7AE524987AA}"/>
              </a:ext>
            </a:extLst>
          </p:cNvPr>
          <p:cNvSpPr/>
          <p:nvPr/>
        </p:nvSpPr>
        <p:spPr>
          <a:xfrm>
            <a:off x="5524501" y="3605893"/>
            <a:ext cx="2590799" cy="236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4">
            <a:extLst>
              <a:ext uri="{FF2B5EF4-FFF2-40B4-BE49-F238E27FC236}">
                <a16:creationId xmlns:a16="http://schemas.microsoft.com/office/drawing/2014/main" id="{355811B6-8735-488A-B9AD-925C1BBF625E}"/>
              </a:ext>
            </a:extLst>
          </p:cNvPr>
          <p:cNvSpPr/>
          <p:nvPr/>
        </p:nvSpPr>
        <p:spPr>
          <a:xfrm>
            <a:off x="3744685" y="3427640"/>
            <a:ext cx="2051958" cy="1782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5">
            <a:extLst>
              <a:ext uri="{FF2B5EF4-FFF2-40B4-BE49-F238E27FC236}">
                <a16:creationId xmlns:a16="http://schemas.microsoft.com/office/drawing/2014/main" id="{82B1E079-074A-4232-BAB1-A1DB0F38732B}"/>
              </a:ext>
            </a:extLst>
          </p:cNvPr>
          <p:cNvSpPr/>
          <p:nvPr/>
        </p:nvSpPr>
        <p:spPr>
          <a:xfrm>
            <a:off x="6096000" y="3660326"/>
            <a:ext cx="574221" cy="952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4">
            <a:extLst>
              <a:ext uri="{FF2B5EF4-FFF2-40B4-BE49-F238E27FC236}">
                <a16:creationId xmlns:a16="http://schemas.microsoft.com/office/drawing/2014/main" id="{3DB4E0B0-56A7-4C2A-AB42-1F1653F7DD7B}"/>
              </a:ext>
            </a:extLst>
          </p:cNvPr>
          <p:cNvSpPr/>
          <p:nvPr/>
        </p:nvSpPr>
        <p:spPr>
          <a:xfrm>
            <a:off x="6819900" y="5041446"/>
            <a:ext cx="887186" cy="236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8039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0E3CC5-5E58-4429-9CC0-C4800C02A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37" y="3090815"/>
            <a:ext cx="6087325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38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9E6E97-C3CC-4071-A502-21BE4261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133"/>
            <a:ext cx="12192000" cy="3111734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862FC15C-0846-416E-8D83-8D2B314A2248}"/>
              </a:ext>
            </a:extLst>
          </p:cNvPr>
          <p:cNvSpPr/>
          <p:nvPr/>
        </p:nvSpPr>
        <p:spPr>
          <a:xfrm>
            <a:off x="160567" y="4316186"/>
            <a:ext cx="476248" cy="272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5">
            <a:extLst>
              <a:ext uri="{FF2B5EF4-FFF2-40B4-BE49-F238E27FC236}">
                <a16:creationId xmlns:a16="http://schemas.microsoft.com/office/drawing/2014/main" id="{F1F00BFE-F83F-447F-9764-D4E6F6414628}"/>
              </a:ext>
            </a:extLst>
          </p:cNvPr>
          <p:cNvSpPr/>
          <p:nvPr/>
        </p:nvSpPr>
        <p:spPr>
          <a:xfrm>
            <a:off x="250375" y="3113319"/>
            <a:ext cx="10804069" cy="11321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459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36BEB3-8B28-4B98-92A7-66323C010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20" y="266258"/>
            <a:ext cx="9030960" cy="6325483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CB07DA12-9288-4696-8D1B-926888CA1BDC}"/>
              </a:ext>
            </a:extLst>
          </p:cNvPr>
          <p:cNvSpPr/>
          <p:nvPr/>
        </p:nvSpPr>
        <p:spPr>
          <a:xfrm>
            <a:off x="1851808" y="4613004"/>
            <a:ext cx="1444749" cy="260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5">
            <a:extLst>
              <a:ext uri="{FF2B5EF4-FFF2-40B4-BE49-F238E27FC236}">
                <a16:creationId xmlns:a16="http://schemas.microsoft.com/office/drawing/2014/main" id="{2FB58423-34DD-4D5F-951D-0F34356FCA20}"/>
              </a:ext>
            </a:extLst>
          </p:cNvPr>
          <p:cNvSpPr/>
          <p:nvPr/>
        </p:nvSpPr>
        <p:spPr>
          <a:xfrm>
            <a:off x="4453653" y="1730526"/>
            <a:ext cx="1737294" cy="3217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1003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FA17FB-177F-4628-B543-5F341A1B4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11" y="1595181"/>
            <a:ext cx="5925377" cy="3667637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1B0A876F-A2D1-43AF-B1C1-BCB9B64C0B54}"/>
              </a:ext>
            </a:extLst>
          </p:cNvPr>
          <p:cNvSpPr/>
          <p:nvPr/>
        </p:nvSpPr>
        <p:spPr>
          <a:xfrm>
            <a:off x="3352801" y="4593773"/>
            <a:ext cx="1937655" cy="2639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6018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3F1EB9-B826-4954-A4D9-95B579530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7945"/>
            <a:ext cx="12192000" cy="1702109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84777BE5-B199-4181-B39E-9F3D83D1401D}"/>
              </a:ext>
            </a:extLst>
          </p:cNvPr>
          <p:cNvSpPr/>
          <p:nvPr/>
        </p:nvSpPr>
        <p:spPr>
          <a:xfrm>
            <a:off x="1907723" y="3548745"/>
            <a:ext cx="443592" cy="2476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700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EFE3DD-F8D1-4406-A8ED-96FCBEADD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284" y="794970"/>
            <a:ext cx="7211431" cy="5268060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DDEB8788-01C4-4BE9-8437-7120D96B3122}"/>
              </a:ext>
            </a:extLst>
          </p:cNvPr>
          <p:cNvSpPr/>
          <p:nvPr/>
        </p:nvSpPr>
        <p:spPr>
          <a:xfrm>
            <a:off x="5304066" y="2560866"/>
            <a:ext cx="791934" cy="3456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8115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B06DF5-2874-4D09-9874-DA0052D39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0" y="1318918"/>
            <a:ext cx="11888859" cy="4220164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83E4058A-B6B4-4C20-831B-68E1B6141FD2}"/>
              </a:ext>
            </a:extLst>
          </p:cNvPr>
          <p:cNvSpPr/>
          <p:nvPr/>
        </p:nvSpPr>
        <p:spPr>
          <a:xfrm>
            <a:off x="10080173" y="4136573"/>
            <a:ext cx="549727" cy="312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81101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9314DB-0DAB-4CCA-8450-FBCBB7504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956" y="-361948"/>
            <a:ext cx="9476087" cy="6858000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EC8512C2-EACD-46CC-88F2-B888E5830671}"/>
              </a:ext>
            </a:extLst>
          </p:cNvPr>
          <p:cNvSpPr/>
          <p:nvPr/>
        </p:nvSpPr>
        <p:spPr>
          <a:xfrm>
            <a:off x="1515839" y="6164036"/>
            <a:ext cx="606876" cy="332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9837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8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6520D4-6DED-4A9D-A21F-8C0A62873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71" y="761628"/>
            <a:ext cx="10078857" cy="5334744"/>
          </a:xfrm>
          <a:prstGeom prst="rect">
            <a:avLst/>
          </a:prstGeom>
        </p:spPr>
      </p:pic>
      <p:sp>
        <p:nvSpPr>
          <p:cNvPr id="4" name="正方形/長方形 5">
            <a:extLst>
              <a:ext uri="{FF2B5EF4-FFF2-40B4-BE49-F238E27FC236}">
                <a16:creationId xmlns:a16="http://schemas.microsoft.com/office/drawing/2014/main" id="{96473591-3B5D-4902-84FA-C00CFABA0035}"/>
              </a:ext>
            </a:extLst>
          </p:cNvPr>
          <p:cNvSpPr/>
          <p:nvPr/>
        </p:nvSpPr>
        <p:spPr>
          <a:xfrm>
            <a:off x="3606800" y="2214033"/>
            <a:ext cx="1727199" cy="3259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03D95B9-27F8-4642-8A1D-A81A9715B94E}"/>
              </a:ext>
            </a:extLst>
          </p:cNvPr>
          <p:cNvSpPr/>
          <p:nvPr/>
        </p:nvSpPr>
        <p:spPr>
          <a:xfrm>
            <a:off x="3695700" y="3168832"/>
            <a:ext cx="2057400" cy="425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5">
            <a:extLst>
              <a:ext uri="{FF2B5EF4-FFF2-40B4-BE49-F238E27FC236}">
                <a16:creationId xmlns:a16="http://schemas.microsoft.com/office/drawing/2014/main" id="{C8F6BD7C-84D0-484D-8744-9ACEC7CFB128}"/>
              </a:ext>
            </a:extLst>
          </p:cNvPr>
          <p:cNvSpPr/>
          <p:nvPr/>
        </p:nvSpPr>
        <p:spPr>
          <a:xfrm>
            <a:off x="3759201" y="4070532"/>
            <a:ext cx="6195128" cy="2982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5">
            <a:extLst>
              <a:ext uri="{FF2B5EF4-FFF2-40B4-BE49-F238E27FC236}">
                <a16:creationId xmlns:a16="http://schemas.microsoft.com/office/drawing/2014/main" id="{E2847C85-91C7-4AC2-A6FF-61A8D2E72BA4}"/>
              </a:ext>
            </a:extLst>
          </p:cNvPr>
          <p:cNvSpPr/>
          <p:nvPr/>
        </p:nvSpPr>
        <p:spPr>
          <a:xfrm>
            <a:off x="3759201" y="4477296"/>
            <a:ext cx="6195128" cy="2982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309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871501-9986-4FE2-BB90-8D4C88323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464" y="0"/>
            <a:ext cx="9301072" cy="6858000"/>
          </a:xfrm>
          <a:prstGeom prst="rect">
            <a:avLst/>
          </a:prstGeom>
        </p:spPr>
      </p:pic>
      <p:sp>
        <p:nvSpPr>
          <p:cNvPr id="9" name="正方形/長方形 4">
            <a:extLst>
              <a:ext uri="{FF2B5EF4-FFF2-40B4-BE49-F238E27FC236}">
                <a16:creationId xmlns:a16="http://schemas.microsoft.com/office/drawing/2014/main" id="{7173CC81-FCFC-4C63-B81D-49F1144311E3}"/>
              </a:ext>
            </a:extLst>
          </p:cNvPr>
          <p:cNvSpPr/>
          <p:nvPr/>
        </p:nvSpPr>
        <p:spPr>
          <a:xfrm>
            <a:off x="1791155" y="2367643"/>
            <a:ext cx="1512206" cy="236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4">
            <a:extLst>
              <a:ext uri="{FF2B5EF4-FFF2-40B4-BE49-F238E27FC236}">
                <a16:creationId xmlns:a16="http://schemas.microsoft.com/office/drawing/2014/main" id="{1F4D8D96-32DC-4C75-B692-6EB592AB585B}"/>
              </a:ext>
            </a:extLst>
          </p:cNvPr>
          <p:cNvSpPr/>
          <p:nvPr/>
        </p:nvSpPr>
        <p:spPr>
          <a:xfrm>
            <a:off x="1791155" y="1771650"/>
            <a:ext cx="1512206" cy="236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4">
            <a:extLst>
              <a:ext uri="{FF2B5EF4-FFF2-40B4-BE49-F238E27FC236}">
                <a16:creationId xmlns:a16="http://schemas.microsoft.com/office/drawing/2014/main" id="{87569703-4B20-4FD5-8CC8-DAC340D8E186}"/>
              </a:ext>
            </a:extLst>
          </p:cNvPr>
          <p:cNvSpPr/>
          <p:nvPr/>
        </p:nvSpPr>
        <p:spPr>
          <a:xfrm>
            <a:off x="1616983" y="3951510"/>
            <a:ext cx="571046" cy="236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4">
            <a:extLst>
              <a:ext uri="{FF2B5EF4-FFF2-40B4-BE49-F238E27FC236}">
                <a16:creationId xmlns:a16="http://schemas.microsoft.com/office/drawing/2014/main" id="{E30710BF-066D-48B0-AD5E-FD802DA5089B}"/>
              </a:ext>
            </a:extLst>
          </p:cNvPr>
          <p:cNvSpPr/>
          <p:nvPr/>
        </p:nvSpPr>
        <p:spPr>
          <a:xfrm>
            <a:off x="1791155" y="5120351"/>
            <a:ext cx="571046" cy="236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4">
            <a:extLst>
              <a:ext uri="{FF2B5EF4-FFF2-40B4-BE49-F238E27FC236}">
                <a16:creationId xmlns:a16="http://schemas.microsoft.com/office/drawing/2014/main" id="{84FA8299-0977-49B5-99E2-FDD0E9FA3B40}"/>
              </a:ext>
            </a:extLst>
          </p:cNvPr>
          <p:cNvSpPr/>
          <p:nvPr/>
        </p:nvSpPr>
        <p:spPr>
          <a:xfrm>
            <a:off x="1791155" y="5569392"/>
            <a:ext cx="571046" cy="236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5">
            <a:extLst>
              <a:ext uri="{FF2B5EF4-FFF2-40B4-BE49-F238E27FC236}">
                <a16:creationId xmlns:a16="http://schemas.microsoft.com/office/drawing/2014/main" id="{2126BA3C-46E1-4061-9F27-832F804FD5A0}"/>
              </a:ext>
            </a:extLst>
          </p:cNvPr>
          <p:cNvSpPr/>
          <p:nvPr/>
        </p:nvSpPr>
        <p:spPr>
          <a:xfrm>
            <a:off x="1810658" y="1836966"/>
            <a:ext cx="736600" cy="1061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5">
            <a:extLst>
              <a:ext uri="{FF2B5EF4-FFF2-40B4-BE49-F238E27FC236}">
                <a16:creationId xmlns:a16="http://schemas.microsoft.com/office/drawing/2014/main" id="{B1E41C50-B3F2-43C3-B1DA-55CE22922BBB}"/>
              </a:ext>
            </a:extLst>
          </p:cNvPr>
          <p:cNvSpPr/>
          <p:nvPr/>
        </p:nvSpPr>
        <p:spPr>
          <a:xfrm>
            <a:off x="1791155" y="2049236"/>
            <a:ext cx="1512206" cy="1061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860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ADCD6F-9FB8-42F4-9BE7-4AC28B091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4244"/>
            <a:ext cx="12192000" cy="5109511"/>
          </a:xfrm>
          <a:prstGeom prst="rect">
            <a:avLst/>
          </a:prstGeom>
        </p:spPr>
      </p:pic>
      <p:sp>
        <p:nvSpPr>
          <p:cNvPr id="5" name="正方形/長方形 5">
            <a:extLst>
              <a:ext uri="{FF2B5EF4-FFF2-40B4-BE49-F238E27FC236}">
                <a16:creationId xmlns:a16="http://schemas.microsoft.com/office/drawing/2014/main" id="{62B71749-DE3C-4417-AB75-FC2EE0EC15EA}"/>
              </a:ext>
            </a:extLst>
          </p:cNvPr>
          <p:cNvSpPr/>
          <p:nvPr/>
        </p:nvSpPr>
        <p:spPr>
          <a:xfrm>
            <a:off x="3677104" y="3878036"/>
            <a:ext cx="2209345" cy="1387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8380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14187F-F41B-4072-A7E3-9F10DE367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7" y="2747867"/>
            <a:ext cx="12079386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80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A8E80D-64D0-406B-965A-103888BAC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027" y="0"/>
            <a:ext cx="9427945" cy="6858000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31687BE4-B38F-49D5-85DC-086B44E05F01}"/>
              </a:ext>
            </a:extLst>
          </p:cNvPr>
          <p:cNvSpPr/>
          <p:nvPr/>
        </p:nvSpPr>
        <p:spPr>
          <a:xfrm>
            <a:off x="1562555" y="6523265"/>
            <a:ext cx="1512206" cy="261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48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F59085-BD46-49F2-A4BB-0A05DF784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72" y="771154"/>
            <a:ext cx="9897856" cy="5315692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573B840A-9F31-4237-A396-DAB297CEAA14}"/>
              </a:ext>
            </a:extLst>
          </p:cNvPr>
          <p:cNvSpPr/>
          <p:nvPr/>
        </p:nvSpPr>
        <p:spPr>
          <a:xfrm>
            <a:off x="4166962" y="3045278"/>
            <a:ext cx="1929038" cy="383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5">
            <a:extLst>
              <a:ext uri="{FF2B5EF4-FFF2-40B4-BE49-F238E27FC236}">
                <a16:creationId xmlns:a16="http://schemas.microsoft.com/office/drawing/2014/main" id="{B8B262AE-7161-4001-96A6-556AE2C01EFD}"/>
              </a:ext>
            </a:extLst>
          </p:cNvPr>
          <p:cNvSpPr/>
          <p:nvPr/>
        </p:nvSpPr>
        <p:spPr>
          <a:xfrm>
            <a:off x="4166962" y="3959680"/>
            <a:ext cx="6877966" cy="2122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A26CE5-E6FB-48AB-86C8-279BEAE5AFE6}"/>
              </a:ext>
            </a:extLst>
          </p:cNvPr>
          <p:cNvSpPr/>
          <p:nvPr/>
        </p:nvSpPr>
        <p:spPr>
          <a:xfrm>
            <a:off x="4166962" y="4340680"/>
            <a:ext cx="6877966" cy="2122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8318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2</Words>
  <Application>Microsoft Office PowerPoint</Application>
  <PresentationFormat>Widescreen</PresentationFormat>
  <Paragraphs>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Miyamoto</dc:creator>
  <cp:lastModifiedBy>Takuya Miyamoto</cp:lastModifiedBy>
  <cp:revision>21</cp:revision>
  <dcterms:created xsi:type="dcterms:W3CDTF">2022-06-28T05:07:52Z</dcterms:created>
  <dcterms:modified xsi:type="dcterms:W3CDTF">2022-07-21T06:11:03Z</dcterms:modified>
</cp:coreProperties>
</file>