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831011-F0E9-6D26-EC04-E00DF89E09D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BC32F3-33FC-A7BA-C233-B41A8614D2F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616E36-53C3-51EF-8072-9B2D8AF96A40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BCC27E-9FDE-4B06-DDA2-51DAB54618B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753CE7-3260-9983-F64E-B36C7288346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B8AA43-2489-37C3-A365-BC70ACE6C3A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91CEA7-7678-0598-8EDF-48C35BBEED9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0C2ECD-963C-C997-4F37-AAB56D38088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907C8F-5929-2F5B-798F-1251462722F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3B29A6-26D0-7062-5111-89EC711AC4D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47D5ED-FF28-F8CD-E930-F056672E17F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B5315F-2332-079F-A0B5-57E4DD79721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6CEDFE-B508-6BFD-D212-59E36C018F8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6E699F-EC95-B881-2119-D414E773238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718317" y="437797"/>
            <a:ext cx="6720745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Health Information System</a:t>
            </a:r>
            <a:endParaRPr u="non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80795" y="1568806"/>
            <a:ext cx="10595791" cy="342460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3200" b="1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Modern Healthcare Data Management Solution</a:t>
            </a:r>
            <a:endParaRPr sz="3200" b="1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endParaRPr sz="3200" b="1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en-US" sz="3200" b="1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Django &amp; React Implementation</a:t>
            </a:r>
            <a:endParaRPr sz="3200" b="1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defRPr/>
            </a:pPr>
            <a:endParaRPr sz="3200" b="1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en-US" b="1"/>
              <a:t>25TH April 2025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0309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sz="2400" b="1"/>
              <a:t>Login Process</a:t>
            </a:r>
            <a:endParaRPr sz="2400" b="1"/>
          </a:p>
        </p:txBody>
      </p:sp>
      <p:pic>
        <p:nvPicPr>
          <p:cNvPr id="1380747303" name=""/>
          <p:cNvPicPr>
            <a:picLocks noChangeAspect="1"/>
          </p:cNvPicPr>
          <p:nvPr>
            <p:ph sz="half" idx="1"/>
          </p:nvPr>
        </p:nvPicPr>
        <p:blipFill>
          <a:blip r:embed="rId3"/>
          <a:stretch/>
        </p:blipFill>
        <p:spPr bwMode="auto">
          <a:xfrm rot="0">
            <a:off x="1441148" y="1503336"/>
            <a:ext cx="3527974" cy="4525962"/>
          </a:xfrm>
          <a:prstGeom prst="rect">
            <a:avLst/>
          </a:prstGeom>
        </p:spPr>
      </p:pic>
      <p:pic>
        <p:nvPicPr>
          <p:cNvPr id="1325799124" name=""/>
          <p:cNvPicPr>
            <a:picLocks noChangeAspect="1"/>
          </p:cNvPicPr>
          <p:nvPr>
            <p:ph sz="half" idx="2"/>
          </p:nvPr>
        </p:nvPicPr>
        <p:blipFill>
          <a:blip r:embed="rId4"/>
          <a:stretch/>
        </p:blipFill>
        <p:spPr bwMode="auto">
          <a:xfrm rot="0">
            <a:off x="7126012" y="1600201"/>
            <a:ext cx="3527974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3989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Core Features Implementation</a:t>
            </a:r>
            <a:endParaRPr b="1"/>
          </a:p>
        </p:txBody>
      </p:sp>
      <p:sp>
        <p:nvSpPr>
          <p:cNvPr id="12764240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Client Management:</a:t>
            </a:r>
            <a:endParaRPr b="1"/>
          </a:p>
        </p:txBody>
      </p:sp>
      <p:sp>
        <p:nvSpPr>
          <p:cNvPr id="16191984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Registration workflow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Profile management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Search &amp; filtering capabilities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Program enrollment process</a:t>
            </a:r>
            <a:endParaRPr/>
          </a:p>
        </p:txBody>
      </p:sp>
      <p:sp>
        <p:nvSpPr>
          <p:cNvPr id="52363034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Program Management:</a:t>
            </a:r>
            <a:endParaRPr b="1"/>
          </a:p>
        </p:txBody>
      </p:sp>
      <p:sp>
        <p:nvSpPr>
          <p:cNvPr id="195212560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Program creation interface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Enrollment tracking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Statistics visualization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Reporting capabilities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9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9521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4199225" name="Title 1"/>
          <p:cNvSpPr>
            <a:spLocks noGrp="1"/>
          </p:cNvSpPr>
          <p:nvPr>
            <p:ph type="title"/>
          </p:nvPr>
        </p:nvSpPr>
        <p:spPr bwMode="auto">
          <a:xfrm>
            <a:off x="545022" y="80908"/>
            <a:ext cx="10972800" cy="1143000"/>
          </a:xfrm>
        </p:spPr>
        <p:txBody>
          <a:bodyPr/>
          <a:lstStyle/>
          <a:p>
            <a:pPr algn="l">
              <a:defRPr/>
            </a:pPr>
            <a:r>
              <a:rPr sz="2400" b="1"/>
              <a:t>Program creation interface</a:t>
            </a:r>
            <a:endParaRPr sz="2400" b="1"/>
          </a:p>
        </p:txBody>
      </p:sp>
      <p:pic>
        <p:nvPicPr>
          <p:cNvPr id="1527197734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609598" y="904118"/>
            <a:ext cx="10972800" cy="5222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0588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Dashboard Solution</a:t>
            </a:r>
            <a:endParaRPr b="1"/>
          </a:p>
        </p:txBody>
      </p:sp>
      <p:sp>
        <p:nvSpPr>
          <p:cNvPr id="15248058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48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Analytics Implementation:</a:t>
            </a:r>
            <a:endParaRPr b="1"/>
          </a:p>
        </p:txBody>
      </p:sp>
      <p:sp>
        <p:nvSpPr>
          <p:cNvPr id="59698510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74642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Real-time statistics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Client enrollment metrics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Program performance indicators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Data visualization components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969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3863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sz="2400" b="1"/>
              <a:t>Dashboard</a:t>
            </a:r>
            <a:endParaRPr sz="2400"/>
          </a:p>
        </p:txBody>
      </p:sp>
      <p:pic>
        <p:nvPicPr>
          <p:cNvPr id="2103749050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609599" y="1417638"/>
            <a:ext cx="10972799" cy="5206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8777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Deployment &amp; Evolution</a:t>
            </a:r>
            <a:endParaRPr b="1"/>
          </a:p>
        </p:txBody>
      </p:sp>
      <p:sp>
        <p:nvSpPr>
          <p:cNvPr id="11498493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Deployment Solution:</a:t>
            </a:r>
            <a:endParaRPr b="1"/>
          </a:p>
        </p:txBody>
      </p:sp>
      <p:sp>
        <p:nvSpPr>
          <p:cNvPr id="32303770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Production environment configuration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Database optimization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Static files serving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Web server implementation (Nginx/Apache)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SSL/TLS security</a:t>
            </a:r>
            <a:endParaRPr/>
          </a:p>
        </p:txBody>
      </p:sp>
      <p:sp>
        <p:nvSpPr>
          <p:cNvPr id="108882671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Future Roadmap:</a:t>
            </a:r>
            <a:endParaRPr b="1"/>
          </a:p>
        </p:txBody>
      </p:sp>
      <p:sp>
        <p:nvSpPr>
          <p:cNvPr id="109896696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Mobile application development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Advanced reporting module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External API integrations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Telehealth capabilities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03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03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96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09896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60885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Problem Statement &amp; Approach</a:t>
            </a:r>
            <a:endParaRPr b="1"/>
          </a:p>
        </p:txBody>
      </p:sp>
      <p:sp>
        <p:nvSpPr>
          <p:cNvPr id="196556038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Problem:</a:t>
            </a:r>
            <a:endParaRPr b="1" u="none"/>
          </a:p>
        </p:txBody>
      </p:sp>
      <p:sp>
        <p:nvSpPr>
          <p:cNvPr id="70493529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Healthcare data management inefficiencies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Disconnected program enrollment tracking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Security concerns in health information systems</a:t>
            </a:r>
            <a:endParaRPr/>
          </a:p>
        </p:txBody>
      </p:sp>
      <p:sp>
        <p:nvSpPr>
          <p:cNvPr id="63177119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Our Approach:</a:t>
            </a:r>
            <a:endParaRPr b="1" u="none"/>
          </a:p>
        </p:txBody>
      </p:sp>
      <p:sp>
        <p:nvSpPr>
          <p:cNvPr id="88636772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Client-centered design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Secure, scalable web application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API-driven architecture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Real-time analytics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93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493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6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88636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00211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System Design </a:t>
            </a:r>
            <a:r>
              <a:rPr lang="en-US" sz="4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(Architecture Design)</a:t>
            </a:r>
            <a:endParaRPr b="1"/>
          </a:p>
        </p:txBody>
      </p:sp>
      <p:sp>
        <p:nvSpPr>
          <p:cNvPr id="16556189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Three-tier architecture:</a:t>
            </a:r>
            <a:endParaRPr b="1" u="none"/>
          </a:p>
        </p:txBody>
      </p:sp>
      <p:sp>
        <p:nvSpPr>
          <p:cNvPr id="20949065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Presentation Layer (React 19.0.0)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Business Logic Layer (Django 5.2)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Data Layer (MySQL/sqlite3)</a:t>
            </a:r>
            <a:endParaRPr/>
          </a:p>
        </p:txBody>
      </p:sp>
      <p:sp>
        <p:nvSpPr>
          <p:cNvPr id="102874209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Design Principles:</a:t>
            </a:r>
            <a:endParaRPr b="1" u="none"/>
          </a:p>
        </p:txBody>
      </p:sp>
      <p:sp>
        <p:nvSpPr>
          <p:cNvPr id="186211666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Security by design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Responsive user experience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Modular component structure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RESTful API communication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9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49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1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86211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060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Database Design</a:t>
            </a:r>
            <a:endParaRPr b="1"/>
          </a:p>
        </p:txBody>
      </p:sp>
      <p:sp>
        <p:nvSpPr>
          <p:cNvPr id="137388404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03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Entity Relationship Model:</a:t>
            </a:r>
            <a:endParaRPr b="1" u="none"/>
          </a:p>
        </p:txBody>
      </p:sp>
      <p:sp>
        <p:nvSpPr>
          <p:cNvPr id="962852920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803730" y="2174875"/>
            <a:ext cx="8421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User (authentication, roles)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Client (personal &amp; medical data)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Program (health intervention details)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Enrollment (client-program relationship)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6285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6942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Data Flow Design:</a:t>
            </a:r>
            <a:endParaRPr sz="2400"/>
          </a:p>
        </p:txBody>
      </p:sp>
      <p:pic>
        <p:nvPicPr>
          <p:cNvPr id="1571876719" name=""/>
          <p:cNvPicPr>
            <a:picLocks noChangeAspect="1"/>
          </p:cNvPicPr>
          <p:nvPr>
            <p:ph idx="1"/>
          </p:nvPr>
        </p:nvPicPr>
        <p:blipFill>
          <a:blip r:embed="rId3"/>
          <a:srcRect l="10438" t="8902" r="7135" b="16369"/>
          <a:stretch/>
        </p:blipFill>
        <p:spPr bwMode="auto">
          <a:xfrm rot="0" flipH="0" flipV="0">
            <a:off x="1309321" y="1170461"/>
            <a:ext cx="9137542" cy="5755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8233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Backend Solution</a:t>
            </a:r>
            <a:endParaRPr b="1"/>
          </a:p>
        </p:txBody>
      </p:sp>
      <p:sp>
        <p:nvSpPr>
          <p:cNvPr id="2475546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Django Implementation:</a:t>
            </a:r>
            <a:endParaRPr b="1" u="none"/>
          </a:p>
        </p:txBody>
      </p:sp>
      <p:sp>
        <p:nvSpPr>
          <p:cNvPr id="123694183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REST Framework (API development)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Token-based authentication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OTP verification system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Email notification service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Celery for asynchronous tasks</a:t>
            </a:r>
            <a:endParaRPr/>
          </a:p>
        </p:txBody>
      </p:sp>
      <p:sp>
        <p:nvSpPr>
          <p:cNvPr id="169013079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Security Features:</a:t>
            </a:r>
            <a:endParaRPr b="1" u="none"/>
          </a:p>
        </p:txBody>
      </p:sp>
      <p:sp>
        <p:nvSpPr>
          <p:cNvPr id="213759347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Password hashing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CORS/CSRF protection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Authentication middleware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4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694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59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13759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266334" name="Title 1"/>
          <p:cNvSpPr>
            <a:spLocks noGrp="1"/>
          </p:cNvSpPr>
          <p:nvPr>
            <p:ph type="title"/>
          </p:nvPr>
        </p:nvSpPr>
        <p:spPr bwMode="auto">
          <a:xfrm>
            <a:off x="28413" y="49345"/>
            <a:ext cx="10972800" cy="1143000"/>
          </a:xfrm>
        </p:spPr>
        <p:txBody>
          <a:bodyPr/>
          <a:lstStyle/>
          <a:p>
            <a:pPr algn="l">
              <a:defRPr/>
            </a:pPr>
            <a:r>
              <a:rPr sz="2400"/>
              <a:t>Emails Notifications</a:t>
            </a:r>
            <a:endParaRPr sz="2400"/>
          </a:p>
        </p:txBody>
      </p:sp>
      <p:pic>
        <p:nvPicPr>
          <p:cNvPr id="1752030537" name=""/>
          <p:cNvPicPr>
            <a:picLocks noChangeAspect="1"/>
          </p:cNvPicPr>
          <p:nvPr>
            <p:ph sz="half" idx="1"/>
          </p:nvPr>
        </p:nvPicPr>
        <p:blipFill>
          <a:blip r:embed="rId3"/>
          <a:srcRect l="1782" t="18658" r="0" b="21037"/>
          <a:stretch/>
        </p:blipFill>
        <p:spPr bwMode="auto">
          <a:xfrm rot="0" flipH="0" flipV="0">
            <a:off x="2925355" y="846138"/>
            <a:ext cx="3985957" cy="5456505"/>
          </a:xfrm>
          <a:prstGeom prst="rect">
            <a:avLst/>
          </a:prstGeom>
        </p:spPr>
      </p:pic>
      <p:pic>
        <p:nvPicPr>
          <p:cNvPr id="2108488157" name=""/>
          <p:cNvPicPr>
            <a:picLocks noChangeAspect="1"/>
          </p:cNvPicPr>
          <p:nvPr>
            <p:ph sz="half" idx="2"/>
          </p:nvPr>
        </p:nvPicPr>
        <p:blipFill>
          <a:blip r:embed="rId4"/>
          <a:srcRect l="0" t="9944" r="0" b="15504"/>
          <a:stretch/>
        </p:blipFill>
        <p:spPr bwMode="auto">
          <a:xfrm rot="0" flipH="0" flipV="0">
            <a:off x="7960677" y="49345"/>
            <a:ext cx="4010720" cy="6666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33696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/>
            </a:lvl1pPr>
          </a:lstStyle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Frontend Solution</a:t>
            </a:r>
            <a:endParaRPr sz="4400" b="1"/>
          </a:p>
        </p:txBody>
      </p:sp>
      <p:sp>
        <p:nvSpPr>
          <p:cNvPr id="13873031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React Implementation:</a:t>
            </a:r>
            <a:endParaRPr b="1"/>
          </a:p>
        </p:txBody>
      </p:sp>
      <p:sp>
        <p:nvSpPr>
          <p:cNvPr id="59853537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Component-based architecture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Context API for state management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Protected routing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Form validation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Responsive design (Bootstrap 5)</a:t>
            </a:r>
            <a:endParaRPr/>
          </a:p>
        </p:txBody>
      </p:sp>
      <p:sp>
        <p:nvSpPr>
          <p:cNvPr id="53206336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User Interface Components:</a:t>
            </a:r>
            <a:endParaRPr b="1"/>
          </a:p>
        </p:txBody>
      </p:sp>
      <p:sp>
        <p:nvSpPr>
          <p:cNvPr id="184764701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Dashboard analytics (Chart.js)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Client management modules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Program tracking interface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53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853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4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84764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98502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Authentication Solution</a:t>
            </a:r>
            <a:endParaRPr/>
          </a:p>
        </p:txBody>
      </p:sp>
      <p:sp>
        <p:nvSpPr>
          <p:cNvPr id="8938036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Security Implementation:</a:t>
            </a:r>
            <a:endParaRPr b="1"/>
          </a:p>
        </p:txBody>
      </p:sp>
      <p:sp>
        <p:nvSpPr>
          <p:cNvPr id="12291443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00192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Two-factor authentication flow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One-Time Password verification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Email delivery system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Token-based session management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Permission-based access control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22914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2025-04-25T14:36:16Z</dcterms:modified>
</cp:coreProperties>
</file>