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C5BE0-1760-4D32-9075-E8DC2EE1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003FCF1-C351-4106-8AC9-22F53BE4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B2761-F11C-41C6-B540-D146C5C8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ACEB19-DD31-46F9-9508-0DC9FBB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8245F-F47C-464B-BBA9-EE1A545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92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7D4B-2B02-4A42-AE28-52E911B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468F4A-4939-4EFC-BFF1-1B8B0B42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48A63-0983-4438-AE75-CFA99C30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7FB90-85A4-4F6F-A735-063DCE7D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A8344-4239-4937-8C29-4B6B8C96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6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38C185-53BD-44FC-BDAB-E9DE9FE5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05D6B-3C43-4C29-AF02-81D9D10CE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F9AE6-C185-4AFE-BECF-DCC4D43C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FE112-4314-440E-934A-72765BA2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DAE7D-BD34-434C-A7D3-0BA41BD4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97F16-DBED-4EAA-8466-0182D174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9C555-44C9-4BDD-9932-C79D4FD4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75306-025E-483A-8F0E-5B614FD8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8FA86-8949-493D-B194-C1132146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FD182-443C-443B-9A18-9F3C189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A061-ED0C-403B-9666-3E8821C2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C3B950-F75C-442D-9238-3B573B47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2151B2-734E-455F-B53C-437F86E3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5FA0-6549-4C48-A579-FD3B889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24630-D5C1-4CC8-9D26-9A7ED246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20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F244C-C5A4-4995-A528-A2920308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F2043-D9E9-466A-A687-B41AC149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5F47C4-2DBD-4B97-BDC1-C7E005E04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4915CE-CB4D-469E-8A52-D0CD2BE6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9C9C5D-6411-44CE-B9B7-A63F0FA0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A2B23-F4A8-41FC-B272-0CCD9CB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1EE0-1688-4335-9B8F-FA1798A9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A8194B-DA15-4216-9831-8BD545E0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9AB58-3998-4726-AFD6-1A69E706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86CED2-8E72-4D38-A709-AB4F45FF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88738-C0FA-470B-BBB4-35D7C8484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A3303F-823F-487E-A62C-855ABBAA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260F5-60CE-4CB0-84B5-6928E48A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3B9DB7-9DBD-455A-AB63-36D48962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7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0CA5B-36DC-4548-81B5-5569E795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B6E0D-556F-4C76-9AF7-95AE10F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383B74-1F72-431D-ACF0-7DA298E4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E033A6-1207-44FE-B8E3-FFE9991A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3BE1AF-85CC-4371-9489-ED6F52F1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E35451-A12C-44E3-A0EF-A735C79E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60CA2-57C3-4190-AFAA-DA5026BC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88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36BB0-40B1-406E-A6CD-27725ABD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EBCA8-CF2F-477A-913F-E78437E1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E4DC1E-65D9-4614-ACA4-A38A8E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AFAE6-F756-4410-8CE8-9B09B041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75C245-5432-4272-AE78-16D0CB66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6B416-8F6D-4CB8-A002-20297984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63B85-932A-41E5-A63F-38EA9979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E776B-5AA2-4F9E-B9DC-9AF29C3D7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3D516F-F600-426F-BAE7-917469E6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F6708C-8A97-4C8C-A706-79C02D0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03D38-9D28-477E-AD1D-8423B484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82C977-69CB-4F82-80CD-1B78FB39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CFF0D1-D1F8-404D-9312-8E74036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5AA91D-2550-4CDB-B215-3DDC9DAB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98B86-EAC1-46A0-A3F8-0ADDD49DC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087C-8BC8-44D3-851A-0034DC74EDA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85A4E-3733-4EBE-A593-5071A79D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605262-9B37-470D-90A2-855B1AF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FD17-4646-43AB-AB3C-C59801CFB7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B0BD328-DCBE-42C8-8990-76B467FFCEB1}"/>
              </a:ext>
            </a:extLst>
          </p:cNvPr>
          <p:cNvGrpSpPr/>
          <p:nvPr/>
        </p:nvGrpSpPr>
        <p:grpSpPr>
          <a:xfrm>
            <a:off x="640787" y="80919"/>
            <a:ext cx="11540055" cy="6797062"/>
            <a:chOff x="640787" y="80919"/>
            <a:chExt cx="11540055" cy="6797062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FFFDAEF-7C57-46CD-A7C0-6175E1D828EE}"/>
                </a:ext>
              </a:extLst>
            </p:cNvPr>
            <p:cNvGrpSpPr/>
            <p:nvPr/>
          </p:nvGrpSpPr>
          <p:grpSpPr>
            <a:xfrm>
              <a:off x="809204" y="2799843"/>
              <a:ext cx="2028941" cy="3900227"/>
              <a:chOff x="1396782" y="3088596"/>
              <a:chExt cx="1773138" cy="3526823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E8543C29-24A3-4161-A893-448D0D71A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6782" y="3088596"/>
                <a:ext cx="1773138" cy="3526823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B9E27AE4-9119-4C3B-85BF-D07A160AB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0030" y="3548326"/>
                <a:ext cx="1466641" cy="2607362"/>
              </a:xfrm>
              <a:prstGeom prst="rect">
                <a:avLst/>
              </a:prstGeom>
            </p:spPr>
          </p:pic>
        </p:grpSp>
        <p:sp>
          <p:nvSpPr>
            <p:cNvPr id="7" name="雲 6">
              <a:extLst>
                <a:ext uri="{FF2B5EF4-FFF2-40B4-BE49-F238E27FC236}">
                  <a16:creationId xmlns:a16="http://schemas.microsoft.com/office/drawing/2014/main" id="{6B082983-1DA0-4A3F-8FF6-3D1AA32D36B9}"/>
                </a:ext>
              </a:extLst>
            </p:cNvPr>
            <p:cNvSpPr/>
            <p:nvPr/>
          </p:nvSpPr>
          <p:spPr>
            <a:xfrm>
              <a:off x="3301550" y="80919"/>
              <a:ext cx="5340743" cy="2718924"/>
            </a:xfrm>
            <a:prstGeom prst="cloud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240EF94-B88A-47F8-A23F-F6DDCB451457}"/>
                </a:ext>
              </a:extLst>
            </p:cNvPr>
            <p:cNvSpPr txBox="1"/>
            <p:nvPr/>
          </p:nvSpPr>
          <p:spPr>
            <a:xfrm>
              <a:off x="4531540" y="1024882"/>
              <a:ext cx="33096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b="1" dirty="0">
                  <a:solidFill>
                    <a:schemeClr val="bg1"/>
                  </a:solidFill>
                </a:rPr>
                <a:t>LINE bot</a:t>
              </a:r>
              <a:endParaRPr kumimoji="1" lang="ja-JP" altLang="en-US" sz="48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53232B3-5570-4D26-B7CA-803664D4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377" y="4572023"/>
              <a:ext cx="1742631" cy="13069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A4C37E0-8D00-467B-8A5B-2B9F8B9E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617" y="4322635"/>
              <a:ext cx="2371739" cy="1776515"/>
            </a:xfrm>
            <a:prstGeom prst="rect">
              <a:avLst/>
            </a:prstGeom>
          </p:spPr>
        </p:pic>
        <p:sp>
          <p:nvSpPr>
            <p:cNvPr id="13" name="加算記号 12">
              <a:extLst>
                <a:ext uri="{FF2B5EF4-FFF2-40B4-BE49-F238E27FC236}">
                  <a16:creationId xmlns:a16="http://schemas.microsoft.com/office/drawing/2014/main" id="{225FF86F-3723-457A-9163-91FFB09049F2}"/>
                </a:ext>
              </a:extLst>
            </p:cNvPr>
            <p:cNvSpPr/>
            <p:nvPr/>
          </p:nvSpPr>
          <p:spPr>
            <a:xfrm>
              <a:off x="8609377" y="4944498"/>
              <a:ext cx="774503" cy="809721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9F06BD0F-F04C-4E9F-BA9E-3C4331C3CFC2}"/>
                </a:ext>
              </a:extLst>
            </p:cNvPr>
            <p:cNvSpPr/>
            <p:nvPr/>
          </p:nvSpPr>
          <p:spPr>
            <a:xfrm rot="7678977">
              <a:off x="2882066" y="4238010"/>
              <a:ext cx="2513103" cy="274723"/>
            </a:xfrm>
            <a:prstGeom prst="rightArrow">
              <a:avLst>
                <a:gd name="adj1" fmla="val 53389"/>
                <a:gd name="adj2" fmla="val 1258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E82D82B8-CF4B-4A04-910B-AA28EC936631}"/>
                </a:ext>
              </a:extLst>
            </p:cNvPr>
            <p:cNvSpPr/>
            <p:nvPr/>
          </p:nvSpPr>
          <p:spPr>
            <a:xfrm rot="13876702">
              <a:off x="7542396" y="2765599"/>
              <a:ext cx="1792129" cy="330262"/>
            </a:xfrm>
            <a:prstGeom prst="rightArrow">
              <a:avLst>
                <a:gd name="adj1" fmla="val 53389"/>
                <a:gd name="adj2" fmla="val 1258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3946FA38-D983-41DA-8702-64C5CF05F03D}"/>
                </a:ext>
              </a:extLst>
            </p:cNvPr>
            <p:cNvSpPr/>
            <p:nvPr/>
          </p:nvSpPr>
          <p:spPr>
            <a:xfrm rot="18528121">
              <a:off x="2510677" y="3627958"/>
              <a:ext cx="2513103" cy="274723"/>
            </a:xfrm>
            <a:prstGeom prst="rightArrow">
              <a:avLst>
                <a:gd name="adj1" fmla="val 53389"/>
                <a:gd name="adj2" fmla="val 1258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23731E85-1DB9-46A9-ABDF-F090B2BC99AD}"/>
                </a:ext>
              </a:extLst>
            </p:cNvPr>
            <p:cNvSpPr/>
            <p:nvPr/>
          </p:nvSpPr>
          <p:spPr>
            <a:xfrm rot="3242789">
              <a:off x="6924820" y="3146150"/>
              <a:ext cx="1517955" cy="246142"/>
            </a:xfrm>
            <a:prstGeom prst="rightArrow">
              <a:avLst>
                <a:gd name="adj1" fmla="val 53389"/>
                <a:gd name="adj2" fmla="val 1258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996B1F0-49E4-4265-B431-F2F7900DB70D}"/>
                </a:ext>
              </a:extLst>
            </p:cNvPr>
            <p:cNvSpPr txBox="1"/>
            <p:nvPr/>
          </p:nvSpPr>
          <p:spPr>
            <a:xfrm>
              <a:off x="6703630" y="602734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カメラモジュール</a:t>
              </a:r>
              <a:endParaRPr kumimoji="1" lang="ja-JP" altLang="en-US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4D650AB-411E-4FC4-9A0C-C01B64F94824}"/>
                </a:ext>
              </a:extLst>
            </p:cNvPr>
            <p:cNvSpPr txBox="1"/>
            <p:nvPr/>
          </p:nvSpPr>
          <p:spPr>
            <a:xfrm>
              <a:off x="9629609" y="60069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/>
                <a:t>ラズベリーパイ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CFF17FA-646E-442A-8BD8-74E32E46FC65}"/>
                </a:ext>
              </a:extLst>
            </p:cNvPr>
            <p:cNvSpPr txBox="1"/>
            <p:nvPr/>
          </p:nvSpPr>
          <p:spPr>
            <a:xfrm>
              <a:off x="640787" y="2330661"/>
              <a:ext cx="230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/>
                <a:t>スマホ</a:t>
              </a:r>
              <a:r>
                <a:rPr kumimoji="1" lang="en-US" altLang="ja-JP" b="1" dirty="0"/>
                <a:t>(LINE</a:t>
              </a:r>
              <a:r>
                <a:rPr kumimoji="1" lang="ja-JP" altLang="en-US" b="1" dirty="0"/>
                <a:t>アプリ</a:t>
              </a:r>
              <a:r>
                <a:rPr kumimoji="1" lang="en-US" altLang="ja-JP" b="1" dirty="0"/>
                <a:t>)</a:t>
              </a:r>
              <a:endParaRPr kumimoji="1" lang="ja-JP" altLang="en-US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6B27675-06DA-4071-888C-11C69D1B1769}"/>
                </a:ext>
              </a:extLst>
            </p:cNvPr>
            <p:cNvSpPr txBox="1"/>
            <p:nvPr/>
          </p:nvSpPr>
          <p:spPr>
            <a:xfrm rot="18502683">
              <a:off x="2928246" y="34341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撮影命令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2D8C656-D990-4D36-8A38-487D163E044F}"/>
                </a:ext>
              </a:extLst>
            </p:cNvPr>
            <p:cNvSpPr txBox="1"/>
            <p:nvPr/>
          </p:nvSpPr>
          <p:spPr>
            <a:xfrm rot="18502683">
              <a:off x="3734382" y="42430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撮影した写真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7F69E1D-6A43-449B-BF3E-791AFF2CE1D7}"/>
                </a:ext>
              </a:extLst>
            </p:cNvPr>
            <p:cNvSpPr txBox="1"/>
            <p:nvPr/>
          </p:nvSpPr>
          <p:spPr>
            <a:xfrm rot="3119310">
              <a:off x="6722953" y="326979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撮影命令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A89C6F9-AEC5-4254-A673-4C78D6B8EA48}"/>
                </a:ext>
              </a:extLst>
            </p:cNvPr>
            <p:cNvSpPr txBox="1"/>
            <p:nvPr/>
          </p:nvSpPr>
          <p:spPr>
            <a:xfrm rot="2947612">
              <a:off x="8286901" y="26893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撮影した写真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3908C7CF-C79B-4D7E-80EE-0F0A6D41F20B}"/>
                </a:ext>
              </a:extLst>
            </p:cNvPr>
            <p:cNvSpPr/>
            <p:nvPr/>
          </p:nvSpPr>
          <p:spPr>
            <a:xfrm>
              <a:off x="5521360" y="3917407"/>
              <a:ext cx="6659482" cy="2960574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7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鈴木優佑</dc:creator>
  <cp:lastModifiedBy>鈴木優佑</cp:lastModifiedBy>
  <cp:revision>10</cp:revision>
  <dcterms:created xsi:type="dcterms:W3CDTF">2018-03-09T02:31:49Z</dcterms:created>
  <dcterms:modified xsi:type="dcterms:W3CDTF">2018-03-09T03:04:02Z</dcterms:modified>
</cp:coreProperties>
</file>