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5" r:id="rId3"/>
    <p:sldId id="257" r:id="rId4"/>
    <p:sldId id="298" r:id="rId5"/>
    <p:sldId id="299" r:id="rId6"/>
    <p:sldId id="300" r:id="rId7"/>
    <p:sldId id="301" r:id="rId8"/>
    <p:sldId id="302" r:id="rId9"/>
    <p:sldId id="303" r:id="rId10"/>
    <p:sldId id="308" r:id="rId11"/>
    <p:sldId id="306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39" r:id="rId23"/>
    <p:sldId id="304" r:id="rId24"/>
    <p:sldId id="259" r:id="rId25"/>
    <p:sldId id="262" r:id="rId26"/>
    <p:sldId id="264" r:id="rId27"/>
    <p:sldId id="265" r:id="rId28"/>
    <p:sldId id="266" r:id="rId29"/>
    <p:sldId id="267" r:id="rId30"/>
    <p:sldId id="268" r:id="rId31"/>
    <p:sldId id="295" r:id="rId32"/>
    <p:sldId id="297" r:id="rId33"/>
    <p:sldId id="320" r:id="rId34"/>
    <p:sldId id="321" r:id="rId35"/>
    <p:sldId id="319" r:id="rId36"/>
    <p:sldId id="324" r:id="rId37"/>
    <p:sldId id="325" r:id="rId38"/>
    <p:sldId id="326" r:id="rId39"/>
    <p:sldId id="328" r:id="rId40"/>
    <p:sldId id="327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8" r:id="rId50"/>
    <p:sldId id="337" r:id="rId51"/>
    <p:sldId id="32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379C2-CFE5-BAE6-8262-78193C7F2B51}" v="7" dt="2021-09-08T15:51:03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ourré" userId="3976cfa3-d3e1-428e-81d1-805acb964e52" providerId="ADAL" clId="{BB5B804E-0281-4688-A8E3-4085A3420908}"/>
    <pc:docChg chg="undo custSel addSld delSld modSld sldOrd modShowInfo">
      <pc:chgData name="Nicolas Bourré" userId="3976cfa3-d3e1-428e-81d1-805acb964e52" providerId="ADAL" clId="{BB5B804E-0281-4688-A8E3-4085A3420908}" dt="2020-03-30T18:57:49.714" v="16085" actId="20577"/>
      <pc:docMkLst>
        <pc:docMk/>
      </pc:docMkLst>
      <pc:sldChg chg="modSp add mod">
        <pc:chgData name="Nicolas Bourré" userId="3976cfa3-d3e1-428e-81d1-805acb964e52" providerId="ADAL" clId="{BB5B804E-0281-4688-A8E3-4085A3420908}" dt="2020-03-02T18:31:32.865" v="59" actId="20577"/>
        <pc:sldMkLst>
          <pc:docMk/>
          <pc:sldMk cId="2493921756" sldId="256"/>
        </pc:sldMkLst>
        <pc:spChg chg="mod">
          <ac:chgData name="Nicolas Bourré" userId="3976cfa3-d3e1-428e-81d1-805acb964e52" providerId="ADAL" clId="{BB5B804E-0281-4688-A8E3-4085A3420908}" dt="2020-03-02T18:31:25.541" v="15" actId="20577"/>
          <ac:spMkLst>
            <pc:docMk/>
            <pc:sldMk cId="2493921756" sldId="256"/>
            <ac:spMk id="2" creationId="{DDA2C6C2-E7E2-43B1-9E57-D3A514A3EC51}"/>
          </ac:spMkLst>
        </pc:spChg>
        <pc:spChg chg="mod">
          <ac:chgData name="Nicolas Bourré" userId="3976cfa3-d3e1-428e-81d1-805acb964e52" providerId="ADAL" clId="{BB5B804E-0281-4688-A8E3-4085A3420908}" dt="2020-03-02T18:31:32.865" v="59" actId="20577"/>
          <ac:spMkLst>
            <pc:docMk/>
            <pc:sldMk cId="2493921756" sldId="256"/>
            <ac:spMk id="3" creationId="{223A808D-BBC7-4F46-9778-B7030AE629FD}"/>
          </ac:spMkLst>
        </pc:spChg>
      </pc:sldChg>
      <pc:sldChg chg="modSp add mod">
        <pc:chgData name="Nicolas Bourré" userId="3976cfa3-d3e1-428e-81d1-805acb964e52" providerId="ADAL" clId="{BB5B804E-0281-4688-A8E3-4085A3420908}" dt="2020-03-10T07:22:12.283" v="5856" actId="20577"/>
        <pc:sldMkLst>
          <pc:docMk/>
          <pc:sldMk cId="818022339" sldId="257"/>
        </pc:sldMkLst>
        <pc:spChg chg="mod">
          <ac:chgData name="Nicolas Bourré" userId="3976cfa3-d3e1-428e-81d1-805acb964e52" providerId="ADAL" clId="{BB5B804E-0281-4688-A8E3-4085A3420908}" dt="2020-03-10T07:22:12.283" v="5856" actId="20577"/>
          <ac:spMkLst>
            <pc:docMk/>
            <pc:sldMk cId="818022339" sldId="257"/>
            <ac:spMk id="3" creationId="{55A31A49-A7CB-4CC6-8BE0-847D891E90A5}"/>
          </ac:spMkLst>
        </pc:spChg>
      </pc:sldChg>
      <pc:sldChg chg="modSp add mod">
        <pc:chgData name="Nicolas Bourré" userId="3976cfa3-d3e1-428e-81d1-805acb964e52" providerId="ADAL" clId="{BB5B804E-0281-4688-A8E3-4085A3420908}" dt="2020-03-02T18:31:16.650" v="2" actId="27636"/>
        <pc:sldMkLst>
          <pc:docMk/>
          <pc:sldMk cId="649814660" sldId="259"/>
        </pc:sldMkLst>
        <pc:spChg chg="mod">
          <ac:chgData name="Nicolas Bourré" userId="3976cfa3-d3e1-428e-81d1-805acb964e52" providerId="ADAL" clId="{BB5B804E-0281-4688-A8E3-4085A3420908}" dt="2020-03-02T18:31:16.650" v="2" actId="27636"/>
          <ac:spMkLst>
            <pc:docMk/>
            <pc:sldMk cId="649814660" sldId="259"/>
            <ac:spMk id="3" creationId="{9D310F79-6E84-4FE1-8473-47214FFD8D40}"/>
          </ac:spMkLst>
        </pc:spChg>
      </pc:sldChg>
      <pc:sldChg chg="add">
        <pc:chgData name="Nicolas Bourré" userId="3976cfa3-d3e1-428e-81d1-805acb964e52" providerId="ADAL" clId="{BB5B804E-0281-4688-A8E3-4085A3420908}" dt="2020-03-02T18:31:16.451" v="1"/>
        <pc:sldMkLst>
          <pc:docMk/>
          <pc:sldMk cId="1567555486" sldId="262"/>
        </pc:sldMkLst>
      </pc:sldChg>
      <pc:sldChg chg="add">
        <pc:chgData name="Nicolas Bourré" userId="3976cfa3-d3e1-428e-81d1-805acb964e52" providerId="ADAL" clId="{BB5B804E-0281-4688-A8E3-4085A3420908}" dt="2020-03-02T18:31:16.451" v="1"/>
        <pc:sldMkLst>
          <pc:docMk/>
          <pc:sldMk cId="1805535986" sldId="264"/>
        </pc:sldMkLst>
      </pc:sldChg>
      <pc:sldChg chg="add">
        <pc:chgData name="Nicolas Bourré" userId="3976cfa3-d3e1-428e-81d1-805acb964e52" providerId="ADAL" clId="{BB5B804E-0281-4688-A8E3-4085A3420908}" dt="2020-03-02T18:31:16.451" v="1"/>
        <pc:sldMkLst>
          <pc:docMk/>
          <pc:sldMk cId="2460539009" sldId="265"/>
        </pc:sldMkLst>
      </pc:sldChg>
      <pc:sldChg chg="add">
        <pc:chgData name="Nicolas Bourré" userId="3976cfa3-d3e1-428e-81d1-805acb964e52" providerId="ADAL" clId="{BB5B804E-0281-4688-A8E3-4085A3420908}" dt="2020-03-02T18:31:16.451" v="1"/>
        <pc:sldMkLst>
          <pc:docMk/>
          <pc:sldMk cId="2976662480" sldId="266"/>
        </pc:sldMkLst>
      </pc:sldChg>
      <pc:sldChg chg="modSp add mod">
        <pc:chgData name="Nicolas Bourré" userId="3976cfa3-d3e1-428e-81d1-805acb964e52" providerId="ADAL" clId="{BB5B804E-0281-4688-A8E3-4085A3420908}" dt="2020-03-06T19:11:30.942" v="5741" actId="20577"/>
        <pc:sldMkLst>
          <pc:docMk/>
          <pc:sldMk cId="3560935358" sldId="267"/>
        </pc:sldMkLst>
        <pc:spChg chg="mod">
          <ac:chgData name="Nicolas Bourré" userId="3976cfa3-d3e1-428e-81d1-805acb964e52" providerId="ADAL" clId="{BB5B804E-0281-4688-A8E3-4085A3420908}" dt="2020-03-06T19:11:30.942" v="5741" actId="20577"/>
          <ac:spMkLst>
            <pc:docMk/>
            <pc:sldMk cId="3560935358" sldId="267"/>
            <ac:spMk id="3" creationId="{00000000-0000-0000-0000-000000000000}"/>
          </ac:spMkLst>
        </pc:spChg>
      </pc:sldChg>
      <pc:sldChg chg="modSp add mod">
        <pc:chgData name="Nicolas Bourré" userId="3976cfa3-d3e1-428e-81d1-805acb964e52" providerId="ADAL" clId="{BB5B804E-0281-4688-A8E3-4085A3420908}" dt="2020-03-16T15:31:20.857" v="9966" actId="20577"/>
        <pc:sldMkLst>
          <pc:docMk/>
          <pc:sldMk cId="2438285799" sldId="268"/>
        </pc:sldMkLst>
        <pc:spChg chg="mod">
          <ac:chgData name="Nicolas Bourré" userId="3976cfa3-d3e1-428e-81d1-805acb964e52" providerId="ADAL" clId="{BB5B804E-0281-4688-A8E3-4085A3420908}" dt="2020-03-16T15:31:20.857" v="9966" actId="20577"/>
          <ac:spMkLst>
            <pc:docMk/>
            <pc:sldMk cId="2438285799" sldId="268"/>
            <ac:spMk id="2" creationId="{00000000-0000-0000-0000-000000000000}"/>
          </ac:spMkLst>
        </pc:spChg>
        <pc:spChg chg="mod">
          <ac:chgData name="Nicolas Bourré" userId="3976cfa3-d3e1-428e-81d1-805acb964e52" providerId="ADAL" clId="{BB5B804E-0281-4688-A8E3-4085A3420908}" dt="2020-03-06T19:11:43.085" v="5743" actId="15"/>
          <ac:spMkLst>
            <pc:docMk/>
            <pc:sldMk cId="2438285799" sldId="268"/>
            <ac:spMk id="3" creationId="{00000000-0000-0000-0000-000000000000}"/>
          </ac:spMkLst>
        </pc:spChg>
      </pc:sldChg>
      <pc:sldChg chg="add">
        <pc:chgData name="Nicolas Bourré" userId="3976cfa3-d3e1-428e-81d1-805acb964e52" providerId="ADAL" clId="{BB5B804E-0281-4688-A8E3-4085A3420908}" dt="2020-03-02T18:31:16.451" v="1"/>
        <pc:sldMkLst>
          <pc:docMk/>
          <pc:sldMk cId="1788210038" sldId="295"/>
        </pc:sldMkLst>
      </pc:sldChg>
      <pc:sldChg chg="modSp add mod">
        <pc:chgData name="Nicolas Bourré" userId="3976cfa3-d3e1-428e-81d1-805acb964e52" providerId="ADAL" clId="{BB5B804E-0281-4688-A8E3-4085A3420908}" dt="2020-03-16T15:22:15.600" v="9963" actId="20577"/>
        <pc:sldMkLst>
          <pc:docMk/>
          <pc:sldMk cId="2684128288" sldId="297"/>
        </pc:sldMkLst>
        <pc:spChg chg="mod">
          <ac:chgData name="Nicolas Bourré" userId="3976cfa3-d3e1-428e-81d1-805acb964e52" providerId="ADAL" clId="{BB5B804E-0281-4688-A8E3-4085A3420908}" dt="2020-03-16T15:22:15.600" v="9963" actId="20577"/>
          <ac:spMkLst>
            <pc:docMk/>
            <pc:sldMk cId="2684128288" sldId="297"/>
            <ac:spMk id="3" creationId="{3BA19EEF-89E8-495B-948B-2F800BF1BAB5}"/>
          </ac:spMkLst>
        </pc:spChg>
      </pc:sldChg>
      <pc:sldChg chg="modSp add mod">
        <pc:chgData name="Nicolas Bourré" userId="3976cfa3-d3e1-428e-81d1-805acb964e52" providerId="ADAL" clId="{BB5B804E-0281-4688-A8E3-4085A3420908}" dt="2020-03-02T19:27:34.575" v="637" actId="20577"/>
        <pc:sldMkLst>
          <pc:docMk/>
          <pc:sldMk cId="72880931" sldId="298"/>
        </pc:sldMkLst>
        <pc:spChg chg="mod">
          <ac:chgData name="Nicolas Bourré" userId="3976cfa3-d3e1-428e-81d1-805acb964e52" providerId="ADAL" clId="{BB5B804E-0281-4688-A8E3-4085A3420908}" dt="2020-03-02T19:27:34.575" v="637" actId="20577"/>
          <ac:spMkLst>
            <pc:docMk/>
            <pc:sldMk cId="72880931" sldId="298"/>
            <ac:spMk id="2" creationId="{AC36BDBB-64A9-47B4-9628-F5C0E6FD9A7A}"/>
          </ac:spMkLst>
        </pc:spChg>
        <pc:spChg chg="mod">
          <ac:chgData name="Nicolas Bourré" userId="3976cfa3-d3e1-428e-81d1-805acb964e52" providerId="ADAL" clId="{BB5B804E-0281-4688-A8E3-4085A3420908}" dt="2020-03-02T19:27:24.207" v="622" actId="20577"/>
          <ac:spMkLst>
            <pc:docMk/>
            <pc:sldMk cId="72880931" sldId="298"/>
            <ac:spMk id="3" creationId="{2256D94B-0EDF-4E10-B37A-99261060901C}"/>
          </ac:spMkLst>
        </pc:spChg>
      </pc:sldChg>
      <pc:sldChg chg="addSp modSp add mod">
        <pc:chgData name="Nicolas Bourré" userId="3976cfa3-d3e1-428e-81d1-805acb964e52" providerId="ADAL" clId="{BB5B804E-0281-4688-A8E3-4085A3420908}" dt="2020-03-02T19:38:41.265" v="846" actId="1076"/>
        <pc:sldMkLst>
          <pc:docMk/>
          <pc:sldMk cId="2345672897" sldId="299"/>
        </pc:sldMkLst>
        <pc:spChg chg="mod">
          <ac:chgData name="Nicolas Bourré" userId="3976cfa3-d3e1-428e-81d1-805acb964e52" providerId="ADAL" clId="{BB5B804E-0281-4688-A8E3-4085A3420908}" dt="2020-03-02T19:27:43.304" v="639"/>
          <ac:spMkLst>
            <pc:docMk/>
            <pc:sldMk cId="2345672897" sldId="299"/>
            <ac:spMk id="2" creationId="{AE2B24A3-C261-4A94-8A55-BF36CC09AA2F}"/>
          </ac:spMkLst>
        </pc:spChg>
        <pc:spChg chg="mod">
          <ac:chgData name="Nicolas Bourré" userId="3976cfa3-d3e1-428e-81d1-805acb964e52" providerId="ADAL" clId="{BB5B804E-0281-4688-A8E3-4085A3420908}" dt="2020-03-02T19:29:14.201" v="836" actId="20577"/>
          <ac:spMkLst>
            <pc:docMk/>
            <pc:sldMk cId="2345672897" sldId="299"/>
            <ac:spMk id="3" creationId="{A4AB34C4-9EC5-409D-9D27-1812617A0EB0}"/>
          </ac:spMkLst>
        </pc:spChg>
        <pc:spChg chg="add mod">
          <ac:chgData name="Nicolas Bourré" userId="3976cfa3-d3e1-428e-81d1-805acb964e52" providerId="ADAL" clId="{BB5B804E-0281-4688-A8E3-4085A3420908}" dt="2020-03-02T19:38:41.265" v="846" actId="1076"/>
          <ac:spMkLst>
            <pc:docMk/>
            <pc:sldMk cId="2345672897" sldId="299"/>
            <ac:spMk id="4" creationId="{A7614B13-8D2B-4252-88BE-E7E40013EDAE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02T20:15:28.714" v="2417" actId="20577"/>
        <pc:sldMkLst>
          <pc:docMk/>
          <pc:sldMk cId="1031219643" sldId="300"/>
        </pc:sldMkLst>
        <pc:spChg chg="mod">
          <ac:chgData name="Nicolas Bourré" userId="3976cfa3-d3e1-428e-81d1-805acb964e52" providerId="ADAL" clId="{BB5B804E-0281-4688-A8E3-4085A3420908}" dt="2020-03-02T19:39:45.336" v="900" actId="20577"/>
          <ac:spMkLst>
            <pc:docMk/>
            <pc:sldMk cId="1031219643" sldId="300"/>
            <ac:spMk id="2" creationId="{0B7ECEFC-E578-4AE5-8204-40B1FE6EE6AC}"/>
          </ac:spMkLst>
        </pc:spChg>
        <pc:spChg chg="del">
          <ac:chgData name="Nicolas Bourré" userId="3976cfa3-d3e1-428e-81d1-805acb964e52" providerId="ADAL" clId="{BB5B804E-0281-4688-A8E3-4085A3420908}" dt="2020-03-02T19:40:40.736" v="901" actId="1032"/>
          <ac:spMkLst>
            <pc:docMk/>
            <pc:sldMk cId="1031219643" sldId="300"/>
            <ac:spMk id="3" creationId="{73AADE4C-7749-4106-8E06-422F3D059611}"/>
          </ac:spMkLst>
        </pc:spChg>
        <pc:graphicFrameChg chg="add mod modGraphic">
          <ac:chgData name="Nicolas Bourré" userId="3976cfa3-d3e1-428e-81d1-805acb964e52" providerId="ADAL" clId="{BB5B804E-0281-4688-A8E3-4085A3420908}" dt="2020-03-02T20:15:28.714" v="2417" actId="20577"/>
          <ac:graphicFrameMkLst>
            <pc:docMk/>
            <pc:sldMk cId="1031219643" sldId="300"/>
            <ac:graphicFrameMk id="4" creationId="{0E146FD0-A86F-4CFA-9B5B-8384A6DC6182}"/>
          </ac:graphicFrameMkLst>
        </pc:graphicFrameChg>
      </pc:sldChg>
      <pc:sldChg chg="addSp delSp modSp add mod modNotesTx">
        <pc:chgData name="Nicolas Bourré" userId="3976cfa3-d3e1-428e-81d1-805acb964e52" providerId="ADAL" clId="{BB5B804E-0281-4688-A8E3-4085A3420908}" dt="2020-03-02T19:52:31.904" v="2076" actId="20577"/>
        <pc:sldMkLst>
          <pc:docMk/>
          <pc:sldMk cId="2432986264" sldId="301"/>
        </pc:sldMkLst>
        <pc:spChg chg="mod">
          <ac:chgData name="Nicolas Bourré" userId="3976cfa3-d3e1-428e-81d1-805acb964e52" providerId="ADAL" clId="{BB5B804E-0281-4688-A8E3-4085A3420908}" dt="2020-03-02T19:46:46.536" v="1482" actId="20577"/>
          <ac:spMkLst>
            <pc:docMk/>
            <pc:sldMk cId="2432986264" sldId="301"/>
            <ac:spMk id="2" creationId="{8E29905C-BCD4-46F3-A38F-F973FA242B4D}"/>
          </ac:spMkLst>
        </pc:spChg>
        <pc:spChg chg="del">
          <ac:chgData name="Nicolas Bourré" userId="3976cfa3-d3e1-428e-81d1-805acb964e52" providerId="ADAL" clId="{BB5B804E-0281-4688-A8E3-4085A3420908}" dt="2020-03-02T19:46:59.420" v="1483" actId="1032"/>
          <ac:spMkLst>
            <pc:docMk/>
            <pc:sldMk cId="2432986264" sldId="301"/>
            <ac:spMk id="3" creationId="{081438DE-DA70-4CAE-BA2F-45C938DF8356}"/>
          </ac:spMkLst>
        </pc:spChg>
        <pc:graphicFrameChg chg="add mod modGraphic">
          <ac:chgData name="Nicolas Bourré" userId="3976cfa3-d3e1-428e-81d1-805acb964e52" providerId="ADAL" clId="{BB5B804E-0281-4688-A8E3-4085A3420908}" dt="2020-03-02T19:52:31.904" v="2076" actId="20577"/>
          <ac:graphicFrameMkLst>
            <pc:docMk/>
            <pc:sldMk cId="2432986264" sldId="301"/>
            <ac:graphicFrameMk id="4" creationId="{0EDF9ACA-07D7-4F71-9FB9-F1B5FB94E6BC}"/>
          </ac:graphicFrameMkLst>
        </pc:graphicFrameChg>
      </pc:sldChg>
      <pc:sldChg chg="modSp add mod">
        <pc:chgData name="Nicolas Bourré" userId="3976cfa3-d3e1-428e-81d1-805acb964e52" providerId="ADAL" clId="{BB5B804E-0281-4688-A8E3-4085A3420908}" dt="2020-03-02T20:30:03.097" v="2596" actId="20577"/>
        <pc:sldMkLst>
          <pc:docMk/>
          <pc:sldMk cId="885958434" sldId="302"/>
        </pc:sldMkLst>
        <pc:spChg chg="mod">
          <ac:chgData name="Nicolas Bourré" userId="3976cfa3-d3e1-428e-81d1-805acb964e52" providerId="ADAL" clId="{BB5B804E-0281-4688-A8E3-4085A3420908}" dt="2020-03-02T20:09:16.256" v="2129" actId="20577"/>
          <ac:spMkLst>
            <pc:docMk/>
            <pc:sldMk cId="885958434" sldId="302"/>
            <ac:spMk id="2" creationId="{54A2823F-1B50-4CB2-B5C8-6AE267699992}"/>
          </ac:spMkLst>
        </pc:spChg>
        <pc:spChg chg="mod">
          <ac:chgData name="Nicolas Bourré" userId="3976cfa3-d3e1-428e-81d1-805acb964e52" providerId="ADAL" clId="{BB5B804E-0281-4688-A8E3-4085A3420908}" dt="2020-03-02T20:30:03.097" v="2596" actId="20577"/>
          <ac:spMkLst>
            <pc:docMk/>
            <pc:sldMk cId="885958434" sldId="302"/>
            <ac:spMk id="3" creationId="{C4059CE5-4222-4F80-9FB3-A1CBB585085C}"/>
          </ac:spMkLst>
        </pc:spChg>
      </pc:sldChg>
      <pc:sldChg chg="modSp add mod">
        <pc:chgData name="Nicolas Bourré" userId="3976cfa3-d3e1-428e-81d1-805acb964e52" providerId="ADAL" clId="{BB5B804E-0281-4688-A8E3-4085A3420908}" dt="2020-03-06T15:43:22.180" v="3339" actId="20577"/>
        <pc:sldMkLst>
          <pc:docMk/>
          <pc:sldMk cId="3355249276" sldId="303"/>
        </pc:sldMkLst>
        <pc:spChg chg="mod">
          <ac:chgData name="Nicolas Bourré" userId="3976cfa3-d3e1-428e-81d1-805acb964e52" providerId="ADAL" clId="{BB5B804E-0281-4688-A8E3-4085A3420908}" dt="2020-03-06T15:02:06.971" v="2649" actId="20577"/>
          <ac:spMkLst>
            <pc:docMk/>
            <pc:sldMk cId="3355249276" sldId="303"/>
            <ac:spMk id="2" creationId="{F5822190-E71E-4342-8BB1-7AEC0C6EA324}"/>
          </ac:spMkLst>
        </pc:spChg>
        <pc:spChg chg="mod">
          <ac:chgData name="Nicolas Bourré" userId="3976cfa3-d3e1-428e-81d1-805acb964e52" providerId="ADAL" clId="{BB5B804E-0281-4688-A8E3-4085A3420908}" dt="2020-03-06T15:43:22.180" v="3339" actId="20577"/>
          <ac:spMkLst>
            <pc:docMk/>
            <pc:sldMk cId="3355249276" sldId="303"/>
            <ac:spMk id="3" creationId="{ABC051E9-D08C-48A7-BCAD-683301A71712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06T15:43:55.721" v="3345" actId="20577"/>
        <pc:sldMkLst>
          <pc:docMk/>
          <pc:sldMk cId="1305562977" sldId="304"/>
        </pc:sldMkLst>
        <pc:spChg chg="del">
          <ac:chgData name="Nicolas Bourré" userId="3976cfa3-d3e1-428e-81d1-805acb964e52" providerId="ADAL" clId="{BB5B804E-0281-4688-A8E3-4085A3420908}" dt="2020-03-06T15:43:47.003" v="3341"/>
          <ac:spMkLst>
            <pc:docMk/>
            <pc:sldMk cId="1305562977" sldId="304"/>
            <ac:spMk id="2" creationId="{0834BFB5-8F26-4698-8A00-2B456A0B54D5}"/>
          </ac:spMkLst>
        </pc:spChg>
        <pc:spChg chg="del">
          <ac:chgData name="Nicolas Bourré" userId="3976cfa3-d3e1-428e-81d1-805acb964e52" providerId="ADAL" clId="{BB5B804E-0281-4688-A8E3-4085A3420908}" dt="2020-03-06T15:43:47.003" v="3341"/>
          <ac:spMkLst>
            <pc:docMk/>
            <pc:sldMk cId="1305562977" sldId="304"/>
            <ac:spMk id="3" creationId="{0D1A19D4-609C-4FE3-ACD9-9F1B4C7BA4C1}"/>
          </ac:spMkLst>
        </pc:spChg>
        <pc:spChg chg="add del mod">
          <ac:chgData name="Nicolas Bourré" userId="3976cfa3-d3e1-428e-81d1-805acb964e52" providerId="ADAL" clId="{BB5B804E-0281-4688-A8E3-4085A3420908}" dt="2020-03-06T15:43:51.112" v="3342"/>
          <ac:spMkLst>
            <pc:docMk/>
            <pc:sldMk cId="1305562977" sldId="304"/>
            <ac:spMk id="4" creationId="{6ED8E132-994B-4D13-9132-919460AD6CB1}"/>
          </ac:spMkLst>
        </pc:spChg>
        <pc:spChg chg="add del mod">
          <ac:chgData name="Nicolas Bourré" userId="3976cfa3-d3e1-428e-81d1-805acb964e52" providerId="ADAL" clId="{BB5B804E-0281-4688-A8E3-4085A3420908}" dt="2020-03-06T15:43:51.112" v="3342"/>
          <ac:spMkLst>
            <pc:docMk/>
            <pc:sldMk cId="1305562977" sldId="304"/>
            <ac:spMk id="5" creationId="{A03083AA-C4AF-42D7-8F3C-C8C85920EE59}"/>
          </ac:spMkLst>
        </pc:spChg>
        <pc:spChg chg="add del mod">
          <ac:chgData name="Nicolas Bourré" userId="3976cfa3-d3e1-428e-81d1-805acb964e52" providerId="ADAL" clId="{BB5B804E-0281-4688-A8E3-4085A3420908}" dt="2020-03-06T15:43:53.574" v="3343"/>
          <ac:spMkLst>
            <pc:docMk/>
            <pc:sldMk cId="1305562977" sldId="304"/>
            <ac:spMk id="6" creationId="{E1856605-7A47-4B8D-91A5-0FAE228F81D6}"/>
          </ac:spMkLst>
        </pc:spChg>
        <pc:spChg chg="add del mod">
          <ac:chgData name="Nicolas Bourré" userId="3976cfa3-d3e1-428e-81d1-805acb964e52" providerId="ADAL" clId="{BB5B804E-0281-4688-A8E3-4085A3420908}" dt="2020-03-06T15:43:53.574" v="3343"/>
          <ac:spMkLst>
            <pc:docMk/>
            <pc:sldMk cId="1305562977" sldId="304"/>
            <ac:spMk id="7" creationId="{927E1BA6-89AE-49E3-B43C-4AD930D1F121}"/>
          </ac:spMkLst>
        </pc:spChg>
        <pc:spChg chg="add mod">
          <ac:chgData name="Nicolas Bourré" userId="3976cfa3-d3e1-428e-81d1-805acb964e52" providerId="ADAL" clId="{BB5B804E-0281-4688-A8E3-4085A3420908}" dt="2020-03-06T15:43:55.721" v="3345" actId="20577"/>
          <ac:spMkLst>
            <pc:docMk/>
            <pc:sldMk cId="1305562977" sldId="304"/>
            <ac:spMk id="8" creationId="{3044BC54-0789-48E4-874F-73834256AB56}"/>
          </ac:spMkLst>
        </pc:spChg>
        <pc:spChg chg="add mod">
          <ac:chgData name="Nicolas Bourré" userId="3976cfa3-d3e1-428e-81d1-805acb964e52" providerId="ADAL" clId="{BB5B804E-0281-4688-A8E3-4085A3420908}" dt="2020-03-06T15:43:53.574" v="3343"/>
          <ac:spMkLst>
            <pc:docMk/>
            <pc:sldMk cId="1305562977" sldId="304"/>
            <ac:spMk id="9" creationId="{EE1A52F0-D2AA-4512-A03A-D8560EEA78FF}"/>
          </ac:spMkLst>
        </pc:spChg>
      </pc:sldChg>
      <pc:sldChg chg="modSp add del mod modNotesTx">
        <pc:chgData name="Nicolas Bourré" userId="3976cfa3-d3e1-428e-81d1-805acb964e52" providerId="ADAL" clId="{BB5B804E-0281-4688-A8E3-4085A3420908}" dt="2020-03-06T15:53:02.842" v="4489" actId="20577"/>
        <pc:sldMkLst>
          <pc:docMk/>
          <pc:sldMk cId="694534743" sldId="305"/>
        </pc:sldMkLst>
        <pc:spChg chg="mod">
          <ac:chgData name="Nicolas Bourré" userId="3976cfa3-d3e1-428e-81d1-805acb964e52" providerId="ADAL" clId="{BB5B804E-0281-4688-A8E3-4085A3420908}" dt="2020-03-06T15:45:45.752" v="3575" actId="20577"/>
          <ac:spMkLst>
            <pc:docMk/>
            <pc:sldMk cId="694534743" sldId="305"/>
            <ac:spMk id="2" creationId="{88C116C8-1A19-4297-B245-24632E4CB636}"/>
          </ac:spMkLst>
        </pc:spChg>
        <pc:spChg chg="mod">
          <ac:chgData name="Nicolas Bourré" userId="3976cfa3-d3e1-428e-81d1-805acb964e52" providerId="ADAL" clId="{BB5B804E-0281-4688-A8E3-4085A3420908}" dt="2020-03-06T15:53:02.842" v="4489" actId="20577"/>
          <ac:spMkLst>
            <pc:docMk/>
            <pc:sldMk cId="694534743" sldId="305"/>
            <ac:spMk id="3" creationId="{F534CCE3-2D12-4C6C-BEB4-D215F4140E21}"/>
          </ac:spMkLst>
        </pc:spChg>
      </pc:sldChg>
      <pc:sldChg chg="modSp add del mod">
        <pc:chgData name="Nicolas Bourré" userId="3976cfa3-d3e1-428e-81d1-805acb964e52" providerId="ADAL" clId="{BB5B804E-0281-4688-A8E3-4085A3420908}" dt="2020-03-06T15:46:33.822" v="3581"/>
        <pc:sldMkLst>
          <pc:docMk/>
          <pc:sldMk cId="1572123550" sldId="305"/>
        </pc:sldMkLst>
        <pc:spChg chg="mod">
          <ac:chgData name="Nicolas Bourré" userId="3976cfa3-d3e1-428e-81d1-805acb964e52" providerId="ADAL" clId="{BB5B804E-0281-4688-A8E3-4085A3420908}" dt="2020-03-06T15:46:30.234" v="3580" actId="15"/>
          <ac:spMkLst>
            <pc:docMk/>
            <pc:sldMk cId="1572123550" sldId="305"/>
            <ac:spMk id="3" creationId="{F534CCE3-2D12-4C6C-BEB4-D215F4140E21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06T16:50:37.065" v="5277" actId="113"/>
        <pc:sldMkLst>
          <pc:docMk/>
          <pc:sldMk cId="1662728496" sldId="306"/>
        </pc:sldMkLst>
        <pc:spChg chg="del">
          <ac:chgData name="Nicolas Bourré" userId="3976cfa3-d3e1-428e-81d1-805acb964e52" providerId="ADAL" clId="{BB5B804E-0281-4688-A8E3-4085A3420908}" dt="2020-03-06T16:16:38.797" v="4569"/>
          <ac:spMkLst>
            <pc:docMk/>
            <pc:sldMk cId="1662728496" sldId="306"/>
            <ac:spMk id="2" creationId="{933DEF79-7490-456F-8A0B-5327E5C16C28}"/>
          </ac:spMkLst>
        </pc:spChg>
        <pc:spChg chg="del">
          <ac:chgData name="Nicolas Bourré" userId="3976cfa3-d3e1-428e-81d1-805acb964e52" providerId="ADAL" clId="{BB5B804E-0281-4688-A8E3-4085A3420908}" dt="2020-03-06T16:16:38.797" v="4569"/>
          <ac:spMkLst>
            <pc:docMk/>
            <pc:sldMk cId="1662728496" sldId="306"/>
            <ac:spMk id="3" creationId="{40CE9B1F-799D-46B9-AD42-2F905614CEA1}"/>
          </ac:spMkLst>
        </pc:spChg>
        <pc:spChg chg="add del mod">
          <ac:chgData name="Nicolas Bourré" userId="3976cfa3-d3e1-428e-81d1-805acb964e52" providerId="ADAL" clId="{BB5B804E-0281-4688-A8E3-4085A3420908}" dt="2020-03-06T16:16:42.492" v="4570"/>
          <ac:spMkLst>
            <pc:docMk/>
            <pc:sldMk cId="1662728496" sldId="306"/>
            <ac:spMk id="4" creationId="{F2626505-AAE0-4409-9804-0A91C7104103}"/>
          </ac:spMkLst>
        </pc:spChg>
        <pc:spChg chg="add del mod">
          <ac:chgData name="Nicolas Bourré" userId="3976cfa3-d3e1-428e-81d1-805acb964e52" providerId="ADAL" clId="{BB5B804E-0281-4688-A8E3-4085A3420908}" dt="2020-03-06T16:16:42.492" v="4570"/>
          <ac:spMkLst>
            <pc:docMk/>
            <pc:sldMk cId="1662728496" sldId="306"/>
            <ac:spMk id="5" creationId="{687E1D9C-3133-47E4-889B-CBF8478C28C7}"/>
          </ac:spMkLst>
        </pc:spChg>
        <pc:spChg chg="add mod">
          <ac:chgData name="Nicolas Bourré" userId="3976cfa3-d3e1-428e-81d1-805acb964e52" providerId="ADAL" clId="{BB5B804E-0281-4688-A8E3-4085A3420908}" dt="2020-03-06T16:17:07.004" v="4601" actId="20577"/>
          <ac:spMkLst>
            <pc:docMk/>
            <pc:sldMk cId="1662728496" sldId="306"/>
            <ac:spMk id="6" creationId="{75E799EB-02AE-4CD7-A7C0-D0047596677F}"/>
          </ac:spMkLst>
        </pc:spChg>
        <pc:spChg chg="add mod">
          <ac:chgData name="Nicolas Bourré" userId="3976cfa3-d3e1-428e-81d1-805acb964e52" providerId="ADAL" clId="{BB5B804E-0281-4688-A8E3-4085A3420908}" dt="2020-03-06T16:50:37.065" v="5277" actId="113"/>
          <ac:spMkLst>
            <pc:docMk/>
            <pc:sldMk cId="1662728496" sldId="306"/>
            <ac:spMk id="7" creationId="{61E89E7C-75E8-43BE-A020-217D340D7DB3}"/>
          </ac:spMkLst>
        </pc:spChg>
      </pc:sldChg>
      <pc:sldChg chg="add del">
        <pc:chgData name="Nicolas Bourré" userId="3976cfa3-d3e1-428e-81d1-805acb964e52" providerId="ADAL" clId="{BB5B804E-0281-4688-A8E3-4085A3420908}" dt="2020-03-06T16:50:50.524" v="5278" actId="47"/>
        <pc:sldMkLst>
          <pc:docMk/>
          <pc:sldMk cId="3175273959" sldId="307"/>
        </pc:sldMkLst>
      </pc:sldChg>
      <pc:sldChg chg="modSp add mod ord">
        <pc:chgData name="Nicolas Bourré" userId="3976cfa3-d3e1-428e-81d1-805acb964e52" providerId="ADAL" clId="{BB5B804E-0281-4688-A8E3-4085A3420908}" dt="2020-03-06T16:16:34.350" v="4568"/>
        <pc:sldMkLst>
          <pc:docMk/>
          <pc:sldMk cId="1379609041" sldId="308"/>
        </pc:sldMkLst>
        <pc:spChg chg="mod">
          <ac:chgData name="Nicolas Bourré" userId="3976cfa3-d3e1-428e-81d1-805acb964e52" providerId="ADAL" clId="{BB5B804E-0281-4688-A8E3-4085A3420908}" dt="2020-03-06T16:16:31.708" v="4566" actId="20577"/>
          <ac:spMkLst>
            <pc:docMk/>
            <pc:sldMk cId="1379609041" sldId="308"/>
            <ac:spMk id="2" creationId="{774EBDFB-C17D-4FA7-8DB4-EF7C0E556F26}"/>
          </ac:spMkLst>
        </pc:spChg>
      </pc:sldChg>
      <pc:sldChg chg="modSp add mod">
        <pc:chgData name="Nicolas Bourré" userId="3976cfa3-d3e1-428e-81d1-805acb964e52" providerId="ADAL" clId="{BB5B804E-0281-4688-A8E3-4085A3420908}" dt="2020-03-06T19:33:11.671" v="5808" actId="20577"/>
        <pc:sldMkLst>
          <pc:docMk/>
          <pc:sldMk cId="3268704312" sldId="309"/>
        </pc:sldMkLst>
        <pc:spChg chg="mod">
          <ac:chgData name="Nicolas Bourré" userId="3976cfa3-d3e1-428e-81d1-805acb964e52" providerId="ADAL" clId="{BB5B804E-0281-4688-A8E3-4085A3420908}" dt="2020-03-06T16:50:58.953" v="5280"/>
          <ac:spMkLst>
            <pc:docMk/>
            <pc:sldMk cId="3268704312" sldId="309"/>
            <ac:spMk id="2" creationId="{5A960809-10C2-4D9D-B40B-AE66E6E7880A}"/>
          </ac:spMkLst>
        </pc:spChg>
        <pc:spChg chg="mod">
          <ac:chgData name="Nicolas Bourré" userId="3976cfa3-d3e1-428e-81d1-805acb964e52" providerId="ADAL" clId="{BB5B804E-0281-4688-A8E3-4085A3420908}" dt="2020-03-06T19:33:11.671" v="5808" actId="20577"/>
          <ac:spMkLst>
            <pc:docMk/>
            <pc:sldMk cId="3268704312" sldId="309"/>
            <ac:spMk id="3" creationId="{A85611DC-0110-4A48-B591-90F35BF3FAA3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10T07:22:53.355" v="5912" actId="20577"/>
        <pc:sldMkLst>
          <pc:docMk/>
          <pc:sldMk cId="1036953217" sldId="310"/>
        </pc:sldMkLst>
        <pc:spChg chg="del">
          <ac:chgData name="Nicolas Bourré" userId="3976cfa3-d3e1-428e-81d1-805acb964e52" providerId="ADAL" clId="{BB5B804E-0281-4688-A8E3-4085A3420908}" dt="2020-03-10T07:22:37.753" v="5858"/>
          <ac:spMkLst>
            <pc:docMk/>
            <pc:sldMk cId="1036953217" sldId="310"/>
            <ac:spMk id="2" creationId="{FC262695-4E5F-4BE5-86A4-422B9359FAEF}"/>
          </ac:spMkLst>
        </pc:spChg>
        <pc:spChg chg="del">
          <ac:chgData name="Nicolas Bourré" userId="3976cfa3-d3e1-428e-81d1-805acb964e52" providerId="ADAL" clId="{BB5B804E-0281-4688-A8E3-4085A3420908}" dt="2020-03-10T07:22:37.753" v="5858"/>
          <ac:spMkLst>
            <pc:docMk/>
            <pc:sldMk cId="1036953217" sldId="310"/>
            <ac:spMk id="3" creationId="{8C369EFA-CBDB-4686-8F4D-2737351BE361}"/>
          </ac:spMkLst>
        </pc:spChg>
        <pc:spChg chg="add mod">
          <ac:chgData name="Nicolas Bourré" userId="3976cfa3-d3e1-428e-81d1-805acb964e52" providerId="ADAL" clId="{BB5B804E-0281-4688-A8E3-4085A3420908}" dt="2020-03-10T07:22:53.355" v="5912" actId="20577"/>
          <ac:spMkLst>
            <pc:docMk/>
            <pc:sldMk cId="1036953217" sldId="310"/>
            <ac:spMk id="4" creationId="{390A3141-5E9B-4F21-9101-7361BBBFEEFD}"/>
          </ac:spMkLst>
        </pc:spChg>
        <pc:spChg chg="add mod">
          <ac:chgData name="Nicolas Bourré" userId="3976cfa3-d3e1-428e-81d1-805acb964e52" providerId="ADAL" clId="{BB5B804E-0281-4688-A8E3-4085A3420908}" dt="2020-03-10T07:22:37.753" v="5858"/>
          <ac:spMkLst>
            <pc:docMk/>
            <pc:sldMk cId="1036953217" sldId="310"/>
            <ac:spMk id="5" creationId="{869BAB94-C8BA-4932-BCC6-893031DA2CF6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10T07:25:53.602" v="6381" actId="27636"/>
        <pc:sldMkLst>
          <pc:docMk/>
          <pc:sldMk cId="2903735650" sldId="311"/>
        </pc:sldMkLst>
        <pc:spChg chg="del">
          <ac:chgData name="Nicolas Bourré" userId="3976cfa3-d3e1-428e-81d1-805acb964e52" providerId="ADAL" clId="{BB5B804E-0281-4688-A8E3-4085A3420908}" dt="2020-03-10T07:23:01.696" v="5914"/>
          <ac:spMkLst>
            <pc:docMk/>
            <pc:sldMk cId="2903735650" sldId="311"/>
            <ac:spMk id="2" creationId="{9B8E844A-BA41-4094-B1B1-60486642FF65}"/>
          </ac:spMkLst>
        </pc:spChg>
        <pc:spChg chg="del">
          <ac:chgData name="Nicolas Bourré" userId="3976cfa3-d3e1-428e-81d1-805acb964e52" providerId="ADAL" clId="{BB5B804E-0281-4688-A8E3-4085A3420908}" dt="2020-03-10T07:23:01.696" v="5914"/>
          <ac:spMkLst>
            <pc:docMk/>
            <pc:sldMk cId="2903735650" sldId="311"/>
            <ac:spMk id="3" creationId="{A8EE9962-E7B8-4855-A090-E2FA40EEC1A4}"/>
          </ac:spMkLst>
        </pc:spChg>
        <pc:spChg chg="add mod">
          <ac:chgData name="Nicolas Bourré" userId="3976cfa3-d3e1-428e-81d1-805acb964e52" providerId="ADAL" clId="{BB5B804E-0281-4688-A8E3-4085A3420908}" dt="2020-03-10T07:23:29.474" v="5956" actId="20577"/>
          <ac:spMkLst>
            <pc:docMk/>
            <pc:sldMk cId="2903735650" sldId="311"/>
            <ac:spMk id="4" creationId="{61B63711-1EFE-4DA6-92BF-7B6F1B4B3CF6}"/>
          </ac:spMkLst>
        </pc:spChg>
        <pc:spChg chg="add mod">
          <ac:chgData name="Nicolas Bourré" userId="3976cfa3-d3e1-428e-81d1-805acb964e52" providerId="ADAL" clId="{BB5B804E-0281-4688-A8E3-4085A3420908}" dt="2020-03-10T07:25:53.602" v="6381" actId="27636"/>
          <ac:spMkLst>
            <pc:docMk/>
            <pc:sldMk cId="2903735650" sldId="311"/>
            <ac:spMk id="5" creationId="{CA4481BD-ADA9-4E29-9C82-6DE384E004E0}"/>
          </ac:spMkLst>
        </pc:spChg>
        <pc:spChg chg="add del mod">
          <ac:chgData name="Nicolas Bourré" userId="3976cfa3-d3e1-428e-81d1-805acb964e52" providerId="ADAL" clId="{BB5B804E-0281-4688-A8E3-4085A3420908}" dt="2020-03-10T07:25:53.098" v="6380"/>
          <ac:spMkLst>
            <pc:docMk/>
            <pc:sldMk cId="2903735650" sldId="311"/>
            <ac:spMk id="6" creationId="{4C459262-5343-490C-B50A-5D87586C0555}"/>
          </ac:spMkLst>
        </pc:spChg>
        <pc:spChg chg="add del mod">
          <ac:chgData name="Nicolas Bourré" userId="3976cfa3-d3e1-428e-81d1-805acb964e52" providerId="ADAL" clId="{BB5B804E-0281-4688-A8E3-4085A3420908}" dt="2020-03-10T07:25:53.098" v="6380"/>
          <ac:spMkLst>
            <pc:docMk/>
            <pc:sldMk cId="2903735650" sldId="311"/>
            <ac:spMk id="7" creationId="{40A8D6A0-AA71-457F-9068-56651C6C88E3}"/>
          </ac:spMkLst>
        </pc:spChg>
        <pc:spChg chg="add del mod">
          <ac:chgData name="Nicolas Bourré" userId="3976cfa3-d3e1-428e-81d1-805acb964e52" providerId="ADAL" clId="{BB5B804E-0281-4688-A8E3-4085A3420908}" dt="2020-03-10T07:25:53.098" v="6380"/>
          <ac:spMkLst>
            <pc:docMk/>
            <pc:sldMk cId="2903735650" sldId="311"/>
            <ac:spMk id="8" creationId="{49272EEA-DCBC-4283-B55F-3B5C6D69F1B0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10T07:36:27.867" v="7151" actId="1076"/>
        <pc:sldMkLst>
          <pc:docMk/>
          <pc:sldMk cId="1687302836" sldId="312"/>
        </pc:sldMkLst>
        <pc:spChg chg="mod">
          <ac:chgData name="Nicolas Bourré" userId="3976cfa3-d3e1-428e-81d1-805acb964e52" providerId="ADAL" clId="{BB5B804E-0281-4688-A8E3-4085A3420908}" dt="2020-03-10T07:26:01.804" v="6383"/>
          <ac:spMkLst>
            <pc:docMk/>
            <pc:sldMk cId="1687302836" sldId="312"/>
            <ac:spMk id="2" creationId="{C393F769-AF8D-4F1D-B877-694A6596D4E1}"/>
          </ac:spMkLst>
        </pc:spChg>
        <pc:spChg chg="mod">
          <ac:chgData name="Nicolas Bourré" userId="3976cfa3-d3e1-428e-81d1-805acb964e52" providerId="ADAL" clId="{BB5B804E-0281-4688-A8E3-4085A3420908}" dt="2020-03-10T07:32:16.619" v="6977" actId="27636"/>
          <ac:spMkLst>
            <pc:docMk/>
            <pc:sldMk cId="1687302836" sldId="312"/>
            <ac:spMk id="3" creationId="{602FBC2F-A19F-4A70-8090-4C0D6468AAF1}"/>
          </ac:spMkLst>
        </pc:spChg>
        <pc:spChg chg="add del mod">
          <ac:chgData name="Nicolas Bourré" userId="3976cfa3-d3e1-428e-81d1-805acb964e52" providerId="ADAL" clId="{BB5B804E-0281-4688-A8E3-4085A3420908}" dt="2020-03-10T07:35:36.277" v="7136" actId="478"/>
          <ac:spMkLst>
            <pc:docMk/>
            <pc:sldMk cId="1687302836" sldId="312"/>
            <ac:spMk id="4" creationId="{DE347BFE-4917-4A9D-8A19-8C53DD022CDF}"/>
          </ac:spMkLst>
        </pc:spChg>
        <pc:spChg chg="add mod">
          <ac:chgData name="Nicolas Bourré" userId="3976cfa3-d3e1-428e-81d1-805acb964e52" providerId="ADAL" clId="{BB5B804E-0281-4688-A8E3-4085A3420908}" dt="2020-03-10T07:34:41.958" v="7023" actId="164"/>
          <ac:spMkLst>
            <pc:docMk/>
            <pc:sldMk cId="1687302836" sldId="312"/>
            <ac:spMk id="5" creationId="{0860D9C2-A317-4EF6-BE3E-0F3B80E862AB}"/>
          </ac:spMkLst>
        </pc:spChg>
        <pc:spChg chg="add mod">
          <ac:chgData name="Nicolas Bourré" userId="3976cfa3-d3e1-428e-81d1-805acb964e52" providerId="ADAL" clId="{BB5B804E-0281-4688-A8E3-4085A3420908}" dt="2020-03-10T07:34:41.958" v="7023" actId="164"/>
          <ac:spMkLst>
            <pc:docMk/>
            <pc:sldMk cId="1687302836" sldId="312"/>
            <ac:spMk id="6" creationId="{DF09B7EA-7EE4-4BE4-BF68-D72908FE6CF0}"/>
          </ac:spMkLst>
        </pc:spChg>
        <pc:spChg chg="add del mod">
          <ac:chgData name="Nicolas Bourré" userId="3976cfa3-d3e1-428e-81d1-805acb964e52" providerId="ADAL" clId="{BB5B804E-0281-4688-A8E3-4085A3420908}" dt="2020-03-10T07:33:59.988" v="7007" actId="478"/>
          <ac:spMkLst>
            <pc:docMk/>
            <pc:sldMk cId="1687302836" sldId="312"/>
            <ac:spMk id="12" creationId="{B9C822E8-7DDB-4BA5-9540-0D9599D4064F}"/>
          </ac:spMkLst>
        </pc:spChg>
        <pc:spChg chg="add mod">
          <ac:chgData name="Nicolas Bourré" userId="3976cfa3-d3e1-428e-81d1-805acb964e52" providerId="ADAL" clId="{BB5B804E-0281-4688-A8E3-4085A3420908}" dt="2020-03-10T07:34:41.958" v="7023" actId="164"/>
          <ac:spMkLst>
            <pc:docMk/>
            <pc:sldMk cId="1687302836" sldId="312"/>
            <ac:spMk id="13" creationId="{D98747F8-674D-48B3-A39E-C6520719C386}"/>
          </ac:spMkLst>
        </pc:spChg>
        <pc:spChg chg="add mod">
          <ac:chgData name="Nicolas Bourré" userId="3976cfa3-d3e1-428e-81d1-805acb964e52" providerId="ADAL" clId="{BB5B804E-0281-4688-A8E3-4085A3420908}" dt="2020-03-10T07:36:20.359" v="7148" actId="164"/>
          <ac:spMkLst>
            <pc:docMk/>
            <pc:sldMk cId="1687302836" sldId="312"/>
            <ac:spMk id="15" creationId="{133B734B-3030-4F70-BEAF-EA760A76DB76}"/>
          </ac:spMkLst>
        </pc:spChg>
        <pc:grpChg chg="add mod">
          <ac:chgData name="Nicolas Bourré" userId="3976cfa3-d3e1-428e-81d1-805acb964e52" providerId="ADAL" clId="{BB5B804E-0281-4688-A8E3-4085A3420908}" dt="2020-03-10T07:36:20.359" v="7148" actId="164"/>
          <ac:grpSpMkLst>
            <pc:docMk/>
            <pc:sldMk cId="1687302836" sldId="312"/>
            <ac:grpSpMk id="14" creationId="{C6B0A627-8667-4DCE-A2D9-FA342E07671C}"/>
          </ac:grpSpMkLst>
        </pc:grpChg>
        <pc:grpChg chg="add mod">
          <ac:chgData name="Nicolas Bourré" userId="3976cfa3-d3e1-428e-81d1-805acb964e52" providerId="ADAL" clId="{BB5B804E-0281-4688-A8E3-4085A3420908}" dt="2020-03-10T07:36:27.867" v="7151" actId="1076"/>
          <ac:grpSpMkLst>
            <pc:docMk/>
            <pc:sldMk cId="1687302836" sldId="312"/>
            <ac:grpSpMk id="16" creationId="{20AD9598-7994-41A9-BBAE-0E2A61B6D022}"/>
          </ac:grpSpMkLst>
        </pc:grpChg>
        <pc:cxnChg chg="add del mod">
          <ac:chgData name="Nicolas Bourré" userId="3976cfa3-d3e1-428e-81d1-805acb964e52" providerId="ADAL" clId="{BB5B804E-0281-4688-A8E3-4085A3420908}" dt="2020-03-10T07:33:39.171" v="7004" actId="478"/>
          <ac:cxnSpMkLst>
            <pc:docMk/>
            <pc:sldMk cId="1687302836" sldId="312"/>
            <ac:cxnSpMk id="8" creationId="{9B7723E6-842A-4A7F-8392-2FAA1EB6DC0E}"/>
          </ac:cxnSpMkLst>
        </pc:cxnChg>
      </pc:sldChg>
      <pc:sldChg chg="addSp delSp modSp add mod">
        <pc:chgData name="Nicolas Bourré" userId="3976cfa3-d3e1-428e-81d1-805acb964e52" providerId="ADAL" clId="{BB5B804E-0281-4688-A8E3-4085A3420908}" dt="2020-03-10T07:46:41.102" v="7700" actId="20577"/>
        <pc:sldMkLst>
          <pc:docMk/>
          <pc:sldMk cId="2192879330" sldId="313"/>
        </pc:sldMkLst>
        <pc:spChg chg="mod">
          <ac:chgData name="Nicolas Bourré" userId="3976cfa3-d3e1-428e-81d1-805acb964e52" providerId="ADAL" clId="{BB5B804E-0281-4688-A8E3-4085A3420908}" dt="2020-03-10T07:46:41.102" v="7700" actId="20577"/>
          <ac:spMkLst>
            <pc:docMk/>
            <pc:sldMk cId="2192879330" sldId="313"/>
            <ac:spMk id="2" creationId="{34DA4661-77C2-4579-AC4C-AEC5B5E51219}"/>
          </ac:spMkLst>
        </pc:spChg>
        <pc:spChg chg="mod">
          <ac:chgData name="Nicolas Bourré" userId="3976cfa3-d3e1-428e-81d1-805acb964e52" providerId="ADAL" clId="{BB5B804E-0281-4688-A8E3-4085A3420908}" dt="2020-03-10T07:45:13.414" v="7680" actId="20577"/>
          <ac:spMkLst>
            <pc:docMk/>
            <pc:sldMk cId="2192879330" sldId="313"/>
            <ac:spMk id="3" creationId="{7F093766-8725-43C4-BCD4-D6E6C71F0314}"/>
          </ac:spMkLst>
        </pc:spChg>
        <pc:spChg chg="del mod">
          <ac:chgData name="Nicolas Bourré" userId="3976cfa3-d3e1-428e-81d1-805acb964e52" providerId="ADAL" clId="{BB5B804E-0281-4688-A8E3-4085A3420908}" dt="2020-03-10T07:43:11.448" v="7524" actId="478"/>
          <ac:spMkLst>
            <pc:docMk/>
            <pc:sldMk cId="2192879330" sldId="313"/>
            <ac:spMk id="4" creationId="{B0171B69-288F-4C10-A100-9F64840180E0}"/>
          </ac:spMkLst>
        </pc:spChg>
        <pc:spChg chg="add del mod">
          <ac:chgData name="Nicolas Bourré" userId="3976cfa3-d3e1-428e-81d1-805acb964e52" providerId="ADAL" clId="{BB5B804E-0281-4688-A8E3-4085A3420908}" dt="2020-03-10T07:43:14.174" v="7525"/>
          <ac:spMkLst>
            <pc:docMk/>
            <pc:sldMk cId="2192879330" sldId="313"/>
            <ac:spMk id="6" creationId="{2E159C0A-5854-4B3F-BF0D-12D1FC5DF33D}"/>
          </ac:spMkLst>
        </pc:spChg>
        <pc:picChg chg="add mod">
          <ac:chgData name="Nicolas Bourré" userId="3976cfa3-d3e1-428e-81d1-805acb964e52" providerId="ADAL" clId="{BB5B804E-0281-4688-A8E3-4085A3420908}" dt="2020-03-10T07:46:12.108" v="7687" actId="1076"/>
          <ac:picMkLst>
            <pc:docMk/>
            <pc:sldMk cId="2192879330" sldId="313"/>
            <ac:picMk id="8" creationId="{39D1E520-DBED-40B0-A3A9-89CCC7E91F46}"/>
          </ac:picMkLst>
        </pc:picChg>
      </pc:sldChg>
      <pc:sldChg chg="modSp add mod">
        <pc:chgData name="Nicolas Bourré" userId="3976cfa3-d3e1-428e-81d1-805acb964e52" providerId="ADAL" clId="{BB5B804E-0281-4688-A8E3-4085A3420908}" dt="2020-03-10T07:50:28.757" v="8352" actId="20577"/>
        <pc:sldMkLst>
          <pc:docMk/>
          <pc:sldMk cId="398347194" sldId="314"/>
        </pc:sldMkLst>
        <pc:spChg chg="mod">
          <ac:chgData name="Nicolas Bourré" userId="3976cfa3-d3e1-428e-81d1-805acb964e52" providerId="ADAL" clId="{BB5B804E-0281-4688-A8E3-4085A3420908}" dt="2020-03-10T07:47:00.529" v="7740" actId="6549"/>
          <ac:spMkLst>
            <pc:docMk/>
            <pc:sldMk cId="398347194" sldId="314"/>
            <ac:spMk id="2" creationId="{67C0095C-9C32-4B1A-BDCC-721B748FF2E3}"/>
          </ac:spMkLst>
        </pc:spChg>
        <pc:spChg chg="mod">
          <ac:chgData name="Nicolas Bourré" userId="3976cfa3-d3e1-428e-81d1-805acb964e52" providerId="ADAL" clId="{BB5B804E-0281-4688-A8E3-4085A3420908}" dt="2020-03-10T07:50:28.757" v="8352" actId="20577"/>
          <ac:spMkLst>
            <pc:docMk/>
            <pc:sldMk cId="398347194" sldId="314"/>
            <ac:spMk id="3" creationId="{58AE1A4A-3809-4FF6-8393-AC59710A18B1}"/>
          </ac:spMkLst>
        </pc:spChg>
      </pc:sldChg>
      <pc:sldChg chg="addSp modSp add mod">
        <pc:chgData name="Nicolas Bourré" userId="3976cfa3-d3e1-428e-81d1-805acb964e52" providerId="ADAL" clId="{BB5B804E-0281-4688-A8E3-4085A3420908}" dt="2020-03-10T08:02:56.254" v="9099" actId="20577"/>
        <pc:sldMkLst>
          <pc:docMk/>
          <pc:sldMk cId="601714515" sldId="315"/>
        </pc:sldMkLst>
        <pc:spChg chg="mod">
          <ac:chgData name="Nicolas Bourré" userId="3976cfa3-d3e1-428e-81d1-805acb964e52" providerId="ADAL" clId="{BB5B804E-0281-4688-A8E3-4085A3420908}" dt="2020-03-10T07:50:54.590" v="8422" actId="20577"/>
          <ac:spMkLst>
            <pc:docMk/>
            <pc:sldMk cId="601714515" sldId="315"/>
            <ac:spMk id="2" creationId="{55AA79A8-EA96-4AC4-B129-2E0D3BC401B8}"/>
          </ac:spMkLst>
        </pc:spChg>
        <pc:spChg chg="mod">
          <ac:chgData name="Nicolas Bourré" userId="3976cfa3-d3e1-428e-81d1-805acb964e52" providerId="ADAL" clId="{BB5B804E-0281-4688-A8E3-4085A3420908}" dt="2020-03-10T07:54:14.103" v="8838" actId="20577"/>
          <ac:spMkLst>
            <pc:docMk/>
            <pc:sldMk cId="601714515" sldId="315"/>
            <ac:spMk id="3" creationId="{8A7D185C-C49A-48A5-A33C-CB9B02D10900}"/>
          </ac:spMkLst>
        </pc:spChg>
        <pc:spChg chg="add mod">
          <ac:chgData name="Nicolas Bourré" userId="3976cfa3-d3e1-428e-81d1-805acb964e52" providerId="ADAL" clId="{BB5B804E-0281-4688-A8E3-4085A3420908}" dt="2020-03-10T08:02:56.254" v="9099" actId="20577"/>
          <ac:spMkLst>
            <pc:docMk/>
            <pc:sldMk cId="601714515" sldId="315"/>
            <ac:spMk id="4" creationId="{224C4CA6-DD83-405C-BC39-BBE1D91A1013}"/>
          </ac:spMkLst>
        </pc:spChg>
        <pc:spChg chg="add mod">
          <ac:chgData name="Nicolas Bourré" userId="3976cfa3-d3e1-428e-81d1-805acb964e52" providerId="ADAL" clId="{BB5B804E-0281-4688-A8E3-4085A3420908}" dt="2020-03-10T07:55:25.916" v="8846" actId="1076"/>
          <ac:spMkLst>
            <pc:docMk/>
            <pc:sldMk cId="601714515" sldId="315"/>
            <ac:spMk id="5" creationId="{59229FDA-FE94-4009-A27E-C9FAE9C7C203}"/>
          </ac:spMkLst>
        </pc:spChg>
      </pc:sldChg>
      <pc:sldChg chg="delSp modSp add mod">
        <pc:chgData name="Nicolas Bourré" userId="3976cfa3-d3e1-428e-81d1-805acb964e52" providerId="ADAL" clId="{BB5B804E-0281-4688-A8E3-4085A3420908}" dt="2020-03-10T08:42:48.610" v="9531" actId="20577"/>
        <pc:sldMkLst>
          <pc:docMk/>
          <pc:sldMk cId="3465065789" sldId="316"/>
        </pc:sldMkLst>
        <pc:spChg chg="mod">
          <ac:chgData name="Nicolas Bourré" userId="3976cfa3-d3e1-428e-81d1-805acb964e52" providerId="ADAL" clId="{BB5B804E-0281-4688-A8E3-4085A3420908}" dt="2020-03-10T08:03:09.183" v="9101"/>
          <ac:spMkLst>
            <pc:docMk/>
            <pc:sldMk cId="3465065789" sldId="316"/>
            <ac:spMk id="2" creationId="{57598A53-CC4A-440C-BD79-A73D744BD68C}"/>
          </ac:spMkLst>
        </pc:spChg>
        <pc:spChg chg="mod">
          <ac:chgData name="Nicolas Bourré" userId="3976cfa3-d3e1-428e-81d1-805acb964e52" providerId="ADAL" clId="{BB5B804E-0281-4688-A8E3-4085A3420908}" dt="2020-03-10T08:42:48.610" v="9531" actId="20577"/>
          <ac:spMkLst>
            <pc:docMk/>
            <pc:sldMk cId="3465065789" sldId="316"/>
            <ac:spMk id="3" creationId="{B53ABEB9-4A86-4CE7-8018-905BDE2A2709}"/>
          </ac:spMkLst>
        </pc:spChg>
        <pc:spChg chg="del">
          <ac:chgData name="Nicolas Bourré" userId="3976cfa3-d3e1-428e-81d1-805acb964e52" providerId="ADAL" clId="{BB5B804E-0281-4688-A8E3-4085A3420908}" dt="2020-03-10T08:06:17.014" v="9338"/>
          <ac:spMkLst>
            <pc:docMk/>
            <pc:sldMk cId="3465065789" sldId="316"/>
            <ac:spMk id="4" creationId="{6B691FAC-E958-4F81-88A0-DB74BEF34F81}"/>
          </ac:spMkLst>
        </pc:spChg>
      </pc:sldChg>
      <pc:sldChg chg="addSp delSp modSp add mod ord">
        <pc:chgData name="Nicolas Bourré" userId="3976cfa3-d3e1-428e-81d1-805acb964e52" providerId="ADAL" clId="{BB5B804E-0281-4688-A8E3-4085A3420908}" dt="2020-03-20T21:23:02.128" v="10988"/>
        <pc:sldMkLst>
          <pc:docMk/>
          <pc:sldMk cId="2808134740" sldId="319"/>
        </pc:sldMkLst>
        <pc:spChg chg="del">
          <ac:chgData name="Nicolas Bourré" userId="3976cfa3-d3e1-428e-81d1-805acb964e52" providerId="ADAL" clId="{BB5B804E-0281-4688-A8E3-4085A3420908}" dt="2020-03-16T15:21:05.749" v="9898"/>
          <ac:spMkLst>
            <pc:docMk/>
            <pc:sldMk cId="2808134740" sldId="319"/>
            <ac:spMk id="2" creationId="{025E3731-3364-4EFF-9964-B4707A4BBB4F}"/>
          </ac:spMkLst>
        </pc:spChg>
        <pc:spChg chg="del">
          <ac:chgData name="Nicolas Bourré" userId="3976cfa3-d3e1-428e-81d1-805acb964e52" providerId="ADAL" clId="{BB5B804E-0281-4688-A8E3-4085A3420908}" dt="2020-03-16T15:21:05.749" v="9898"/>
          <ac:spMkLst>
            <pc:docMk/>
            <pc:sldMk cId="2808134740" sldId="319"/>
            <ac:spMk id="3" creationId="{488F1522-B623-46C8-9DFF-C2A817740BEE}"/>
          </ac:spMkLst>
        </pc:spChg>
        <pc:spChg chg="add mod">
          <ac:chgData name="Nicolas Bourré" userId="3976cfa3-d3e1-428e-81d1-805acb964e52" providerId="ADAL" clId="{BB5B804E-0281-4688-A8E3-4085A3420908}" dt="2020-03-16T15:21:45.031" v="9946" actId="20577"/>
          <ac:spMkLst>
            <pc:docMk/>
            <pc:sldMk cId="2808134740" sldId="319"/>
            <ac:spMk id="4" creationId="{AF13068A-E949-425F-9ECF-278964D6DF08}"/>
          </ac:spMkLst>
        </pc:spChg>
        <pc:spChg chg="add mod">
          <ac:chgData name="Nicolas Bourré" userId="3976cfa3-d3e1-428e-81d1-805acb964e52" providerId="ADAL" clId="{BB5B804E-0281-4688-A8E3-4085A3420908}" dt="2020-03-16T15:21:05.749" v="9898"/>
          <ac:spMkLst>
            <pc:docMk/>
            <pc:sldMk cId="2808134740" sldId="319"/>
            <ac:spMk id="5" creationId="{E79CE163-E7CB-45B0-A092-D727ACECAE26}"/>
          </ac:spMkLst>
        </pc:spChg>
      </pc:sldChg>
      <pc:sldChg chg="modSp add mod">
        <pc:chgData name="Nicolas Bourré" userId="3976cfa3-d3e1-428e-81d1-805acb964e52" providerId="ADAL" clId="{BB5B804E-0281-4688-A8E3-4085A3420908}" dt="2020-03-16T15:53:56.839" v="10821" actId="20577"/>
        <pc:sldMkLst>
          <pc:docMk/>
          <pc:sldMk cId="755102174" sldId="320"/>
        </pc:sldMkLst>
        <pc:spChg chg="mod">
          <ac:chgData name="Nicolas Bourré" userId="3976cfa3-d3e1-428e-81d1-805acb964e52" providerId="ADAL" clId="{BB5B804E-0281-4688-A8E3-4085A3420908}" dt="2020-03-16T15:31:34.682" v="9978" actId="20577"/>
          <ac:spMkLst>
            <pc:docMk/>
            <pc:sldMk cId="755102174" sldId="320"/>
            <ac:spMk id="2" creationId="{7787C08E-9BCF-41AD-9C04-350AC77B3E53}"/>
          </ac:spMkLst>
        </pc:spChg>
        <pc:spChg chg="mod">
          <ac:chgData name="Nicolas Bourré" userId="3976cfa3-d3e1-428e-81d1-805acb964e52" providerId="ADAL" clId="{BB5B804E-0281-4688-A8E3-4085A3420908}" dt="2020-03-16T15:53:56.839" v="10821" actId="20577"/>
          <ac:spMkLst>
            <pc:docMk/>
            <pc:sldMk cId="755102174" sldId="320"/>
            <ac:spMk id="3" creationId="{98B23CF9-7FBA-49D8-AAC6-79CDA5E43BE8}"/>
          </ac:spMkLst>
        </pc:spChg>
      </pc:sldChg>
      <pc:sldChg chg="modSp add mod">
        <pc:chgData name="Nicolas Bourré" userId="3976cfa3-d3e1-428e-81d1-805acb964e52" providerId="ADAL" clId="{BB5B804E-0281-4688-A8E3-4085A3420908}" dt="2020-03-16T15:54:33.042" v="10927" actId="20577"/>
        <pc:sldMkLst>
          <pc:docMk/>
          <pc:sldMk cId="1618119814" sldId="321"/>
        </pc:sldMkLst>
        <pc:spChg chg="mod">
          <ac:chgData name="Nicolas Bourré" userId="3976cfa3-d3e1-428e-81d1-805acb964e52" providerId="ADAL" clId="{BB5B804E-0281-4688-A8E3-4085A3420908}" dt="2020-03-16T15:52:36.882" v="10634" actId="20577"/>
          <ac:spMkLst>
            <pc:docMk/>
            <pc:sldMk cId="1618119814" sldId="321"/>
            <ac:spMk id="2" creationId="{C6E4FCC9-1BE5-418A-B1E0-88929EE8BC99}"/>
          </ac:spMkLst>
        </pc:spChg>
        <pc:spChg chg="mod">
          <ac:chgData name="Nicolas Bourré" userId="3976cfa3-d3e1-428e-81d1-805acb964e52" providerId="ADAL" clId="{BB5B804E-0281-4688-A8E3-4085A3420908}" dt="2020-03-16T15:54:33.042" v="10927" actId="20577"/>
          <ac:spMkLst>
            <pc:docMk/>
            <pc:sldMk cId="1618119814" sldId="321"/>
            <ac:spMk id="3" creationId="{61E4CC0D-055F-4450-A6AB-C0749C68087D}"/>
          </ac:spMkLst>
        </pc:spChg>
      </pc:sldChg>
      <pc:sldChg chg="addSp delSp modSp add del mod">
        <pc:chgData name="Nicolas Bourré" userId="3976cfa3-d3e1-428e-81d1-805acb964e52" providerId="ADAL" clId="{BB5B804E-0281-4688-A8E3-4085A3420908}" dt="2020-03-27T16:26:20.832" v="15319" actId="2696"/>
        <pc:sldMkLst>
          <pc:docMk/>
          <pc:sldMk cId="3683864631" sldId="322"/>
        </pc:sldMkLst>
        <pc:spChg chg="del">
          <ac:chgData name="Nicolas Bourré" userId="3976cfa3-d3e1-428e-81d1-805acb964e52" providerId="ADAL" clId="{BB5B804E-0281-4688-A8E3-4085A3420908}" dt="2020-03-20T21:22:32.639" v="10929"/>
          <ac:spMkLst>
            <pc:docMk/>
            <pc:sldMk cId="3683864631" sldId="322"/>
            <ac:spMk id="2" creationId="{A945559E-B887-4ED7-92AA-D01391A72F4D}"/>
          </ac:spMkLst>
        </pc:spChg>
        <pc:spChg chg="del">
          <ac:chgData name="Nicolas Bourré" userId="3976cfa3-d3e1-428e-81d1-805acb964e52" providerId="ADAL" clId="{BB5B804E-0281-4688-A8E3-4085A3420908}" dt="2020-03-20T21:22:32.639" v="10929"/>
          <ac:spMkLst>
            <pc:docMk/>
            <pc:sldMk cId="3683864631" sldId="322"/>
            <ac:spMk id="3" creationId="{441668B2-B878-456B-AB35-EBBD83088DE7}"/>
          </ac:spMkLst>
        </pc:spChg>
        <pc:spChg chg="add mod">
          <ac:chgData name="Nicolas Bourré" userId="3976cfa3-d3e1-428e-81d1-805acb964e52" providerId="ADAL" clId="{BB5B804E-0281-4688-A8E3-4085A3420908}" dt="2020-03-20T21:22:35.455" v="10937" actId="20577"/>
          <ac:spMkLst>
            <pc:docMk/>
            <pc:sldMk cId="3683864631" sldId="322"/>
            <ac:spMk id="4" creationId="{41952989-F377-4463-A132-E583A8537597}"/>
          </ac:spMkLst>
        </pc:spChg>
        <pc:spChg chg="add mod">
          <ac:chgData name="Nicolas Bourré" userId="3976cfa3-d3e1-428e-81d1-805acb964e52" providerId="ADAL" clId="{BB5B804E-0281-4688-A8E3-4085A3420908}" dt="2020-03-27T15:54:04.155" v="14524" actId="20577"/>
          <ac:spMkLst>
            <pc:docMk/>
            <pc:sldMk cId="3683864631" sldId="322"/>
            <ac:spMk id="5" creationId="{C5F235B6-18B1-4144-A47D-745386EEC67F}"/>
          </ac:spMkLst>
        </pc:spChg>
      </pc:sldChg>
      <pc:sldChg chg="addSp delSp modSp add">
        <pc:chgData name="Nicolas Bourré" userId="3976cfa3-d3e1-428e-81d1-805acb964e52" providerId="ADAL" clId="{BB5B804E-0281-4688-A8E3-4085A3420908}" dt="2020-03-20T22:08:28.977" v="10992"/>
        <pc:sldMkLst>
          <pc:docMk/>
          <pc:sldMk cId="3093720307" sldId="323"/>
        </pc:sldMkLst>
        <pc:spChg chg="del">
          <ac:chgData name="Nicolas Bourré" userId="3976cfa3-d3e1-428e-81d1-805acb964e52" providerId="ADAL" clId="{BB5B804E-0281-4688-A8E3-4085A3420908}" dt="2020-03-20T22:08:25.920" v="10990"/>
          <ac:spMkLst>
            <pc:docMk/>
            <pc:sldMk cId="3093720307" sldId="323"/>
            <ac:spMk id="2" creationId="{57B43336-DDFB-45CB-AF8F-8B6AA5719728}"/>
          </ac:spMkLst>
        </pc:spChg>
        <pc:spChg chg="del">
          <ac:chgData name="Nicolas Bourré" userId="3976cfa3-d3e1-428e-81d1-805acb964e52" providerId="ADAL" clId="{BB5B804E-0281-4688-A8E3-4085A3420908}" dt="2020-03-20T22:08:25.920" v="10990"/>
          <ac:spMkLst>
            <pc:docMk/>
            <pc:sldMk cId="3093720307" sldId="323"/>
            <ac:spMk id="3" creationId="{AF322CEA-A370-4FDA-891B-F4385DA6C92F}"/>
          </ac:spMkLst>
        </pc:spChg>
        <pc:spChg chg="add del mod">
          <ac:chgData name="Nicolas Bourré" userId="3976cfa3-d3e1-428e-81d1-805acb964e52" providerId="ADAL" clId="{BB5B804E-0281-4688-A8E3-4085A3420908}" dt="2020-03-20T22:08:28.183" v="10991"/>
          <ac:spMkLst>
            <pc:docMk/>
            <pc:sldMk cId="3093720307" sldId="323"/>
            <ac:spMk id="4" creationId="{61A35234-6D9B-40EC-80A1-32B41A3E705C}"/>
          </ac:spMkLst>
        </pc:spChg>
        <pc:spChg chg="add del mod">
          <ac:chgData name="Nicolas Bourré" userId="3976cfa3-d3e1-428e-81d1-805acb964e52" providerId="ADAL" clId="{BB5B804E-0281-4688-A8E3-4085A3420908}" dt="2020-03-20T22:08:28.183" v="10991"/>
          <ac:spMkLst>
            <pc:docMk/>
            <pc:sldMk cId="3093720307" sldId="323"/>
            <ac:spMk id="5" creationId="{D7AC2658-52B5-4C2F-9E9B-7C84CCFD97C2}"/>
          </ac:spMkLst>
        </pc:spChg>
        <pc:spChg chg="add mod">
          <ac:chgData name="Nicolas Bourré" userId="3976cfa3-d3e1-428e-81d1-805acb964e52" providerId="ADAL" clId="{BB5B804E-0281-4688-A8E3-4085A3420908}" dt="2020-03-20T22:08:28.183" v="10991"/>
          <ac:spMkLst>
            <pc:docMk/>
            <pc:sldMk cId="3093720307" sldId="323"/>
            <ac:spMk id="6" creationId="{A6031F83-679E-4C35-8F15-92EA24D81CD1}"/>
          </ac:spMkLst>
        </pc:spChg>
        <pc:spChg chg="add mod">
          <ac:chgData name="Nicolas Bourré" userId="3976cfa3-d3e1-428e-81d1-805acb964e52" providerId="ADAL" clId="{BB5B804E-0281-4688-A8E3-4085A3420908}" dt="2020-03-20T22:08:28.977" v="10992"/>
          <ac:spMkLst>
            <pc:docMk/>
            <pc:sldMk cId="3093720307" sldId="323"/>
            <ac:spMk id="7" creationId="{2D532BEF-A15C-4AD2-B0B8-147C12934D82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22T19:05:41.392" v="12330" actId="21"/>
        <pc:sldMkLst>
          <pc:docMk/>
          <pc:sldMk cId="1868027648" sldId="324"/>
        </pc:sldMkLst>
        <pc:spChg chg="del">
          <ac:chgData name="Nicolas Bourré" userId="3976cfa3-d3e1-428e-81d1-805acb964e52" providerId="ADAL" clId="{BB5B804E-0281-4688-A8E3-4085A3420908}" dt="2020-03-22T17:52:50.323" v="10994"/>
          <ac:spMkLst>
            <pc:docMk/>
            <pc:sldMk cId="1868027648" sldId="324"/>
            <ac:spMk id="2" creationId="{58DF3DDB-0E30-4DDA-9A1C-09690DF55940}"/>
          </ac:spMkLst>
        </pc:spChg>
        <pc:spChg chg="del">
          <ac:chgData name="Nicolas Bourré" userId="3976cfa3-d3e1-428e-81d1-805acb964e52" providerId="ADAL" clId="{BB5B804E-0281-4688-A8E3-4085A3420908}" dt="2020-03-22T17:52:50.323" v="10994"/>
          <ac:spMkLst>
            <pc:docMk/>
            <pc:sldMk cId="1868027648" sldId="324"/>
            <ac:spMk id="3" creationId="{8C25BA71-7273-4094-B82D-FF8C0AADE68E}"/>
          </ac:spMkLst>
        </pc:spChg>
        <pc:spChg chg="add mod">
          <ac:chgData name="Nicolas Bourré" userId="3976cfa3-d3e1-428e-81d1-805acb964e52" providerId="ADAL" clId="{BB5B804E-0281-4688-A8E3-4085A3420908}" dt="2020-03-22T17:52:56.385" v="11016" actId="20577"/>
          <ac:spMkLst>
            <pc:docMk/>
            <pc:sldMk cId="1868027648" sldId="324"/>
            <ac:spMk id="4" creationId="{80CC998B-D50C-4ED5-BC73-D8670DE96644}"/>
          </ac:spMkLst>
        </pc:spChg>
        <pc:spChg chg="add mod">
          <ac:chgData name="Nicolas Bourré" userId="3976cfa3-d3e1-428e-81d1-805acb964e52" providerId="ADAL" clId="{BB5B804E-0281-4688-A8E3-4085A3420908}" dt="2020-03-22T19:05:41.392" v="12330" actId="21"/>
          <ac:spMkLst>
            <pc:docMk/>
            <pc:sldMk cId="1868027648" sldId="324"/>
            <ac:spMk id="5" creationId="{5D7FF10B-4FF3-40AE-AC8D-00ABFF71752A}"/>
          </ac:spMkLst>
        </pc:spChg>
      </pc:sldChg>
      <pc:sldChg chg="modSp add mod">
        <pc:chgData name="Nicolas Bourré" userId="3976cfa3-d3e1-428e-81d1-805acb964e52" providerId="ADAL" clId="{BB5B804E-0281-4688-A8E3-4085A3420908}" dt="2020-03-22T19:05:48.613" v="12334" actId="20577"/>
        <pc:sldMkLst>
          <pc:docMk/>
          <pc:sldMk cId="3755804263" sldId="325"/>
        </pc:sldMkLst>
        <pc:spChg chg="mod">
          <ac:chgData name="Nicolas Bourré" userId="3976cfa3-d3e1-428e-81d1-805acb964e52" providerId="ADAL" clId="{BB5B804E-0281-4688-A8E3-4085A3420908}" dt="2020-03-22T19:00:32.308" v="11977" actId="20577"/>
          <ac:spMkLst>
            <pc:docMk/>
            <pc:sldMk cId="3755804263" sldId="325"/>
            <ac:spMk id="2" creationId="{7913BE5C-97BB-407D-98A6-C7C92B5EB6EB}"/>
          </ac:spMkLst>
        </pc:spChg>
        <pc:spChg chg="mod">
          <ac:chgData name="Nicolas Bourré" userId="3976cfa3-d3e1-428e-81d1-805acb964e52" providerId="ADAL" clId="{BB5B804E-0281-4688-A8E3-4085A3420908}" dt="2020-03-22T19:05:48.613" v="12334" actId="20577"/>
          <ac:spMkLst>
            <pc:docMk/>
            <pc:sldMk cId="3755804263" sldId="325"/>
            <ac:spMk id="3" creationId="{6A9D14F0-922E-4C54-B976-B625B24BAF13}"/>
          </ac:spMkLst>
        </pc:spChg>
      </pc:sldChg>
      <pc:sldChg chg="modSp add mod">
        <pc:chgData name="Nicolas Bourré" userId="3976cfa3-d3e1-428e-81d1-805acb964e52" providerId="ADAL" clId="{BB5B804E-0281-4688-A8E3-4085A3420908}" dt="2020-03-23T16:50:18.823" v="13134" actId="21"/>
        <pc:sldMkLst>
          <pc:docMk/>
          <pc:sldMk cId="1685187982" sldId="326"/>
        </pc:sldMkLst>
        <pc:spChg chg="mod">
          <ac:chgData name="Nicolas Bourré" userId="3976cfa3-d3e1-428e-81d1-805acb964e52" providerId="ADAL" clId="{BB5B804E-0281-4688-A8E3-4085A3420908}" dt="2020-03-22T19:07:36.908" v="12399" actId="20577"/>
          <ac:spMkLst>
            <pc:docMk/>
            <pc:sldMk cId="1685187982" sldId="326"/>
            <ac:spMk id="2" creationId="{F9BADED0-7703-4B36-897D-D89479CD166B}"/>
          </ac:spMkLst>
        </pc:spChg>
        <pc:spChg chg="mod">
          <ac:chgData name="Nicolas Bourré" userId="3976cfa3-d3e1-428e-81d1-805acb964e52" providerId="ADAL" clId="{BB5B804E-0281-4688-A8E3-4085A3420908}" dt="2020-03-23T16:50:18.823" v="13134" actId="21"/>
          <ac:spMkLst>
            <pc:docMk/>
            <pc:sldMk cId="1685187982" sldId="326"/>
            <ac:spMk id="3" creationId="{4614B850-E5E6-4F24-8BEC-6B8561124A5F}"/>
          </ac:spMkLst>
        </pc:spChg>
      </pc:sldChg>
      <pc:sldChg chg="modSp add mod ord">
        <pc:chgData name="Nicolas Bourré" userId="3976cfa3-d3e1-428e-81d1-805acb964e52" providerId="ADAL" clId="{BB5B804E-0281-4688-A8E3-4085A3420908}" dt="2020-03-23T16:51:14.663" v="13214" actId="6549"/>
        <pc:sldMkLst>
          <pc:docMk/>
          <pc:sldMk cId="3411253907" sldId="327"/>
        </pc:sldMkLst>
        <pc:spChg chg="mod">
          <ac:chgData name="Nicolas Bourré" userId="3976cfa3-d3e1-428e-81d1-805acb964e52" providerId="ADAL" clId="{BB5B804E-0281-4688-A8E3-4085A3420908}" dt="2020-03-23T16:51:10.625" v="13212" actId="20577"/>
          <ac:spMkLst>
            <pc:docMk/>
            <pc:sldMk cId="3411253907" sldId="327"/>
            <ac:spMk id="2" creationId="{1359B1DE-400D-4EDC-8C5F-D20EDD8DD75F}"/>
          </ac:spMkLst>
        </pc:spChg>
        <pc:spChg chg="mod">
          <ac:chgData name="Nicolas Bourré" userId="3976cfa3-d3e1-428e-81d1-805acb964e52" providerId="ADAL" clId="{BB5B804E-0281-4688-A8E3-4085A3420908}" dt="2020-03-23T16:51:14.663" v="13214" actId="6549"/>
          <ac:spMkLst>
            <pc:docMk/>
            <pc:sldMk cId="3411253907" sldId="327"/>
            <ac:spMk id="3" creationId="{6AD8280C-49B3-4583-A1A0-09736D31A057}"/>
          </ac:spMkLst>
        </pc:spChg>
      </pc:sldChg>
      <pc:sldChg chg="modSp add mod">
        <pc:chgData name="Nicolas Bourré" userId="3976cfa3-d3e1-428e-81d1-805acb964e52" providerId="ADAL" clId="{BB5B804E-0281-4688-A8E3-4085A3420908}" dt="2020-03-23T16:50:41.625" v="13173"/>
        <pc:sldMkLst>
          <pc:docMk/>
          <pc:sldMk cId="3681691437" sldId="328"/>
        </pc:sldMkLst>
        <pc:spChg chg="mod">
          <ac:chgData name="Nicolas Bourré" userId="3976cfa3-d3e1-428e-81d1-805acb964e52" providerId="ADAL" clId="{BB5B804E-0281-4688-A8E3-4085A3420908}" dt="2020-03-23T16:50:33.576" v="13172" actId="20577"/>
          <ac:spMkLst>
            <pc:docMk/>
            <pc:sldMk cId="3681691437" sldId="328"/>
            <ac:spMk id="2" creationId="{BA156136-EDB3-418E-AB9B-BA4CA70D4B04}"/>
          </ac:spMkLst>
        </pc:spChg>
        <pc:spChg chg="mod">
          <ac:chgData name="Nicolas Bourré" userId="3976cfa3-d3e1-428e-81d1-805acb964e52" providerId="ADAL" clId="{BB5B804E-0281-4688-A8E3-4085A3420908}" dt="2020-03-23T16:50:41.625" v="13173"/>
          <ac:spMkLst>
            <pc:docMk/>
            <pc:sldMk cId="3681691437" sldId="328"/>
            <ac:spMk id="3" creationId="{7F803EA8-5019-4336-BB07-07A90C88C4E3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23T16:53:00.684" v="13254" actId="20577"/>
        <pc:sldMkLst>
          <pc:docMk/>
          <pc:sldMk cId="798467435" sldId="329"/>
        </pc:sldMkLst>
        <pc:spChg chg="mod">
          <ac:chgData name="Nicolas Bourré" userId="3976cfa3-d3e1-428e-81d1-805acb964e52" providerId="ADAL" clId="{BB5B804E-0281-4688-A8E3-4085A3420908}" dt="2020-03-23T16:53:00.684" v="13254" actId="20577"/>
          <ac:spMkLst>
            <pc:docMk/>
            <pc:sldMk cId="798467435" sldId="329"/>
            <ac:spMk id="2" creationId="{6CE5F024-BAA0-45D2-88EE-64172F486AA2}"/>
          </ac:spMkLst>
        </pc:spChg>
        <pc:spChg chg="del">
          <ac:chgData name="Nicolas Bourré" userId="3976cfa3-d3e1-428e-81d1-805acb964e52" providerId="ADAL" clId="{BB5B804E-0281-4688-A8E3-4085A3420908}" dt="2020-03-23T16:52:32.914" v="13219" actId="478"/>
          <ac:spMkLst>
            <pc:docMk/>
            <pc:sldMk cId="798467435" sldId="329"/>
            <ac:spMk id="3" creationId="{1A4405F0-551B-44BC-93B7-87EE9E0C8EE6}"/>
          </ac:spMkLst>
        </pc:spChg>
        <pc:spChg chg="add del">
          <ac:chgData name="Nicolas Bourré" userId="3976cfa3-d3e1-428e-81d1-805acb964e52" providerId="ADAL" clId="{BB5B804E-0281-4688-A8E3-4085A3420908}" dt="2020-03-23T16:51:41.622" v="13216"/>
          <ac:spMkLst>
            <pc:docMk/>
            <pc:sldMk cId="798467435" sldId="329"/>
            <ac:spMk id="4" creationId="{E83CF865-9D03-4E1A-B9B8-2653EE483B00}"/>
          </ac:spMkLst>
        </pc:spChg>
        <pc:grpChg chg="add mod">
          <ac:chgData name="Nicolas Bourré" userId="3976cfa3-d3e1-428e-81d1-805acb964e52" providerId="ADAL" clId="{BB5B804E-0281-4688-A8E3-4085A3420908}" dt="2020-03-23T16:52:50.390" v="13222" actId="1076"/>
          <ac:grpSpMkLst>
            <pc:docMk/>
            <pc:sldMk cId="798467435" sldId="329"/>
            <ac:grpSpMk id="5" creationId="{FCD0E4BB-A213-4235-A122-0A295E325AA1}"/>
          </ac:grpSpMkLst>
        </pc:grpChg>
      </pc:sldChg>
      <pc:sldChg chg="modSp add mod">
        <pc:chgData name="Nicolas Bourré" userId="3976cfa3-d3e1-428e-81d1-805acb964e52" providerId="ADAL" clId="{BB5B804E-0281-4688-A8E3-4085A3420908}" dt="2020-03-23T16:54:14.722" v="13292" actId="20577"/>
        <pc:sldMkLst>
          <pc:docMk/>
          <pc:sldMk cId="3777938663" sldId="330"/>
        </pc:sldMkLst>
        <pc:spChg chg="mod">
          <ac:chgData name="Nicolas Bourré" userId="3976cfa3-d3e1-428e-81d1-805acb964e52" providerId="ADAL" clId="{BB5B804E-0281-4688-A8E3-4085A3420908}" dt="2020-03-23T16:53:44.771" v="13275" actId="20577"/>
          <ac:spMkLst>
            <pc:docMk/>
            <pc:sldMk cId="3777938663" sldId="330"/>
            <ac:spMk id="2" creationId="{DCA13BE9-C11D-4F5B-8E4E-B8CBD26C6B45}"/>
          </ac:spMkLst>
        </pc:spChg>
        <pc:spChg chg="mod">
          <ac:chgData name="Nicolas Bourré" userId="3976cfa3-d3e1-428e-81d1-805acb964e52" providerId="ADAL" clId="{BB5B804E-0281-4688-A8E3-4085A3420908}" dt="2020-03-23T16:54:14.722" v="13292" actId="20577"/>
          <ac:spMkLst>
            <pc:docMk/>
            <pc:sldMk cId="3777938663" sldId="330"/>
            <ac:spMk id="3" creationId="{32E16AAD-8E15-44E1-AD23-1EB6A0B9120B}"/>
          </ac:spMkLst>
        </pc:spChg>
      </pc:sldChg>
      <pc:sldChg chg="addSp delSp modSp add mod modNotesTx">
        <pc:chgData name="Nicolas Bourré" userId="3976cfa3-d3e1-428e-81d1-805acb964e52" providerId="ADAL" clId="{BB5B804E-0281-4688-A8E3-4085A3420908}" dt="2020-03-23T17:07:20.294" v="13455" actId="20577"/>
        <pc:sldMkLst>
          <pc:docMk/>
          <pc:sldMk cId="3235535949" sldId="331"/>
        </pc:sldMkLst>
        <pc:spChg chg="mod">
          <ac:chgData name="Nicolas Bourré" userId="3976cfa3-d3e1-428e-81d1-805acb964e52" providerId="ADAL" clId="{BB5B804E-0281-4688-A8E3-4085A3420908}" dt="2020-03-23T16:54:56.252" v="13295"/>
          <ac:spMkLst>
            <pc:docMk/>
            <pc:sldMk cId="3235535949" sldId="331"/>
            <ac:spMk id="2" creationId="{451B8D77-E096-4DA2-8158-72753403208C}"/>
          </ac:spMkLst>
        </pc:spChg>
        <pc:spChg chg="del mod">
          <ac:chgData name="Nicolas Bourré" userId="3976cfa3-d3e1-428e-81d1-805acb964e52" providerId="ADAL" clId="{BB5B804E-0281-4688-A8E3-4085A3420908}" dt="2020-03-23T16:57:48.273" v="13307" actId="478"/>
          <ac:spMkLst>
            <pc:docMk/>
            <pc:sldMk cId="3235535949" sldId="331"/>
            <ac:spMk id="3" creationId="{B9E6EE05-BC44-429F-871D-1824FE174FE9}"/>
          </ac:spMkLst>
        </pc:spChg>
        <pc:spChg chg="add mod">
          <ac:chgData name="Nicolas Bourré" userId="3976cfa3-d3e1-428e-81d1-805acb964e52" providerId="ADAL" clId="{BB5B804E-0281-4688-A8E3-4085A3420908}" dt="2020-03-23T16:57:55.092" v="13309" actId="1076"/>
          <ac:spMkLst>
            <pc:docMk/>
            <pc:sldMk cId="3235535949" sldId="331"/>
            <ac:spMk id="4" creationId="{14C0949A-A0EA-4FD6-AA93-3B840D40259B}"/>
          </ac:spMkLst>
        </pc:spChg>
        <pc:spChg chg="add del mod">
          <ac:chgData name="Nicolas Bourré" userId="3976cfa3-d3e1-428e-81d1-805acb964e52" providerId="ADAL" clId="{BB5B804E-0281-4688-A8E3-4085A3420908}" dt="2020-03-23T16:58:18.193" v="13313"/>
          <ac:spMkLst>
            <pc:docMk/>
            <pc:sldMk cId="3235535949" sldId="331"/>
            <ac:spMk id="5" creationId="{3A8AA0E6-3EE3-4D5F-A692-4F4D07A93775}"/>
          </ac:spMkLst>
        </pc:spChg>
        <pc:spChg chg="add del mod">
          <ac:chgData name="Nicolas Bourré" userId="3976cfa3-d3e1-428e-81d1-805acb964e52" providerId="ADAL" clId="{BB5B804E-0281-4688-A8E3-4085A3420908}" dt="2020-03-23T16:58:47.698" v="13333" actId="20577"/>
          <ac:spMkLst>
            <pc:docMk/>
            <pc:sldMk cId="3235535949" sldId="331"/>
            <ac:spMk id="6" creationId="{5F523B54-E92E-49B6-AC4E-EE6A020A249B}"/>
          </ac:spMkLst>
        </pc:spChg>
        <pc:cxnChg chg="add mod">
          <ac:chgData name="Nicolas Bourré" userId="3976cfa3-d3e1-428e-81d1-805acb964e52" providerId="ADAL" clId="{BB5B804E-0281-4688-A8E3-4085A3420908}" dt="2020-03-23T16:58:52.989" v="13334" actId="14100"/>
          <ac:cxnSpMkLst>
            <pc:docMk/>
            <pc:sldMk cId="3235535949" sldId="331"/>
            <ac:cxnSpMk id="8" creationId="{D4756999-EDFD-4C9D-83FA-A090D0B77A7C}"/>
          </ac:cxnSpMkLst>
        </pc:cxnChg>
      </pc:sldChg>
      <pc:sldChg chg="modSp add mod">
        <pc:chgData name="Nicolas Bourré" userId="3976cfa3-d3e1-428e-81d1-805acb964e52" providerId="ADAL" clId="{BB5B804E-0281-4688-A8E3-4085A3420908}" dt="2020-03-23T17:00:19.389" v="13387" actId="113"/>
        <pc:sldMkLst>
          <pc:docMk/>
          <pc:sldMk cId="1921494579" sldId="332"/>
        </pc:sldMkLst>
        <pc:spChg chg="mod">
          <ac:chgData name="Nicolas Bourré" userId="3976cfa3-d3e1-428e-81d1-805acb964e52" providerId="ADAL" clId="{BB5B804E-0281-4688-A8E3-4085A3420908}" dt="2020-03-23T16:59:35.936" v="13379" actId="114"/>
          <ac:spMkLst>
            <pc:docMk/>
            <pc:sldMk cId="1921494579" sldId="332"/>
            <ac:spMk id="2" creationId="{5ABA71E4-974C-4F40-9C03-8B2C18E9F1DA}"/>
          </ac:spMkLst>
        </pc:spChg>
        <pc:spChg chg="mod">
          <ac:chgData name="Nicolas Bourré" userId="3976cfa3-d3e1-428e-81d1-805acb964e52" providerId="ADAL" clId="{BB5B804E-0281-4688-A8E3-4085A3420908}" dt="2020-03-23T17:00:19.389" v="13387" actId="113"/>
          <ac:spMkLst>
            <pc:docMk/>
            <pc:sldMk cId="1921494579" sldId="332"/>
            <ac:spMk id="3" creationId="{810CE2F0-3B2D-4E9C-851C-60AB9646F389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23T17:27:17.620" v="13890" actId="113"/>
        <pc:sldMkLst>
          <pc:docMk/>
          <pc:sldMk cId="4019932191" sldId="333"/>
        </pc:sldMkLst>
        <pc:spChg chg="mod">
          <ac:chgData name="Nicolas Bourré" userId="3976cfa3-d3e1-428e-81d1-805acb964e52" providerId="ADAL" clId="{BB5B804E-0281-4688-A8E3-4085A3420908}" dt="2020-03-23T17:22:36.551" v="13499" actId="20577"/>
          <ac:spMkLst>
            <pc:docMk/>
            <pc:sldMk cId="4019932191" sldId="333"/>
            <ac:spMk id="2" creationId="{72517EFC-22E1-4CD1-94EA-5FB95DF8E098}"/>
          </ac:spMkLst>
        </pc:spChg>
        <pc:spChg chg="del">
          <ac:chgData name="Nicolas Bourré" userId="3976cfa3-d3e1-428e-81d1-805acb964e52" providerId="ADAL" clId="{BB5B804E-0281-4688-A8E3-4085A3420908}" dt="2020-03-23T17:22:39.978" v="13500" actId="478"/>
          <ac:spMkLst>
            <pc:docMk/>
            <pc:sldMk cId="4019932191" sldId="333"/>
            <ac:spMk id="3" creationId="{5C31EF6D-9D19-4E56-9D67-B379905D85C7}"/>
          </ac:spMkLst>
        </pc:spChg>
        <pc:spChg chg="add mod">
          <ac:chgData name="Nicolas Bourré" userId="3976cfa3-d3e1-428e-81d1-805acb964e52" providerId="ADAL" clId="{BB5B804E-0281-4688-A8E3-4085A3420908}" dt="2020-03-23T17:24:24.808" v="13515" actId="14100"/>
          <ac:spMkLst>
            <pc:docMk/>
            <pc:sldMk cId="4019932191" sldId="333"/>
            <ac:spMk id="4" creationId="{73A60A6B-1271-41FE-9AD7-881376999B96}"/>
          </ac:spMkLst>
        </pc:spChg>
        <pc:spChg chg="add mod">
          <ac:chgData name="Nicolas Bourré" userId="3976cfa3-d3e1-428e-81d1-805acb964e52" providerId="ADAL" clId="{BB5B804E-0281-4688-A8E3-4085A3420908}" dt="2020-03-23T17:24:46.674" v="13520" actId="14100"/>
          <ac:spMkLst>
            <pc:docMk/>
            <pc:sldMk cId="4019932191" sldId="333"/>
            <ac:spMk id="5" creationId="{30CFA9CA-E162-4E2A-9780-0B32B2C3EF36}"/>
          </ac:spMkLst>
        </pc:spChg>
        <pc:spChg chg="add mod">
          <ac:chgData name="Nicolas Bourré" userId="3976cfa3-d3e1-428e-81d1-805acb964e52" providerId="ADAL" clId="{BB5B804E-0281-4688-A8E3-4085A3420908}" dt="2020-03-23T17:27:17.620" v="13890" actId="113"/>
          <ac:spMkLst>
            <pc:docMk/>
            <pc:sldMk cId="4019932191" sldId="333"/>
            <ac:spMk id="6" creationId="{7571A8C2-5F15-4B09-999F-C3A88B11FB86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30T18:57:49.714" v="16085" actId="20577"/>
        <pc:sldMkLst>
          <pc:docMk/>
          <pc:sldMk cId="718782178" sldId="334"/>
        </pc:sldMkLst>
        <pc:spChg chg="mod">
          <ac:chgData name="Nicolas Bourré" userId="3976cfa3-d3e1-428e-81d1-805acb964e52" providerId="ADAL" clId="{BB5B804E-0281-4688-A8E3-4085A3420908}" dt="2020-03-23T17:59:47.049" v="14075" actId="6549"/>
          <ac:spMkLst>
            <pc:docMk/>
            <pc:sldMk cId="718782178" sldId="334"/>
            <ac:spMk id="2" creationId="{397BDEB9-94EC-408B-8174-F1DA9F732E1D}"/>
          </ac:spMkLst>
        </pc:spChg>
        <pc:spChg chg="mod">
          <ac:chgData name="Nicolas Bourré" userId="3976cfa3-d3e1-428e-81d1-805acb964e52" providerId="ADAL" clId="{BB5B804E-0281-4688-A8E3-4085A3420908}" dt="2020-03-23T17:28:27.723" v="13956" actId="20577"/>
          <ac:spMkLst>
            <pc:docMk/>
            <pc:sldMk cId="718782178" sldId="334"/>
            <ac:spMk id="3" creationId="{08FB9E9E-0DBA-456C-B813-1526CF73F0FC}"/>
          </ac:spMkLst>
        </pc:spChg>
        <pc:spChg chg="add mod">
          <ac:chgData name="Nicolas Bourré" userId="3976cfa3-d3e1-428e-81d1-805acb964e52" providerId="ADAL" clId="{BB5B804E-0281-4688-A8E3-4085A3420908}" dt="2020-03-30T18:57:49.714" v="16085" actId="20577"/>
          <ac:spMkLst>
            <pc:docMk/>
            <pc:sldMk cId="718782178" sldId="334"/>
            <ac:spMk id="4" creationId="{3D907BB7-8F19-4D7F-9037-EEA4DCEF4028}"/>
          </ac:spMkLst>
        </pc:spChg>
        <pc:spChg chg="add mod">
          <ac:chgData name="Nicolas Bourré" userId="3976cfa3-d3e1-428e-81d1-805acb964e52" providerId="ADAL" clId="{BB5B804E-0281-4688-A8E3-4085A3420908}" dt="2020-03-23T17:30:09.819" v="14044" actId="20577"/>
          <ac:spMkLst>
            <pc:docMk/>
            <pc:sldMk cId="718782178" sldId="334"/>
            <ac:spMk id="6" creationId="{4D240995-070B-4E02-A7EE-A4AF7F82762C}"/>
          </ac:spMkLst>
        </pc:spChg>
        <pc:spChg chg="add mod">
          <ac:chgData name="Nicolas Bourré" userId="3976cfa3-d3e1-428e-81d1-805acb964e52" providerId="ADAL" clId="{BB5B804E-0281-4688-A8E3-4085A3420908}" dt="2020-03-23T17:29:20.903" v="13968" actId="14100"/>
          <ac:spMkLst>
            <pc:docMk/>
            <pc:sldMk cId="718782178" sldId="334"/>
            <ac:spMk id="8" creationId="{4C8411FF-7169-429E-B7D9-604B92CADF05}"/>
          </ac:spMkLst>
        </pc:spChg>
        <pc:spChg chg="add del">
          <ac:chgData name="Nicolas Bourré" userId="3976cfa3-d3e1-428e-81d1-805acb964e52" providerId="ADAL" clId="{BB5B804E-0281-4688-A8E3-4085A3420908}" dt="2020-03-23T17:30:21.640" v="14046"/>
          <ac:spMkLst>
            <pc:docMk/>
            <pc:sldMk cId="718782178" sldId="334"/>
            <ac:spMk id="12" creationId="{72EA514F-E1D2-4119-940E-F8325B3E5AEB}"/>
          </ac:spMkLst>
        </pc:spChg>
        <pc:cxnChg chg="add mod">
          <ac:chgData name="Nicolas Bourré" userId="3976cfa3-d3e1-428e-81d1-805acb964e52" providerId="ADAL" clId="{BB5B804E-0281-4688-A8E3-4085A3420908}" dt="2020-03-23T17:30:04.247" v="14028" actId="14100"/>
          <ac:cxnSpMkLst>
            <pc:docMk/>
            <pc:sldMk cId="718782178" sldId="334"/>
            <ac:cxnSpMk id="5" creationId="{81D3252B-6036-4C05-ADBC-B6E56E9ACA4C}"/>
          </ac:cxnSpMkLst>
        </pc:cxnChg>
        <pc:cxnChg chg="add mod">
          <ac:chgData name="Nicolas Bourré" userId="3976cfa3-d3e1-428e-81d1-805acb964e52" providerId="ADAL" clId="{BB5B804E-0281-4688-A8E3-4085A3420908}" dt="2020-03-23T17:29:18.390" v="13967" actId="1076"/>
          <ac:cxnSpMkLst>
            <pc:docMk/>
            <pc:sldMk cId="718782178" sldId="334"/>
            <ac:cxnSpMk id="7" creationId="{BA3539CC-0FAB-45E2-AFD8-8B62EA4144AC}"/>
          </ac:cxnSpMkLst>
        </pc:cxnChg>
      </pc:sldChg>
      <pc:sldChg chg="addSp delSp modSp add mod">
        <pc:chgData name="Nicolas Bourré" userId="3976cfa3-d3e1-428e-81d1-805acb964e52" providerId="ADAL" clId="{BB5B804E-0281-4688-A8E3-4085A3420908}" dt="2020-03-23T18:10:06.909" v="14298"/>
        <pc:sldMkLst>
          <pc:docMk/>
          <pc:sldMk cId="183054294" sldId="335"/>
        </pc:sldMkLst>
        <pc:spChg chg="mod">
          <ac:chgData name="Nicolas Bourré" userId="3976cfa3-d3e1-428e-81d1-805acb964e52" providerId="ADAL" clId="{BB5B804E-0281-4688-A8E3-4085A3420908}" dt="2020-03-23T17:30:34.075" v="14048"/>
          <ac:spMkLst>
            <pc:docMk/>
            <pc:sldMk cId="183054294" sldId="335"/>
            <ac:spMk id="2" creationId="{5C52D882-59A2-471E-B723-CCC06B5B3F7B}"/>
          </ac:spMkLst>
        </pc:spChg>
        <pc:spChg chg="mod">
          <ac:chgData name="Nicolas Bourré" userId="3976cfa3-d3e1-428e-81d1-805acb964e52" providerId="ADAL" clId="{BB5B804E-0281-4688-A8E3-4085A3420908}" dt="2020-03-23T18:01:07.188" v="14077" actId="20577"/>
          <ac:spMkLst>
            <pc:docMk/>
            <pc:sldMk cId="183054294" sldId="335"/>
            <ac:spMk id="3" creationId="{4BB604EE-2FB9-4BB2-A21E-F46427693DA5}"/>
          </ac:spMkLst>
        </pc:spChg>
        <pc:spChg chg="add del">
          <ac:chgData name="Nicolas Bourré" userId="3976cfa3-d3e1-428e-81d1-805acb964e52" providerId="ADAL" clId="{BB5B804E-0281-4688-A8E3-4085A3420908}" dt="2020-03-23T18:10:06.909" v="14298"/>
          <ac:spMkLst>
            <pc:docMk/>
            <pc:sldMk cId="183054294" sldId="335"/>
            <ac:spMk id="4" creationId="{D2841665-D936-4832-882D-60F211927354}"/>
          </ac:spMkLst>
        </pc:spChg>
      </pc:sldChg>
      <pc:sldChg chg="addSp delSp modSp add mod">
        <pc:chgData name="Nicolas Bourré" userId="3976cfa3-d3e1-428e-81d1-805acb964e52" providerId="ADAL" clId="{BB5B804E-0281-4688-A8E3-4085A3420908}" dt="2020-03-23T18:11:18.656" v="14318" actId="1076"/>
        <pc:sldMkLst>
          <pc:docMk/>
          <pc:sldMk cId="3151668531" sldId="336"/>
        </pc:sldMkLst>
        <pc:spChg chg="mod">
          <ac:chgData name="Nicolas Bourré" userId="3976cfa3-d3e1-428e-81d1-805acb964e52" providerId="ADAL" clId="{BB5B804E-0281-4688-A8E3-4085A3420908}" dt="2020-03-23T18:02:14.240" v="14091" actId="5793"/>
          <ac:spMkLst>
            <pc:docMk/>
            <pc:sldMk cId="3151668531" sldId="336"/>
            <ac:spMk id="2" creationId="{CE1EE545-95A8-46EF-A177-447B504CC6C0}"/>
          </ac:spMkLst>
        </pc:spChg>
        <pc:spChg chg="del">
          <ac:chgData name="Nicolas Bourré" userId="3976cfa3-d3e1-428e-81d1-805acb964e52" providerId="ADAL" clId="{BB5B804E-0281-4688-A8E3-4085A3420908}" dt="2020-03-23T18:02:35.362" v="14092" actId="478"/>
          <ac:spMkLst>
            <pc:docMk/>
            <pc:sldMk cId="3151668531" sldId="336"/>
            <ac:spMk id="3" creationId="{B4C80801-0CA3-4A63-9E92-52BAB32EE306}"/>
          </ac:spMkLst>
        </pc:spChg>
        <pc:spChg chg="add del">
          <ac:chgData name="Nicolas Bourré" userId="3976cfa3-d3e1-428e-81d1-805acb964e52" providerId="ADAL" clId="{BB5B804E-0281-4688-A8E3-4085A3420908}" dt="2020-03-23T18:02:55.794" v="14094" actId="21"/>
          <ac:spMkLst>
            <pc:docMk/>
            <pc:sldMk cId="3151668531" sldId="336"/>
            <ac:spMk id="4" creationId="{70FA7C21-5C4D-473A-8F62-0850EA590A31}"/>
          </ac:spMkLst>
        </pc:spChg>
        <pc:spChg chg="add del mod">
          <ac:chgData name="Nicolas Bourré" userId="3976cfa3-d3e1-428e-81d1-805acb964e52" providerId="ADAL" clId="{BB5B804E-0281-4688-A8E3-4085A3420908}" dt="2020-03-23T18:10:46.580" v="14310" actId="478"/>
          <ac:spMkLst>
            <pc:docMk/>
            <pc:sldMk cId="3151668531" sldId="336"/>
            <ac:spMk id="5" creationId="{48BDF8C4-2748-43BC-A952-ED2FD14F5BA7}"/>
          </ac:spMkLst>
        </pc:spChg>
        <pc:spChg chg="add mod">
          <ac:chgData name="Nicolas Bourré" userId="3976cfa3-d3e1-428e-81d1-805acb964e52" providerId="ADAL" clId="{BB5B804E-0281-4688-A8E3-4085A3420908}" dt="2020-03-23T18:07:52.495" v="14175" actId="1076"/>
          <ac:spMkLst>
            <pc:docMk/>
            <pc:sldMk cId="3151668531" sldId="336"/>
            <ac:spMk id="6" creationId="{AAA99D62-8463-4ACD-BCD0-05E085E15267}"/>
          </ac:spMkLst>
        </pc:spChg>
        <pc:spChg chg="add mod">
          <ac:chgData name="Nicolas Bourré" userId="3976cfa3-d3e1-428e-81d1-805acb964e52" providerId="ADAL" clId="{BB5B804E-0281-4688-A8E3-4085A3420908}" dt="2020-03-23T18:11:18.656" v="14318" actId="1076"/>
          <ac:spMkLst>
            <pc:docMk/>
            <pc:sldMk cId="3151668531" sldId="336"/>
            <ac:spMk id="7" creationId="{FDABB723-1F89-4224-8559-71219FE19074}"/>
          </ac:spMkLst>
        </pc:spChg>
        <pc:spChg chg="add mod">
          <ac:chgData name="Nicolas Bourré" userId="3976cfa3-d3e1-428e-81d1-805acb964e52" providerId="ADAL" clId="{BB5B804E-0281-4688-A8E3-4085A3420908}" dt="2020-03-23T18:08:44.997" v="14285" actId="20577"/>
          <ac:spMkLst>
            <pc:docMk/>
            <pc:sldMk cId="3151668531" sldId="336"/>
            <ac:spMk id="8" creationId="{046C03AC-FBE4-4FCD-91A2-69E8518986FE}"/>
          </ac:spMkLst>
        </pc:spChg>
        <pc:spChg chg="add del">
          <ac:chgData name="Nicolas Bourré" userId="3976cfa3-d3e1-428e-81d1-805acb964e52" providerId="ADAL" clId="{BB5B804E-0281-4688-A8E3-4085A3420908}" dt="2020-03-23T18:09:34.498" v="14288"/>
          <ac:spMkLst>
            <pc:docMk/>
            <pc:sldMk cId="3151668531" sldId="336"/>
            <ac:spMk id="9" creationId="{578D109F-BA3A-4D67-AA6C-4E06F67336CD}"/>
          </ac:spMkLst>
        </pc:spChg>
        <pc:spChg chg="add del">
          <ac:chgData name="Nicolas Bourré" userId="3976cfa3-d3e1-428e-81d1-805acb964e52" providerId="ADAL" clId="{BB5B804E-0281-4688-A8E3-4085A3420908}" dt="2020-03-23T18:09:41.069" v="14290"/>
          <ac:spMkLst>
            <pc:docMk/>
            <pc:sldMk cId="3151668531" sldId="336"/>
            <ac:spMk id="10" creationId="{9C803548-E673-4F48-A500-B95C897B16A4}"/>
          </ac:spMkLst>
        </pc:spChg>
        <pc:spChg chg="add del">
          <ac:chgData name="Nicolas Bourré" userId="3976cfa3-d3e1-428e-81d1-805acb964e52" providerId="ADAL" clId="{BB5B804E-0281-4688-A8E3-4085A3420908}" dt="2020-03-23T18:10:18.700" v="14300"/>
          <ac:spMkLst>
            <pc:docMk/>
            <pc:sldMk cId="3151668531" sldId="336"/>
            <ac:spMk id="11" creationId="{D194D57A-16B4-40F7-9708-589A0F519091}"/>
          </ac:spMkLst>
        </pc:spChg>
        <pc:spChg chg="add del">
          <ac:chgData name="Nicolas Bourré" userId="3976cfa3-d3e1-428e-81d1-805acb964e52" providerId="ADAL" clId="{BB5B804E-0281-4688-A8E3-4085A3420908}" dt="2020-03-23T18:09:52.580" v="14294"/>
          <ac:spMkLst>
            <pc:docMk/>
            <pc:sldMk cId="3151668531" sldId="336"/>
            <ac:spMk id="12" creationId="{43075A50-AB3A-4622-810E-C91AB8D93A4D}"/>
          </ac:spMkLst>
        </pc:spChg>
        <pc:spChg chg="add del">
          <ac:chgData name="Nicolas Bourré" userId="3976cfa3-d3e1-428e-81d1-805acb964e52" providerId="ADAL" clId="{BB5B804E-0281-4688-A8E3-4085A3420908}" dt="2020-03-23T18:10:04.940" v="14296"/>
          <ac:spMkLst>
            <pc:docMk/>
            <pc:sldMk cId="3151668531" sldId="336"/>
            <ac:spMk id="13" creationId="{9A85695E-5156-4F3D-BE7A-158DF6A11F0B}"/>
          </ac:spMkLst>
        </pc:spChg>
        <pc:spChg chg="add del">
          <ac:chgData name="Nicolas Bourré" userId="3976cfa3-d3e1-428e-81d1-805acb964e52" providerId="ADAL" clId="{BB5B804E-0281-4688-A8E3-4085A3420908}" dt="2020-03-23T18:10:24.976" v="14303"/>
          <ac:spMkLst>
            <pc:docMk/>
            <pc:sldMk cId="3151668531" sldId="336"/>
            <ac:spMk id="14" creationId="{56A01EC3-BE10-41DA-8F45-1D1FE32F5D13}"/>
          </ac:spMkLst>
        </pc:spChg>
        <pc:spChg chg="add del mod">
          <ac:chgData name="Nicolas Bourré" userId="3976cfa3-d3e1-428e-81d1-805acb964e52" providerId="ADAL" clId="{BB5B804E-0281-4688-A8E3-4085A3420908}" dt="2020-03-23T18:10:29.789" v="14307"/>
          <ac:spMkLst>
            <pc:docMk/>
            <pc:sldMk cId="3151668531" sldId="336"/>
            <ac:spMk id="15" creationId="{91944A6B-3D97-4CE7-8359-8D8FD43D1DAA}"/>
          </ac:spMkLst>
        </pc:spChg>
        <pc:spChg chg="add del">
          <ac:chgData name="Nicolas Bourré" userId="3976cfa3-d3e1-428e-81d1-805acb964e52" providerId="ADAL" clId="{BB5B804E-0281-4688-A8E3-4085A3420908}" dt="2020-03-23T18:10:31.708" v="14309"/>
          <ac:spMkLst>
            <pc:docMk/>
            <pc:sldMk cId="3151668531" sldId="336"/>
            <ac:spMk id="16" creationId="{346B8189-8FF4-44C9-AF69-E50321A7C407}"/>
          </ac:spMkLst>
        </pc:spChg>
        <pc:spChg chg="add mod">
          <ac:chgData name="Nicolas Bourré" userId="3976cfa3-d3e1-428e-81d1-805acb964e52" providerId="ADAL" clId="{BB5B804E-0281-4688-A8E3-4085A3420908}" dt="2020-03-23T18:11:18.656" v="14318" actId="1076"/>
          <ac:spMkLst>
            <pc:docMk/>
            <pc:sldMk cId="3151668531" sldId="336"/>
            <ac:spMk id="17" creationId="{BC0DED47-87E7-4C33-90D3-0428C6FDBD85}"/>
          </ac:spMkLst>
        </pc:spChg>
      </pc:sldChg>
      <pc:sldChg chg="modSp add mod">
        <pc:chgData name="Nicolas Bourré" userId="3976cfa3-d3e1-428e-81d1-805acb964e52" providerId="ADAL" clId="{BB5B804E-0281-4688-A8E3-4085A3420908}" dt="2020-03-23T18:14:13.670" v="14502" actId="20577"/>
        <pc:sldMkLst>
          <pc:docMk/>
          <pc:sldMk cId="3563525037" sldId="337"/>
        </pc:sldMkLst>
        <pc:spChg chg="mod">
          <ac:chgData name="Nicolas Bourré" userId="3976cfa3-d3e1-428e-81d1-805acb964e52" providerId="ADAL" clId="{BB5B804E-0281-4688-A8E3-4085A3420908}" dt="2020-03-23T18:12:58.788" v="14327" actId="20577"/>
          <ac:spMkLst>
            <pc:docMk/>
            <pc:sldMk cId="3563525037" sldId="337"/>
            <ac:spMk id="2" creationId="{C71BCDCD-1775-48CF-98B6-A79444BED8A5}"/>
          </ac:spMkLst>
        </pc:spChg>
        <pc:spChg chg="mod">
          <ac:chgData name="Nicolas Bourré" userId="3976cfa3-d3e1-428e-81d1-805acb964e52" providerId="ADAL" clId="{BB5B804E-0281-4688-A8E3-4085A3420908}" dt="2020-03-23T18:14:13.670" v="14502" actId="20577"/>
          <ac:spMkLst>
            <pc:docMk/>
            <pc:sldMk cId="3563525037" sldId="337"/>
            <ac:spMk id="3" creationId="{16BA415F-8CC5-407B-9EF1-B7E52820341E}"/>
          </ac:spMkLst>
        </pc:spChg>
      </pc:sldChg>
      <pc:sldChg chg="modSp add mod">
        <pc:chgData name="Nicolas Bourré" userId="3976cfa3-d3e1-428e-81d1-805acb964e52" providerId="ADAL" clId="{BB5B804E-0281-4688-A8E3-4085A3420908}" dt="2020-03-30T18:43:41.099" v="16075" actId="20577"/>
        <pc:sldMkLst>
          <pc:docMk/>
          <pc:sldMk cId="384604798" sldId="338"/>
        </pc:sldMkLst>
        <pc:spChg chg="mod">
          <ac:chgData name="Nicolas Bourré" userId="3976cfa3-d3e1-428e-81d1-805acb964e52" providerId="ADAL" clId="{BB5B804E-0281-4688-A8E3-4085A3420908}" dt="2020-03-30T18:26:56.079" v="15404" actId="6549"/>
          <ac:spMkLst>
            <pc:docMk/>
            <pc:sldMk cId="384604798" sldId="338"/>
            <ac:spMk id="2" creationId="{9B99D661-9004-4A6C-A110-9CAE4A39DB9B}"/>
          </ac:spMkLst>
        </pc:spChg>
        <pc:spChg chg="mod">
          <ac:chgData name="Nicolas Bourré" userId="3976cfa3-d3e1-428e-81d1-805acb964e52" providerId="ADAL" clId="{BB5B804E-0281-4688-A8E3-4085A3420908}" dt="2020-03-30T18:43:41.099" v="16075" actId="20577"/>
          <ac:spMkLst>
            <pc:docMk/>
            <pc:sldMk cId="384604798" sldId="338"/>
            <ac:spMk id="3" creationId="{D5CA16CA-BCAC-4C69-BE4A-A56121CE1C2C}"/>
          </ac:spMkLst>
        </pc:spChg>
      </pc:sldChg>
      <pc:sldChg chg="addSp delSp modSp add del mod">
        <pc:chgData name="Nicolas Bourré" userId="3976cfa3-d3e1-428e-81d1-805acb964e52" providerId="ADAL" clId="{BB5B804E-0281-4688-A8E3-4085A3420908}" dt="2020-03-27T16:26:20.832" v="15319" actId="2696"/>
        <pc:sldMkLst>
          <pc:docMk/>
          <pc:sldMk cId="1899005370" sldId="338"/>
        </pc:sldMkLst>
        <pc:spChg chg="del">
          <ac:chgData name="Nicolas Bourré" userId="3976cfa3-d3e1-428e-81d1-805acb964e52" providerId="ADAL" clId="{BB5B804E-0281-4688-A8E3-4085A3420908}" dt="2020-03-27T15:54:10.920" v="14526"/>
          <ac:spMkLst>
            <pc:docMk/>
            <pc:sldMk cId="1899005370" sldId="338"/>
            <ac:spMk id="2" creationId="{46169E57-28EB-4F0B-8C03-08221E771261}"/>
          </ac:spMkLst>
        </pc:spChg>
        <pc:spChg chg="del">
          <ac:chgData name="Nicolas Bourré" userId="3976cfa3-d3e1-428e-81d1-805acb964e52" providerId="ADAL" clId="{BB5B804E-0281-4688-A8E3-4085A3420908}" dt="2020-03-27T15:54:10.920" v="14526"/>
          <ac:spMkLst>
            <pc:docMk/>
            <pc:sldMk cId="1899005370" sldId="338"/>
            <ac:spMk id="3" creationId="{918E9CCB-0D45-4146-8CD6-A97929267CB3}"/>
          </ac:spMkLst>
        </pc:spChg>
        <pc:spChg chg="add del mod">
          <ac:chgData name="Nicolas Bourré" userId="3976cfa3-d3e1-428e-81d1-805acb964e52" providerId="ADAL" clId="{BB5B804E-0281-4688-A8E3-4085A3420908}" dt="2020-03-27T15:54:15.801" v="14527"/>
          <ac:spMkLst>
            <pc:docMk/>
            <pc:sldMk cId="1899005370" sldId="338"/>
            <ac:spMk id="4" creationId="{E775B845-2773-4145-8F74-1190D2E1B8A6}"/>
          </ac:spMkLst>
        </pc:spChg>
        <pc:spChg chg="add del mod">
          <ac:chgData name="Nicolas Bourré" userId="3976cfa3-d3e1-428e-81d1-805acb964e52" providerId="ADAL" clId="{BB5B804E-0281-4688-A8E3-4085A3420908}" dt="2020-03-27T15:54:15.801" v="14527"/>
          <ac:spMkLst>
            <pc:docMk/>
            <pc:sldMk cId="1899005370" sldId="338"/>
            <ac:spMk id="5" creationId="{69B6CB60-CC08-402D-832A-6F45C747175A}"/>
          </ac:spMkLst>
        </pc:spChg>
        <pc:spChg chg="add mod">
          <ac:chgData name="Nicolas Bourré" userId="3976cfa3-d3e1-428e-81d1-805acb964e52" providerId="ADAL" clId="{BB5B804E-0281-4688-A8E3-4085A3420908}" dt="2020-03-27T15:54:25.858" v="14550" actId="20577"/>
          <ac:spMkLst>
            <pc:docMk/>
            <pc:sldMk cId="1899005370" sldId="338"/>
            <ac:spMk id="6" creationId="{7132241B-83C3-4F76-A889-BC3DF02E0266}"/>
          </ac:spMkLst>
        </pc:spChg>
        <pc:spChg chg="add mod">
          <ac:chgData name="Nicolas Bourré" userId="3976cfa3-d3e1-428e-81d1-805acb964e52" providerId="ADAL" clId="{BB5B804E-0281-4688-A8E3-4085A3420908}" dt="2020-03-27T16:18:33.485" v="15124" actId="20577"/>
          <ac:spMkLst>
            <pc:docMk/>
            <pc:sldMk cId="1899005370" sldId="338"/>
            <ac:spMk id="7" creationId="{C52BF209-EDF1-461E-A03C-36302885DC6D}"/>
          </ac:spMkLst>
        </pc:spChg>
      </pc:sldChg>
      <pc:sldChg chg="modSp add del mod">
        <pc:chgData name="Nicolas Bourré" userId="3976cfa3-d3e1-428e-81d1-805acb964e52" providerId="ADAL" clId="{BB5B804E-0281-4688-A8E3-4085A3420908}" dt="2020-03-27T16:26:20.832" v="15319" actId="2696"/>
        <pc:sldMkLst>
          <pc:docMk/>
          <pc:sldMk cId="3766228061" sldId="339"/>
        </pc:sldMkLst>
        <pc:spChg chg="mod">
          <ac:chgData name="Nicolas Bourré" userId="3976cfa3-d3e1-428e-81d1-805acb964e52" providerId="ADAL" clId="{BB5B804E-0281-4688-A8E3-4085A3420908}" dt="2020-03-27T16:19:53.415" v="15143" actId="20577"/>
          <ac:spMkLst>
            <pc:docMk/>
            <pc:sldMk cId="3766228061" sldId="339"/>
            <ac:spMk id="2" creationId="{B9DD32F2-C452-4639-9A4C-79C2A91AD8A2}"/>
          </ac:spMkLst>
        </pc:spChg>
        <pc:spChg chg="mod">
          <ac:chgData name="Nicolas Bourré" userId="3976cfa3-d3e1-428e-81d1-805acb964e52" providerId="ADAL" clId="{BB5B804E-0281-4688-A8E3-4085A3420908}" dt="2020-03-27T16:20:55.748" v="15318" actId="20577"/>
          <ac:spMkLst>
            <pc:docMk/>
            <pc:sldMk cId="3766228061" sldId="339"/>
            <ac:spMk id="3" creationId="{9C01D5DB-9DDB-41CF-9910-CD9C3D0DDFBB}"/>
          </ac:spMkLst>
        </pc:spChg>
      </pc:sldChg>
    </pc:docChg>
  </pc:docChgLst>
  <pc:docChgLst>
    <pc:chgData name="Nicolas Bourré" userId="3976cfa3-d3e1-428e-81d1-805acb964e52" providerId="ADAL" clId="{3A25B645-98DF-4A12-B552-465C676DD7E5}"/>
    <pc:docChg chg="modShowInfo">
      <pc:chgData name="Nicolas Bourré" userId="3976cfa3-d3e1-428e-81d1-805acb964e52" providerId="ADAL" clId="{3A25B645-98DF-4A12-B552-465C676DD7E5}" dt="2021-09-08T17:35:45.563" v="0" actId="2744"/>
      <pc:docMkLst>
        <pc:docMk/>
      </pc:docMkLst>
    </pc:docChg>
  </pc:docChgLst>
  <pc:docChgLst>
    <pc:chgData name="Nicolas Bourré" userId="3976cfa3-d3e1-428e-81d1-805acb964e52" providerId="ADAL" clId="{417401F2-D093-4629-9EB7-B808EDDE1785}"/>
    <pc:docChg chg="undo custSel addSld modSld">
      <pc:chgData name="Nicolas Bourré" userId="3976cfa3-d3e1-428e-81d1-805acb964e52" providerId="ADAL" clId="{417401F2-D093-4629-9EB7-B808EDDE1785}" dt="2020-03-12T18:37:51.191" v="1555" actId="20577"/>
      <pc:docMkLst>
        <pc:docMk/>
      </pc:docMkLst>
      <pc:sldChg chg="modSp">
        <pc:chgData name="Nicolas Bourré" userId="3976cfa3-d3e1-428e-81d1-805acb964e52" providerId="ADAL" clId="{417401F2-D093-4629-9EB7-B808EDDE1785}" dt="2020-03-11T18:29:04.713" v="49" actId="20577"/>
        <pc:sldMkLst>
          <pc:docMk/>
          <pc:sldMk cId="2192879330" sldId="313"/>
        </pc:sldMkLst>
        <pc:spChg chg="mod">
          <ac:chgData name="Nicolas Bourré" userId="3976cfa3-d3e1-428e-81d1-805acb964e52" providerId="ADAL" clId="{417401F2-D093-4629-9EB7-B808EDDE1785}" dt="2020-03-11T18:29:04.713" v="49" actId="20577"/>
          <ac:spMkLst>
            <pc:docMk/>
            <pc:sldMk cId="2192879330" sldId="313"/>
            <ac:spMk id="3" creationId="{7F093766-8725-43C4-BCD4-D6E6C71F0314}"/>
          </ac:spMkLst>
        </pc:spChg>
      </pc:sldChg>
      <pc:sldChg chg="modSp">
        <pc:chgData name="Nicolas Bourré" userId="3976cfa3-d3e1-428e-81d1-805acb964e52" providerId="ADAL" clId="{417401F2-D093-4629-9EB7-B808EDDE1785}" dt="2020-03-11T19:17:49.895" v="845" actId="20577"/>
        <pc:sldMkLst>
          <pc:docMk/>
          <pc:sldMk cId="3465065789" sldId="316"/>
        </pc:sldMkLst>
        <pc:spChg chg="mod">
          <ac:chgData name="Nicolas Bourré" userId="3976cfa3-d3e1-428e-81d1-805acb964e52" providerId="ADAL" clId="{417401F2-D093-4629-9EB7-B808EDDE1785}" dt="2020-03-11T19:17:49.895" v="845" actId="20577"/>
          <ac:spMkLst>
            <pc:docMk/>
            <pc:sldMk cId="3465065789" sldId="316"/>
            <ac:spMk id="2" creationId="{57598A53-CC4A-440C-BD79-A73D744BD68C}"/>
          </ac:spMkLst>
        </pc:spChg>
        <pc:spChg chg="mod">
          <ac:chgData name="Nicolas Bourré" userId="3976cfa3-d3e1-428e-81d1-805acb964e52" providerId="ADAL" clId="{417401F2-D093-4629-9EB7-B808EDDE1785}" dt="2020-03-11T19:10:26.824" v="254" actId="20577"/>
          <ac:spMkLst>
            <pc:docMk/>
            <pc:sldMk cId="3465065789" sldId="316"/>
            <ac:spMk id="3" creationId="{B53ABEB9-4A86-4CE7-8018-905BDE2A2709}"/>
          </ac:spMkLst>
        </pc:spChg>
      </pc:sldChg>
      <pc:sldChg chg="modSp add">
        <pc:chgData name="Nicolas Bourré" userId="3976cfa3-d3e1-428e-81d1-805acb964e52" providerId="ADAL" clId="{417401F2-D093-4629-9EB7-B808EDDE1785}" dt="2020-03-11T19:15:59.402" v="616" actId="20577"/>
        <pc:sldMkLst>
          <pc:docMk/>
          <pc:sldMk cId="3859582521" sldId="317"/>
        </pc:sldMkLst>
        <pc:spChg chg="mod">
          <ac:chgData name="Nicolas Bourré" userId="3976cfa3-d3e1-428e-81d1-805acb964e52" providerId="ADAL" clId="{417401F2-D093-4629-9EB7-B808EDDE1785}" dt="2020-03-11T19:11:09.718" v="256"/>
          <ac:spMkLst>
            <pc:docMk/>
            <pc:sldMk cId="3859582521" sldId="317"/>
            <ac:spMk id="2" creationId="{314F1717-74D3-4217-A53E-AAF0FBF54BCE}"/>
          </ac:spMkLst>
        </pc:spChg>
        <pc:spChg chg="mod">
          <ac:chgData name="Nicolas Bourré" userId="3976cfa3-d3e1-428e-81d1-805acb964e52" providerId="ADAL" clId="{417401F2-D093-4629-9EB7-B808EDDE1785}" dt="2020-03-11T19:15:59.402" v="616" actId="20577"/>
          <ac:spMkLst>
            <pc:docMk/>
            <pc:sldMk cId="3859582521" sldId="317"/>
            <ac:spMk id="3" creationId="{072D3B6C-E34B-48AD-A21B-CE0BFAE9D522}"/>
          </ac:spMkLst>
        </pc:spChg>
      </pc:sldChg>
      <pc:sldChg chg="modSp add">
        <pc:chgData name="Nicolas Bourré" userId="3976cfa3-d3e1-428e-81d1-805acb964e52" providerId="ADAL" clId="{417401F2-D093-4629-9EB7-B808EDDE1785}" dt="2020-03-12T18:37:51.191" v="1555" actId="20577"/>
        <pc:sldMkLst>
          <pc:docMk/>
          <pc:sldMk cId="2086667418" sldId="318"/>
        </pc:sldMkLst>
        <pc:spChg chg="mod">
          <ac:chgData name="Nicolas Bourré" userId="3976cfa3-d3e1-428e-81d1-805acb964e52" providerId="ADAL" clId="{417401F2-D093-4629-9EB7-B808EDDE1785}" dt="2020-03-12T18:34:26.144" v="1372" actId="20577"/>
          <ac:spMkLst>
            <pc:docMk/>
            <pc:sldMk cId="2086667418" sldId="318"/>
            <ac:spMk id="2" creationId="{F2688335-E787-4CFB-8506-7FFF58A3EE66}"/>
          </ac:spMkLst>
        </pc:spChg>
        <pc:spChg chg="mod">
          <ac:chgData name="Nicolas Bourré" userId="3976cfa3-d3e1-428e-81d1-805acb964e52" providerId="ADAL" clId="{417401F2-D093-4629-9EB7-B808EDDE1785}" dt="2020-03-12T18:37:51.191" v="1555" actId="20577"/>
          <ac:spMkLst>
            <pc:docMk/>
            <pc:sldMk cId="2086667418" sldId="318"/>
            <ac:spMk id="3" creationId="{FFAE81E0-CDB5-4883-B492-5FA7304568A1}"/>
          </ac:spMkLst>
        </pc:spChg>
      </pc:sldChg>
    </pc:docChg>
  </pc:docChgLst>
  <pc:docChgLst>
    <pc:chgData name="Nicolas Bourré" userId="3976cfa3-d3e1-428e-81d1-805acb964e52" providerId="ADAL" clId="{ED349B74-8611-4F87-AF2F-07DB05D32B3A}"/>
    <pc:docChg chg="modSld">
      <pc:chgData name="Nicolas Bourré" userId="3976cfa3-d3e1-428e-81d1-805acb964e52" providerId="ADAL" clId="{ED349B74-8611-4F87-AF2F-07DB05D32B3A}" dt="2021-08-24T19:21:56.747" v="3" actId="20577"/>
      <pc:docMkLst>
        <pc:docMk/>
      </pc:docMkLst>
      <pc:sldChg chg="modSp mod">
        <pc:chgData name="Nicolas Bourré" userId="3976cfa3-d3e1-428e-81d1-805acb964e52" providerId="ADAL" clId="{ED349B74-8611-4F87-AF2F-07DB05D32B3A}" dt="2021-08-24T19:21:56.747" v="3" actId="20577"/>
        <pc:sldMkLst>
          <pc:docMk/>
          <pc:sldMk cId="2493921756" sldId="256"/>
        </pc:sldMkLst>
        <pc:spChg chg="mod">
          <ac:chgData name="Nicolas Bourré" userId="3976cfa3-d3e1-428e-81d1-805acb964e52" providerId="ADAL" clId="{ED349B74-8611-4F87-AF2F-07DB05D32B3A}" dt="2021-08-24T19:21:56.747" v="3" actId="20577"/>
          <ac:spMkLst>
            <pc:docMk/>
            <pc:sldMk cId="2493921756" sldId="256"/>
            <ac:spMk id="3" creationId="{223A808D-BBC7-4F46-9778-B7030AE629FD}"/>
          </ac:spMkLst>
        </pc:spChg>
      </pc:sldChg>
    </pc:docChg>
  </pc:docChgLst>
  <pc:docChgLst>
    <pc:chgData name="Samuel Bolduc" userId="S::6149882@cshawi.ca::780e0cf0-baed-4afb-abec-9c2c023ac2c8" providerId="AD" clId="Web-{4B7686BD-66E2-4775-B004-93E82448E47D}"/>
    <pc:docChg chg="modSld">
      <pc:chgData name="Samuel Bolduc" userId="S::6149882@cshawi.ca::780e0cf0-baed-4afb-abec-9c2c023ac2c8" providerId="AD" clId="Web-{4B7686BD-66E2-4775-B004-93E82448E47D}" dt="2020-04-02T03:39:59.888" v="3" actId="20577"/>
      <pc:docMkLst>
        <pc:docMk/>
      </pc:docMkLst>
      <pc:sldChg chg="modSp">
        <pc:chgData name="Samuel Bolduc" userId="S::6149882@cshawi.ca::780e0cf0-baed-4afb-abec-9c2c023ac2c8" providerId="AD" clId="Web-{4B7686BD-66E2-4775-B004-93E82448E47D}" dt="2020-04-02T03:39:59.873" v="2" actId="20577"/>
        <pc:sldMkLst>
          <pc:docMk/>
          <pc:sldMk cId="755102174" sldId="320"/>
        </pc:sldMkLst>
        <pc:spChg chg="mod">
          <ac:chgData name="Samuel Bolduc" userId="S::6149882@cshawi.ca::780e0cf0-baed-4afb-abec-9c2c023ac2c8" providerId="AD" clId="Web-{4B7686BD-66E2-4775-B004-93E82448E47D}" dt="2020-04-02T03:39:59.873" v="2" actId="20577"/>
          <ac:spMkLst>
            <pc:docMk/>
            <pc:sldMk cId="755102174" sldId="320"/>
            <ac:spMk id="3" creationId="{98B23CF9-7FBA-49D8-AAC6-79CDA5E43BE8}"/>
          </ac:spMkLst>
        </pc:spChg>
      </pc:sldChg>
    </pc:docChg>
  </pc:docChgLst>
  <pc:docChgLst>
    <pc:chgData name="Nicolas Bourré" userId="S::nbourre@cshawi.ca::3976cfa3-d3e1-428e-81d1-805acb964e52" providerId="AD" clId="Web-{26F379C2-CFE5-BAE6-8262-78193C7F2B51}"/>
    <pc:docChg chg="addSld modSld">
      <pc:chgData name="Nicolas Bourré" userId="S::nbourre@cshawi.ca::3976cfa3-d3e1-428e-81d1-805acb964e52" providerId="AD" clId="Web-{26F379C2-CFE5-BAE6-8262-78193C7F2B51}" dt="2021-09-08T15:51:01.687" v="20" actId="20577"/>
      <pc:docMkLst>
        <pc:docMk/>
      </pc:docMkLst>
      <pc:sldChg chg="modNotes">
        <pc:chgData name="Nicolas Bourré" userId="S::nbourre@cshawi.ca::3976cfa3-d3e1-428e-81d1-805acb964e52" providerId="AD" clId="Web-{26F379C2-CFE5-BAE6-8262-78193C7F2B51}" dt="2021-09-08T15:49:08.498" v="17"/>
        <pc:sldMkLst>
          <pc:docMk/>
          <pc:sldMk cId="2086667418" sldId="318"/>
        </pc:sldMkLst>
      </pc:sldChg>
      <pc:sldChg chg="addSp delSp modSp new">
        <pc:chgData name="Nicolas Bourré" userId="S::nbourre@cshawi.ca::3976cfa3-d3e1-428e-81d1-805acb964e52" providerId="AD" clId="Web-{26F379C2-CFE5-BAE6-8262-78193C7F2B51}" dt="2021-09-08T15:51:01.687" v="20" actId="20577"/>
        <pc:sldMkLst>
          <pc:docMk/>
          <pc:sldMk cId="3465190668" sldId="339"/>
        </pc:sldMkLst>
        <pc:spChg chg="mod">
          <ac:chgData name="Nicolas Bourré" userId="S::nbourre@cshawi.ca::3976cfa3-d3e1-428e-81d1-805acb964e52" providerId="AD" clId="Web-{26F379C2-CFE5-BAE6-8262-78193C7F2B51}" dt="2021-09-08T15:51:01.687" v="20" actId="20577"/>
          <ac:spMkLst>
            <pc:docMk/>
            <pc:sldMk cId="3465190668" sldId="339"/>
            <ac:spMk id="2" creationId="{03E8CAD9-BA19-4FC7-BF8E-97775E3291CD}"/>
          </ac:spMkLst>
        </pc:spChg>
        <pc:spChg chg="del">
          <ac:chgData name="Nicolas Bourré" userId="S::nbourre@cshawi.ca::3976cfa3-d3e1-428e-81d1-805acb964e52" providerId="AD" clId="Web-{26F379C2-CFE5-BAE6-8262-78193C7F2B51}" dt="2021-09-08T15:50:53.734" v="19"/>
          <ac:spMkLst>
            <pc:docMk/>
            <pc:sldMk cId="3465190668" sldId="339"/>
            <ac:spMk id="3" creationId="{6B549EF8-3059-4445-8F8E-657A3ACF9575}"/>
          </ac:spMkLst>
        </pc:spChg>
        <pc:picChg chg="add mod ord">
          <ac:chgData name="Nicolas Bourré" userId="S::nbourre@cshawi.ca::3976cfa3-d3e1-428e-81d1-805acb964e52" providerId="AD" clId="Web-{26F379C2-CFE5-BAE6-8262-78193C7F2B51}" dt="2021-09-08T15:50:53.734" v="19"/>
          <ac:picMkLst>
            <pc:docMk/>
            <pc:sldMk cId="3465190668" sldId="339"/>
            <ac:picMk id="4" creationId="{27393516-76B1-4176-904B-AEC78387828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B22B6-9A33-4852-80C8-A26CAAE512D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76AD2CCE-A3D0-4CFE-B501-5B09501A1852}">
      <dgm:prSet phldrT="[Texte]"/>
      <dgm:spPr/>
      <dgm:t>
        <a:bodyPr/>
        <a:lstStyle/>
        <a:p>
          <a:r>
            <a:rPr lang="fr-CA" b="1" err="1"/>
            <a:t>Application.Run</a:t>
          </a:r>
          <a:r>
            <a:rPr lang="fr-CA" b="1"/>
            <a:t>()</a:t>
          </a:r>
        </a:p>
      </dgm:t>
    </dgm:pt>
    <dgm:pt modelId="{BEEC00AF-6A0E-42E0-B3F5-9F229B0D3C17}" type="parTrans" cxnId="{9BD06AE3-73E4-4482-86A7-14C7AD2AC9CF}">
      <dgm:prSet/>
      <dgm:spPr/>
      <dgm:t>
        <a:bodyPr/>
        <a:lstStyle/>
        <a:p>
          <a:endParaRPr lang="fr-CA"/>
        </a:p>
      </dgm:t>
    </dgm:pt>
    <dgm:pt modelId="{D7E6A0A7-C0D9-4573-B3AF-032E3DFAD698}" type="sibTrans" cxnId="{9BD06AE3-73E4-4482-86A7-14C7AD2AC9CF}">
      <dgm:prSet/>
      <dgm:spPr/>
      <dgm:t>
        <a:bodyPr/>
        <a:lstStyle/>
        <a:p>
          <a:endParaRPr lang="fr-CA"/>
        </a:p>
      </dgm:t>
    </dgm:pt>
    <dgm:pt modelId="{A902A18B-8BC1-479A-BD47-D3E6851E37E4}">
      <dgm:prSet phldrT="[Texte]"/>
      <dgm:spPr/>
      <dgm:t>
        <a:bodyPr/>
        <a:lstStyle/>
        <a:p>
          <a:r>
            <a:rPr lang="fr-CA" b="1" err="1"/>
            <a:t>Application.Startup</a:t>
          </a:r>
          <a:endParaRPr lang="fr-CA" b="1"/>
        </a:p>
      </dgm:t>
    </dgm:pt>
    <dgm:pt modelId="{09BB86F5-9236-40E9-8F34-B74EB8CF2BC1}" type="parTrans" cxnId="{788BED96-9816-47F1-A058-CC8D14BD8DBF}">
      <dgm:prSet/>
      <dgm:spPr/>
      <dgm:t>
        <a:bodyPr/>
        <a:lstStyle/>
        <a:p>
          <a:endParaRPr lang="fr-CA"/>
        </a:p>
      </dgm:t>
    </dgm:pt>
    <dgm:pt modelId="{B2629CB4-44A6-46F2-B977-7D22507ACC9E}" type="sibTrans" cxnId="{788BED96-9816-47F1-A058-CC8D14BD8DBF}">
      <dgm:prSet/>
      <dgm:spPr/>
      <dgm:t>
        <a:bodyPr/>
        <a:lstStyle/>
        <a:p>
          <a:endParaRPr lang="fr-CA"/>
        </a:p>
      </dgm:t>
    </dgm:pt>
    <dgm:pt modelId="{170369DF-E203-4CFA-A85F-F3906BF33128}">
      <dgm:prSet phldrT="[Texte]"/>
      <dgm:spPr/>
      <dgm:t>
        <a:bodyPr/>
        <a:lstStyle/>
        <a:p>
          <a:r>
            <a:rPr lang="fr-CA" b="1" err="1"/>
            <a:t>Window.Initialized</a:t>
          </a:r>
          <a:endParaRPr lang="fr-CA" b="1"/>
        </a:p>
        <a:p>
          <a:r>
            <a:rPr lang="fr-CA"/>
            <a:t>Exécute </a:t>
          </a:r>
          <a:r>
            <a:rPr lang="fr-CA" i="1" err="1"/>
            <a:t>Initialized</a:t>
          </a:r>
          <a:r>
            <a:rPr lang="fr-CA" i="0"/>
            <a:t> dans tous les contrôles enfants et ensuite termine avec </a:t>
          </a:r>
          <a:r>
            <a:rPr lang="fr-CA" i="0" err="1"/>
            <a:t>Window.Initialized</a:t>
          </a:r>
          <a:endParaRPr lang="fr-CA" i="0"/>
        </a:p>
        <a:p>
          <a:r>
            <a:rPr lang="fr-CA" i="0"/>
            <a:t>C’est le </a:t>
          </a:r>
          <a:r>
            <a:rPr lang="fr-CA" i="1" err="1"/>
            <a:t>InitializedComponent</a:t>
          </a:r>
          <a:endParaRPr lang="fr-CA"/>
        </a:p>
      </dgm:t>
    </dgm:pt>
    <dgm:pt modelId="{20C27C8A-F6ED-4DFC-BC48-6C6549B871BF}" type="parTrans" cxnId="{FEF3FE78-5DF4-4FA5-85A3-C5315BE0C606}">
      <dgm:prSet/>
      <dgm:spPr/>
      <dgm:t>
        <a:bodyPr/>
        <a:lstStyle/>
        <a:p>
          <a:endParaRPr lang="fr-CA"/>
        </a:p>
      </dgm:t>
    </dgm:pt>
    <dgm:pt modelId="{FEF7FBE9-1DCF-49A1-9F97-1B7C0089AA4A}" type="sibTrans" cxnId="{FEF3FE78-5DF4-4FA5-85A3-C5315BE0C606}">
      <dgm:prSet/>
      <dgm:spPr/>
      <dgm:t>
        <a:bodyPr/>
        <a:lstStyle/>
        <a:p>
          <a:endParaRPr lang="fr-CA"/>
        </a:p>
      </dgm:t>
    </dgm:pt>
    <dgm:pt modelId="{514F0DB0-BD63-4ABC-8F7F-6B9E136C1BE2}">
      <dgm:prSet phldrT="[Texte]"/>
      <dgm:spPr/>
      <dgm:t>
        <a:bodyPr/>
        <a:lstStyle/>
        <a:p>
          <a:r>
            <a:rPr lang="fr-CA" b="1" err="1"/>
            <a:t>Application.Activated</a:t>
          </a:r>
          <a:endParaRPr lang="fr-CA" b="1"/>
        </a:p>
        <a:p>
          <a:r>
            <a:rPr lang="fr-CA"/>
            <a:t>Lancé à chaque fois que l’application a le focus dans l’écran</a:t>
          </a:r>
        </a:p>
      </dgm:t>
    </dgm:pt>
    <dgm:pt modelId="{730075D5-0C49-418B-B4EA-E46825935936}" type="parTrans" cxnId="{C16F4B1C-8B29-42D3-A274-0F03B6B09401}">
      <dgm:prSet/>
      <dgm:spPr/>
      <dgm:t>
        <a:bodyPr/>
        <a:lstStyle/>
        <a:p>
          <a:endParaRPr lang="fr-CA"/>
        </a:p>
      </dgm:t>
    </dgm:pt>
    <dgm:pt modelId="{84DCE575-7DF8-403C-8847-155701AE29EC}" type="sibTrans" cxnId="{C16F4B1C-8B29-42D3-A274-0F03B6B09401}">
      <dgm:prSet/>
      <dgm:spPr/>
      <dgm:t>
        <a:bodyPr/>
        <a:lstStyle/>
        <a:p>
          <a:endParaRPr lang="fr-CA"/>
        </a:p>
      </dgm:t>
    </dgm:pt>
    <dgm:pt modelId="{DF562A2F-E551-4A0A-A84D-FBDD323AE33B}">
      <dgm:prSet phldrT="[Texte]"/>
      <dgm:spPr/>
      <dgm:t>
        <a:bodyPr/>
        <a:lstStyle/>
        <a:p>
          <a:r>
            <a:rPr lang="fr-CA" b="1" err="1"/>
            <a:t>Window.Activated</a:t>
          </a:r>
          <a:endParaRPr lang="fr-CA" b="1"/>
        </a:p>
        <a:p>
          <a:r>
            <a:rPr lang="fr-CA"/>
            <a:t>À chaque fois qu’une fenêtre vient en premier-plan</a:t>
          </a:r>
        </a:p>
      </dgm:t>
    </dgm:pt>
    <dgm:pt modelId="{E9784868-17AF-434D-ACA3-4A61C9558BF8}" type="parTrans" cxnId="{9CE3A3EF-8761-4D92-8D8A-29CF12452148}">
      <dgm:prSet/>
      <dgm:spPr/>
      <dgm:t>
        <a:bodyPr/>
        <a:lstStyle/>
        <a:p>
          <a:endParaRPr lang="fr-CA"/>
        </a:p>
      </dgm:t>
    </dgm:pt>
    <dgm:pt modelId="{A229C534-E291-45CF-8CE1-AA6B1218F6F0}" type="sibTrans" cxnId="{9CE3A3EF-8761-4D92-8D8A-29CF12452148}">
      <dgm:prSet/>
      <dgm:spPr/>
      <dgm:t>
        <a:bodyPr/>
        <a:lstStyle/>
        <a:p>
          <a:endParaRPr lang="fr-CA"/>
        </a:p>
      </dgm:t>
    </dgm:pt>
    <dgm:pt modelId="{82F70297-62DA-4150-BBDB-D3F638961C5C}">
      <dgm:prSet phldrT="[Texte]"/>
      <dgm:spPr/>
      <dgm:t>
        <a:bodyPr/>
        <a:lstStyle/>
        <a:p>
          <a:r>
            <a:rPr lang="fr-CA" b="1" err="1"/>
            <a:t>Window.Loaded</a:t>
          </a:r>
          <a:endParaRPr lang="fr-CA" b="1"/>
        </a:p>
        <a:p>
          <a:r>
            <a:rPr lang="fr-CA" b="0"/>
            <a:t>C’est la dernière place où l’on peut changer l’apparence d’une fenêtre avant le rendu</a:t>
          </a:r>
        </a:p>
      </dgm:t>
    </dgm:pt>
    <dgm:pt modelId="{AADB75AB-3A2C-4C7B-890E-7DDCC2241875}" type="parTrans" cxnId="{951E67ED-84CD-47C3-8E00-5DCECD753C42}">
      <dgm:prSet/>
      <dgm:spPr/>
      <dgm:t>
        <a:bodyPr/>
        <a:lstStyle/>
        <a:p>
          <a:endParaRPr lang="fr-CA"/>
        </a:p>
      </dgm:t>
    </dgm:pt>
    <dgm:pt modelId="{0EB8F456-E389-47A5-8AC4-7D188A62B1A0}" type="sibTrans" cxnId="{951E67ED-84CD-47C3-8E00-5DCECD753C42}">
      <dgm:prSet/>
      <dgm:spPr/>
      <dgm:t>
        <a:bodyPr/>
        <a:lstStyle/>
        <a:p>
          <a:endParaRPr lang="fr-CA"/>
        </a:p>
      </dgm:t>
    </dgm:pt>
    <dgm:pt modelId="{D55ADBC0-A539-430D-88A3-307AE55884AD}">
      <dgm:prSet phldrT="[Texte]"/>
      <dgm:spPr/>
      <dgm:t>
        <a:bodyPr/>
        <a:lstStyle/>
        <a:p>
          <a:r>
            <a:rPr lang="fr-CA" b="1" err="1"/>
            <a:t>Window.ContentRendered</a:t>
          </a:r>
          <a:endParaRPr lang="fr-CA" b="1"/>
        </a:p>
      </dgm:t>
    </dgm:pt>
    <dgm:pt modelId="{83A95D96-EB97-4952-9840-94EDAB3BFDF6}" type="parTrans" cxnId="{B81A7D4E-8053-49DA-8770-58E62C27CA23}">
      <dgm:prSet/>
      <dgm:spPr/>
      <dgm:t>
        <a:bodyPr/>
        <a:lstStyle/>
        <a:p>
          <a:endParaRPr lang="fr-CA"/>
        </a:p>
      </dgm:t>
    </dgm:pt>
    <dgm:pt modelId="{86E60F54-EED0-4D2D-9010-0A18D6047BB2}" type="sibTrans" cxnId="{B81A7D4E-8053-49DA-8770-58E62C27CA23}">
      <dgm:prSet/>
      <dgm:spPr/>
      <dgm:t>
        <a:bodyPr/>
        <a:lstStyle/>
        <a:p>
          <a:endParaRPr lang="fr-CA"/>
        </a:p>
      </dgm:t>
    </dgm:pt>
    <dgm:pt modelId="{6A8F0B01-3C04-43FD-8DA9-F892554CCD1B}" type="pres">
      <dgm:prSet presAssocID="{F63B22B6-9A33-4852-80C8-A26CAAE512D8}" presName="Name0" presStyleCnt="0">
        <dgm:presLayoutVars>
          <dgm:dir/>
          <dgm:resizeHandles val="exact"/>
        </dgm:presLayoutVars>
      </dgm:prSet>
      <dgm:spPr/>
    </dgm:pt>
    <dgm:pt modelId="{9367305E-9361-4775-8283-1F5E0ADFBA48}" type="pres">
      <dgm:prSet presAssocID="{76AD2CCE-A3D0-4CFE-B501-5B09501A1852}" presName="node" presStyleLbl="node1" presStyleIdx="0" presStyleCnt="7">
        <dgm:presLayoutVars>
          <dgm:bulletEnabled val="1"/>
        </dgm:presLayoutVars>
      </dgm:prSet>
      <dgm:spPr/>
    </dgm:pt>
    <dgm:pt modelId="{E15C72B0-17A6-4550-B6B1-30225F82EC14}" type="pres">
      <dgm:prSet presAssocID="{D7E6A0A7-C0D9-4573-B3AF-032E3DFAD698}" presName="sibTrans" presStyleLbl="sibTrans1D1" presStyleIdx="0" presStyleCnt="6"/>
      <dgm:spPr/>
    </dgm:pt>
    <dgm:pt modelId="{02CE6FE1-E8FE-440E-A125-90ED0763B328}" type="pres">
      <dgm:prSet presAssocID="{D7E6A0A7-C0D9-4573-B3AF-032E3DFAD698}" presName="connectorText" presStyleLbl="sibTrans1D1" presStyleIdx="0" presStyleCnt="6"/>
      <dgm:spPr/>
    </dgm:pt>
    <dgm:pt modelId="{A16F068F-EC6F-4557-BE0F-728485C19065}" type="pres">
      <dgm:prSet presAssocID="{A902A18B-8BC1-479A-BD47-D3E6851E37E4}" presName="node" presStyleLbl="node1" presStyleIdx="1" presStyleCnt="7">
        <dgm:presLayoutVars>
          <dgm:bulletEnabled val="1"/>
        </dgm:presLayoutVars>
      </dgm:prSet>
      <dgm:spPr/>
    </dgm:pt>
    <dgm:pt modelId="{4A9F4296-0083-402C-A45E-E102EF6DC438}" type="pres">
      <dgm:prSet presAssocID="{B2629CB4-44A6-46F2-B977-7D22507ACC9E}" presName="sibTrans" presStyleLbl="sibTrans1D1" presStyleIdx="1" presStyleCnt="6"/>
      <dgm:spPr/>
    </dgm:pt>
    <dgm:pt modelId="{0515ABE7-51DC-4C55-8E91-4DD9A968FF99}" type="pres">
      <dgm:prSet presAssocID="{B2629CB4-44A6-46F2-B977-7D22507ACC9E}" presName="connectorText" presStyleLbl="sibTrans1D1" presStyleIdx="1" presStyleCnt="6"/>
      <dgm:spPr/>
    </dgm:pt>
    <dgm:pt modelId="{307A3C11-0427-4986-8859-BE79D8476F65}" type="pres">
      <dgm:prSet presAssocID="{170369DF-E203-4CFA-A85F-F3906BF33128}" presName="node" presStyleLbl="node1" presStyleIdx="2" presStyleCnt="7">
        <dgm:presLayoutVars>
          <dgm:bulletEnabled val="1"/>
        </dgm:presLayoutVars>
      </dgm:prSet>
      <dgm:spPr/>
    </dgm:pt>
    <dgm:pt modelId="{74736022-EE07-4580-AF35-15AD3AF8D656}" type="pres">
      <dgm:prSet presAssocID="{FEF7FBE9-1DCF-49A1-9F97-1B7C0089AA4A}" presName="sibTrans" presStyleLbl="sibTrans1D1" presStyleIdx="2" presStyleCnt="6"/>
      <dgm:spPr/>
    </dgm:pt>
    <dgm:pt modelId="{30AA2629-2557-4760-A228-35C7E7F68507}" type="pres">
      <dgm:prSet presAssocID="{FEF7FBE9-1DCF-49A1-9F97-1B7C0089AA4A}" presName="connectorText" presStyleLbl="sibTrans1D1" presStyleIdx="2" presStyleCnt="6"/>
      <dgm:spPr/>
    </dgm:pt>
    <dgm:pt modelId="{4AB204E4-56C7-4DD0-A022-CB55D3709E7A}" type="pres">
      <dgm:prSet presAssocID="{514F0DB0-BD63-4ABC-8F7F-6B9E136C1BE2}" presName="node" presStyleLbl="node1" presStyleIdx="3" presStyleCnt="7">
        <dgm:presLayoutVars>
          <dgm:bulletEnabled val="1"/>
        </dgm:presLayoutVars>
      </dgm:prSet>
      <dgm:spPr/>
    </dgm:pt>
    <dgm:pt modelId="{54A733EB-B8B1-4ABF-8FA1-2DAB6037A990}" type="pres">
      <dgm:prSet presAssocID="{84DCE575-7DF8-403C-8847-155701AE29EC}" presName="sibTrans" presStyleLbl="sibTrans1D1" presStyleIdx="3" presStyleCnt="6"/>
      <dgm:spPr/>
    </dgm:pt>
    <dgm:pt modelId="{9B2E2E0B-84CF-4CD6-951E-EC492CCC616D}" type="pres">
      <dgm:prSet presAssocID="{84DCE575-7DF8-403C-8847-155701AE29EC}" presName="connectorText" presStyleLbl="sibTrans1D1" presStyleIdx="3" presStyleCnt="6"/>
      <dgm:spPr/>
    </dgm:pt>
    <dgm:pt modelId="{FF9DD0E5-EC41-471B-953F-0EB05BA2C559}" type="pres">
      <dgm:prSet presAssocID="{DF562A2F-E551-4A0A-A84D-FBDD323AE33B}" presName="node" presStyleLbl="node1" presStyleIdx="4" presStyleCnt="7">
        <dgm:presLayoutVars>
          <dgm:bulletEnabled val="1"/>
        </dgm:presLayoutVars>
      </dgm:prSet>
      <dgm:spPr/>
    </dgm:pt>
    <dgm:pt modelId="{61F106BF-84EB-4045-B290-A45FBCC1D2D3}" type="pres">
      <dgm:prSet presAssocID="{A229C534-E291-45CF-8CE1-AA6B1218F6F0}" presName="sibTrans" presStyleLbl="sibTrans1D1" presStyleIdx="4" presStyleCnt="6"/>
      <dgm:spPr/>
    </dgm:pt>
    <dgm:pt modelId="{F9919470-D121-4216-9439-F042DF8D8370}" type="pres">
      <dgm:prSet presAssocID="{A229C534-E291-45CF-8CE1-AA6B1218F6F0}" presName="connectorText" presStyleLbl="sibTrans1D1" presStyleIdx="4" presStyleCnt="6"/>
      <dgm:spPr/>
    </dgm:pt>
    <dgm:pt modelId="{6A97426D-4C66-45B3-975A-D6AE7D5BE0A4}" type="pres">
      <dgm:prSet presAssocID="{82F70297-62DA-4150-BBDB-D3F638961C5C}" presName="node" presStyleLbl="node1" presStyleIdx="5" presStyleCnt="7">
        <dgm:presLayoutVars>
          <dgm:bulletEnabled val="1"/>
        </dgm:presLayoutVars>
      </dgm:prSet>
      <dgm:spPr/>
    </dgm:pt>
    <dgm:pt modelId="{203238FF-0A56-4761-8544-95E99D8CD009}" type="pres">
      <dgm:prSet presAssocID="{0EB8F456-E389-47A5-8AC4-7D188A62B1A0}" presName="sibTrans" presStyleLbl="sibTrans1D1" presStyleIdx="5" presStyleCnt="6"/>
      <dgm:spPr/>
    </dgm:pt>
    <dgm:pt modelId="{B6AC6EA4-7280-4360-B5AA-AEF716424AED}" type="pres">
      <dgm:prSet presAssocID="{0EB8F456-E389-47A5-8AC4-7D188A62B1A0}" presName="connectorText" presStyleLbl="sibTrans1D1" presStyleIdx="5" presStyleCnt="6"/>
      <dgm:spPr/>
    </dgm:pt>
    <dgm:pt modelId="{C78EEF8D-27BC-4684-8D58-663932576FB5}" type="pres">
      <dgm:prSet presAssocID="{D55ADBC0-A539-430D-88A3-307AE55884AD}" presName="node" presStyleLbl="node1" presStyleIdx="6" presStyleCnt="7">
        <dgm:presLayoutVars>
          <dgm:bulletEnabled val="1"/>
        </dgm:presLayoutVars>
      </dgm:prSet>
      <dgm:spPr/>
    </dgm:pt>
  </dgm:ptLst>
  <dgm:cxnLst>
    <dgm:cxn modelId="{C16F4B1C-8B29-42D3-A274-0F03B6B09401}" srcId="{F63B22B6-9A33-4852-80C8-A26CAAE512D8}" destId="{514F0DB0-BD63-4ABC-8F7F-6B9E136C1BE2}" srcOrd="3" destOrd="0" parTransId="{730075D5-0C49-418B-B4EA-E46825935936}" sibTransId="{84DCE575-7DF8-403C-8847-155701AE29EC}"/>
    <dgm:cxn modelId="{EE9E2E23-4E96-4C8E-9B7C-1CD7B2129D4B}" type="presOf" srcId="{B2629CB4-44A6-46F2-B977-7D22507ACC9E}" destId="{0515ABE7-51DC-4C55-8E91-4DD9A968FF99}" srcOrd="1" destOrd="0" presId="urn:microsoft.com/office/officeart/2005/8/layout/bProcess3"/>
    <dgm:cxn modelId="{F9276266-03C3-4F5A-A8A2-E3AA49B0E11C}" type="presOf" srcId="{84DCE575-7DF8-403C-8847-155701AE29EC}" destId="{54A733EB-B8B1-4ABF-8FA1-2DAB6037A990}" srcOrd="0" destOrd="0" presId="urn:microsoft.com/office/officeart/2005/8/layout/bProcess3"/>
    <dgm:cxn modelId="{5817384C-A0D3-4221-8103-E4D10585B439}" type="presOf" srcId="{A902A18B-8BC1-479A-BD47-D3E6851E37E4}" destId="{A16F068F-EC6F-4557-BE0F-728485C19065}" srcOrd="0" destOrd="0" presId="urn:microsoft.com/office/officeart/2005/8/layout/bProcess3"/>
    <dgm:cxn modelId="{B81A7D4E-8053-49DA-8770-58E62C27CA23}" srcId="{F63B22B6-9A33-4852-80C8-A26CAAE512D8}" destId="{D55ADBC0-A539-430D-88A3-307AE55884AD}" srcOrd="6" destOrd="0" parTransId="{83A95D96-EB97-4952-9840-94EDAB3BFDF6}" sibTransId="{86E60F54-EED0-4D2D-9010-0A18D6047BB2}"/>
    <dgm:cxn modelId="{22AF4B56-2801-489C-8F1F-7459D594A4F5}" type="presOf" srcId="{FEF7FBE9-1DCF-49A1-9F97-1B7C0089AA4A}" destId="{74736022-EE07-4580-AF35-15AD3AF8D656}" srcOrd="0" destOrd="0" presId="urn:microsoft.com/office/officeart/2005/8/layout/bProcess3"/>
    <dgm:cxn modelId="{712CB657-D40C-4762-AF35-D932AFCE253F}" type="presOf" srcId="{76AD2CCE-A3D0-4CFE-B501-5B09501A1852}" destId="{9367305E-9361-4775-8283-1F5E0ADFBA48}" srcOrd="0" destOrd="0" presId="urn:microsoft.com/office/officeart/2005/8/layout/bProcess3"/>
    <dgm:cxn modelId="{04D5A558-4B71-4375-B294-A9A09AEC1492}" type="presOf" srcId="{514F0DB0-BD63-4ABC-8F7F-6B9E136C1BE2}" destId="{4AB204E4-56C7-4DD0-A022-CB55D3709E7A}" srcOrd="0" destOrd="0" presId="urn:microsoft.com/office/officeart/2005/8/layout/bProcess3"/>
    <dgm:cxn modelId="{FEF3FE78-5DF4-4FA5-85A3-C5315BE0C606}" srcId="{F63B22B6-9A33-4852-80C8-A26CAAE512D8}" destId="{170369DF-E203-4CFA-A85F-F3906BF33128}" srcOrd="2" destOrd="0" parTransId="{20C27C8A-F6ED-4DFC-BC48-6C6549B871BF}" sibTransId="{FEF7FBE9-1DCF-49A1-9F97-1B7C0089AA4A}"/>
    <dgm:cxn modelId="{5263C77B-0799-4C92-B096-3541C13845A3}" type="presOf" srcId="{D55ADBC0-A539-430D-88A3-307AE55884AD}" destId="{C78EEF8D-27BC-4684-8D58-663932576FB5}" srcOrd="0" destOrd="0" presId="urn:microsoft.com/office/officeart/2005/8/layout/bProcess3"/>
    <dgm:cxn modelId="{497DBC7D-EDE8-4D21-8C75-D5BA1420C114}" type="presOf" srcId="{A229C534-E291-45CF-8CE1-AA6B1218F6F0}" destId="{F9919470-D121-4216-9439-F042DF8D8370}" srcOrd="1" destOrd="0" presId="urn:microsoft.com/office/officeart/2005/8/layout/bProcess3"/>
    <dgm:cxn modelId="{788BED96-9816-47F1-A058-CC8D14BD8DBF}" srcId="{F63B22B6-9A33-4852-80C8-A26CAAE512D8}" destId="{A902A18B-8BC1-479A-BD47-D3E6851E37E4}" srcOrd="1" destOrd="0" parTransId="{09BB86F5-9236-40E9-8F34-B74EB8CF2BC1}" sibTransId="{B2629CB4-44A6-46F2-B977-7D22507ACC9E}"/>
    <dgm:cxn modelId="{FBC1239C-CA65-494A-9D0A-796255DB8DBA}" type="presOf" srcId="{0EB8F456-E389-47A5-8AC4-7D188A62B1A0}" destId="{203238FF-0A56-4761-8544-95E99D8CD009}" srcOrd="0" destOrd="0" presId="urn:microsoft.com/office/officeart/2005/8/layout/bProcess3"/>
    <dgm:cxn modelId="{775FD7A4-D1CE-4C6D-9EFF-3A7687ED15EA}" type="presOf" srcId="{D7E6A0A7-C0D9-4573-B3AF-032E3DFAD698}" destId="{E15C72B0-17A6-4550-B6B1-30225F82EC14}" srcOrd="0" destOrd="0" presId="urn:microsoft.com/office/officeart/2005/8/layout/bProcess3"/>
    <dgm:cxn modelId="{61F18DA9-335F-41F5-8B24-D400CB56BEF2}" type="presOf" srcId="{DF562A2F-E551-4A0A-A84D-FBDD323AE33B}" destId="{FF9DD0E5-EC41-471B-953F-0EB05BA2C559}" srcOrd="0" destOrd="0" presId="urn:microsoft.com/office/officeart/2005/8/layout/bProcess3"/>
    <dgm:cxn modelId="{4643DBAD-8448-40D5-AE6C-939740DE224D}" type="presOf" srcId="{84DCE575-7DF8-403C-8847-155701AE29EC}" destId="{9B2E2E0B-84CF-4CD6-951E-EC492CCC616D}" srcOrd="1" destOrd="0" presId="urn:microsoft.com/office/officeart/2005/8/layout/bProcess3"/>
    <dgm:cxn modelId="{B12577BE-4007-4A94-AF48-A75C5E23BEC1}" type="presOf" srcId="{A229C534-E291-45CF-8CE1-AA6B1218F6F0}" destId="{61F106BF-84EB-4045-B290-A45FBCC1D2D3}" srcOrd="0" destOrd="0" presId="urn:microsoft.com/office/officeart/2005/8/layout/bProcess3"/>
    <dgm:cxn modelId="{C69E54C2-6BA7-4640-81DB-92F5673B61C7}" type="presOf" srcId="{FEF7FBE9-1DCF-49A1-9F97-1B7C0089AA4A}" destId="{30AA2629-2557-4760-A228-35C7E7F68507}" srcOrd="1" destOrd="0" presId="urn:microsoft.com/office/officeart/2005/8/layout/bProcess3"/>
    <dgm:cxn modelId="{E31ED1C3-455E-45CD-B738-83B83745F2FE}" type="presOf" srcId="{D7E6A0A7-C0D9-4573-B3AF-032E3DFAD698}" destId="{02CE6FE1-E8FE-440E-A125-90ED0763B328}" srcOrd="1" destOrd="0" presId="urn:microsoft.com/office/officeart/2005/8/layout/bProcess3"/>
    <dgm:cxn modelId="{A1A154C5-11A9-44B6-B188-210F2C5C8666}" type="presOf" srcId="{F63B22B6-9A33-4852-80C8-A26CAAE512D8}" destId="{6A8F0B01-3C04-43FD-8DA9-F892554CCD1B}" srcOrd="0" destOrd="0" presId="urn:microsoft.com/office/officeart/2005/8/layout/bProcess3"/>
    <dgm:cxn modelId="{9BD06AE3-73E4-4482-86A7-14C7AD2AC9CF}" srcId="{F63B22B6-9A33-4852-80C8-A26CAAE512D8}" destId="{76AD2CCE-A3D0-4CFE-B501-5B09501A1852}" srcOrd="0" destOrd="0" parTransId="{BEEC00AF-6A0E-42E0-B3F5-9F229B0D3C17}" sibTransId="{D7E6A0A7-C0D9-4573-B3AF-032E3DFAD698}"/>
    <dgm:cxn modelId="{0A2209E5-7FC3-47B3-BE5C-2B147E21F926}" type="presOf" srcId="{0EB8F456-E389-47A5-8AC4-7D188A62B1A0}" destId="{B6AC6EA4-7280-4360-B5AA-AEF716424AED}" srcOrd="1" destOrd="0" presId="urn:microsoft.com/office/officeart/2005/8/layout/bProcess3"/>
    <dgm:cxn modelId="{4D2EB5EA-F218-478C-ABA6-0EDDD2AA6CC1}" type="presOf" srcId="{82F70297-62DA-4150-BBDB-D3F638961C5C}" destId="{6A97426D-4C66-45B3-975A-D6AE7D5BE0A4}" srcOrd="0" destOrd="0" presId="urn:microsoft.com/office/officeart/2005/8/layout/bProcess3"/>
    <dgm:cxn modelId="{951E67ED-84CD-47C3-8E00-5DCECD753C42}" srcId="{F63B22B6-9A33-4852-80C8-A26CAAE512D8}" destId="{82F70297-62DA-4150-BBDB-D3F638961C5C}" srcOrd="5" destOrd="0" parTransId="{AADB75AB-3A2C-4C7B-890E-7DDCC2241875}" sibTransId="{0EB8F456-E389-47A5-8AC4-7D188A62B1A0}"/>
    <dgm:cxn modelId="{9CE3A3EF-8761-4D92-8D8A-29CF12452148}" srcId="{F63B22B6-9A33-4852-80C8-A26CAAE512D8}" destId="{DF562A2F-E551-4A0A-A84D-FBDD323AE33B}" srcOrd="4" destOrd="0" parTransId="{E9784868-17AF-434D-ACA3-4A61C9558BF8}" sibTransId="{A229C534-E291-45CF-8CE1-AA6B1218F6F0}"/>
    <dgm:cxn modelId="{AE4015F8-8F37-414D-8E90-8352438A1977}" type="presOf" srcId="{B2629CB4-44A6-46F2-B977-7D22507ACC9E}" destId="{4A9F4296-0083-402C-A45E-E102EF6DC438}" srcOrd="0" destOrd="0" presId="urn:microsoft.com/office/officeart/2005/8/layout/bProcess3"/>
    <dgm:cxn modelId="{61770DFC-2435-4869-B04E-B8409476DB80}" type="presOf" srcId="{170369DF-E203-4CFA-A85F-F3906BF33128}" destId="{307A3C11-0427-4986-8859-BE79D8476F65}" srcOrd="0" destOrd="0" presId="urn:microsoft.com/office/officeart/2005/8/layout/bProcess3"/>
    <dgm:cxn modelId="{CDA0194A-25E9-4823-A169-280A3113A584}" type="presParOf" srcId="{6A8F0B01-3C04-43FD-8DA9-F892554CCD1B}" destId="{9367305E-9361-4775-8283-1F5E0ADFBA48}" srcOrd="0" destOrd="0" presId="urn:microsoft.com/office/officeart/2005/8/layout/bProcess3"/>
    <dgm:cxn modelId="{4BDD87D1-7B63-4D11-80AB-9C35E1C0375D}" type="presParOf" srcId="{6A8F0B01-3C04-43FD-8DA9-F892554CCD1B}" destId="{E15C72B0-17A6-4550-B6B1-30225F82EC14}" srcOrd="1" destOrd="0" presId="urn:microsoft.com/office/officeart/2005/8/layout/bProcess3"/>
    <dgm:cxn modelId="{772AB1C0-9A5A-4F64-B6C2-91A9EBB2FF49}" type="presParOf" srcId="{E15C72B0-17A6-4550-B6B1-30225F82EC14}" destId="{02CE6FE1-E8FE-440E-A125-90ED0763B328}" srcOrd="0" destOrd="0" presId="urn:microsoft.com/office/officeart/2005/8/layout/bProcess3"/>
    <dgm:cxn modelId="{890879C7-E1E2-4EE0-8873-D8C9AE9692FC}" type="presParOf" srcId="{6A8F0B01-3C04-43FD-8DA9-F892554CCD1B}" destId="{A16F068F-EC6F-4557-BE0F-728485C19065}" srcOrd="2" destOrd="0" presId="urn:microsoft.com/office/officeart/2005/8/layout/bProcess3"/>
    <dgm:cxn modelId="{0FFFB03F-A521-45A6-A5DC-5E0BF0AB924D}" type="presParOf" srcId="{6A8F0B01-3C04-43FD-8DA9-F892554CCD1B}" destId="{4A9F4296-0083-402C-A45E-E102EF6DC438}" srcOrd="3" destOrd="0" presId="urn:microsoft.com/office/officeart/2005/8/layout/bProcess3"/>
    <dgm:cxn modelId="{54FB38FF-AEE4-4211-9ECE-7C1BF845FE3C}" type="presParOf" srcId="{4A9F4296-0083-402C-A45E-E102EF6DC438}" destId="{0515ABE7-51DC-4C55-8E91-4DD9A968FF99}" srcOrd="0" destOrd="0" presId="urn:microsoft.com/office/officeart/2005/8/layout/bProcess3"/>
    <dgm:cxn modelId="{45575354-5A94-4DA6-9C92-8C4E180E2240}" type="presParOf" srcId="{6A8F0B01-3C04-43FD-8DA9-F892554CCD1B}" destId="{307A3C11-0427-4986-8859-BE79D8476F65}" srcOrd="4" destOrd="0" presId="urn:microsoft.com/office/officeart/2005/8/layout/bProcess3"/>
    <dgm:cxn modelId="{1ABD6CEA-A935-4C57-AC7F-28A59F92714F}" type="presParOf" srcId="{6A8F0B01-3C04-43FD-8DA9-F892554CCD1B}" destId="{74736022-EE07-4580-AF35-15AD3AF8D656}" srcOrd="5" destOrd="0" presId="urn:microsoft.com/office/officeart/2005/8/layout/bProcess3"/>
    <dgm:cxn modelId="{77589AA1-8FE0-4861-A213-2A7EE6A44211}" type="presParOf" srcId="{74736022-EE07-4580-AF35-15AD3AF8D656}" destId="{30AA2629-2557-4760-A228-35C7E7F68507}" srcOrd="0" destOrd="0" presId="urn:microsoft.com/office/officeart/2005/8/layout/bProcess3"/>
    <dgm:cxn modelId="{85D48DC4-DC4F-436F-8D19-5080F1A0E59C}" type="presParOf" srcId="{6A8F0B01-3C04-43FD-8DA9-F892554CCD1B}" destId="{4AB204E4-56C7-4DD0-A022-CB55D3709E7A}" srcOrd="6" destOrd="0" presId="urn:microsoft.com/office/officeart/2005/8/layout/bProcess3"/>
    <dgm:cxn modelId="{29A91B1D-4660-4FB9-BEB7-739E4F1B0BC8}" type="presParOf" srcId="{6A8F0B01-3C04-43FD-8DA9-F892554CCD1B}" destId="{54A733EB-B8B1-4ABF-8FA1-2DAB6037A990}" srcOrd="7" destOrd="0" presId="urn:microsoft.com/office/officeart/2005/8/layout/bProcess3"/>
    <dgm:cxn modelId="{D6799479-CA3F-4E88-B779-95667AB35413}" type="presParOf" srcId="{54A733EB-B8B1-4ABF-8FA1-2DAB6037A990}" destId="{9B2E2E0B-84CF-4CD6-951E-EC492CCC616D}" srcOrd="0" destOrd="0" presId="urn:microsoft.com/office/officeart/2005/8/layout/bProcess3"/>
    <dgm:cxn modelId="{BD50EAD3-B15F-4352-B349-9268A0BECEE6}" type="presParOf" srcId="{6A8F0B01-3C04-43FD-8DA9-F892554CCD1B}" destId="{FF9DD0E5-EC41-471B-953F-0EB05BA2C559}" srcOrd="8" destOrd="0" presId="urn:microsoft.com/office/officeart/2005/8/layout/bProcess3"/>
    <dgm:cxn modelId="{6F79C0FB-A946-431D-8090-BEFA09F02B5B}" type="presParOf" srcId="{6A8F0B01-3C04-43FD-8DA9-F892554CCD1B}" destId="{61F106BF-84EB-4045-B290-A45FBCC1D2D3}" srcOrd="9" destOrd="0" presId="urn:microsoft.com/office/officeart/2005/8/layout/bProcess3"/>
    <dgm:cxn modelId="{009A305C-C6AF-40DC-BCE8-DF88272AB25A}" type="presParOf" srcId="{61F106BF-84EB-4045-B290-A45FBCC1D2D3}" destId="{F9919470-D121-4216-9439-F042DF8D8370}" srcOrd="0" destOrd="0" presId="urn:microsoft.com/office/officeart/2005/8/layout/bProcess3"/>
    <dgm:cxn modelId="{4770E392-8C4B-461C-BA87-52924D4E9663}" type="presParOf" srcId="{6A8F0B01-3C04-43FD-8DA9-F892554CCD1B}" destId="{6A97426D-4C66-45B3-975A-D6AE7D5BE0A4}" srcOrd="10" destOrd="0" presId="urn:microsoft.com/office/officeart/2005/8/layout/bProcess3"/>
    <dgm:cxn modelId="{AA84884C-1CF0-4885-B573-D6BECA24BE9B}" type="presParOf" srcId="{6A8F0B01-3C04-43FD-8DA9-F892554CCD1B}" destId="{203238FF-0A56-4761-8544-95E99D8CD009}" srcOrd="11" destOrd="0" presId="urn:microsoft.com/office/officeart/2005/8/layout/bProcess3"/>
    <dgm:cxn modelId="{1120751C-E10F-4BBC-AE61-470571C131DB}" type="presParOf" srcId="{203238FF-0A56-4761-8544-95E99D8CD009}" destId="{B6AC6EA4-7280-4360-B5AA-AEF716424AED}" srcOrd="0" destOrd="0" presId="urn:microsoft.com/office/officeart/2005/8/layout/bProcess3"/>
    <dgm:cxn modelId="{01835FC7-0EE2-4C62-A4FD-03D2BF426418}" type="presParOf" srcId="{6A8F0B01-3C04-43FD-8DA9-F892554CCD1B}" destId="{C78EEF8D-27BC-4684-8D58-663932576FB5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4FC706-8CE9-4A4F-B620-2A2DB60533D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3CE7FE65-F935-4DEE-B5AD-BE01A55C4AA3}">
      <dgm:prSet phldrT="[Texte]"/>
      <dgm:spPr/>
      <dgm:t>
        <a:bodyPr/>
        <a:lstStyle/>
        <a:p>
          <a:r>
            <a:rPr lang="fr-CA" b="1" err="1"/>
            <a:t>Window.Closing</a:t>
          </a:r>
          <a:endParaRPr lang="fr-CA" b="1"/>
        </a:p>
        <a:p>
          <a:r>
            <a:rPr lang="fr-CA" b="0"/>
            <a:t>Déclenché avec le X de la fenêtre ou via la méthode </a:t>
          </a:r>
          <a:r>
            <a:rPr lang="fr-CA" b="0" i="1"/>
            <a:t>Close() </a:t>
          </a:r>
          <a:r>
            <a:rPr lang="fr-CA" b="0" i="0"/>
            <a:t>ou la méthode </a:t>
          </a:r>
          <a:r>
            <a:rPr lang="fr-CA" b="0" i="0" err="1"/>
            <a:t>S</a:t>
          </a:r>
          <a:r>
            <a:rPr lang="fr-CA" b="0" i="1" err="1"/>
            <a:t>hutdown</a:t>
          </a:r>
          <a:r>
            <a:rPr lang="fr-CA" b="0" i="1"/>
            <a:t>()</a:t>
          </a:r>
          <a:r>
            <a:rPr lang="fr-CA" b="0" i="0"/>
            <a:t> d’application</a:t>
          </a:r>
          <a:endParaRPr lang="fr-CA" b="0"/>
        </a:p>
      </dgm:t>
    </dgm:pt>
    <dgm:pt modelId="{2B68917C-ABB2-460B-9445-E24BA442E91A}" type="parTrans" cxnId="{26023EBF-50FD-4FD9-884B-B3A29F485E97}">
      <dgm:prSet/>
      <dgm:spPr/>
      <dgm:t>
        <a:bodyPr/>
        <a:lstStyle/>
        <a:p>
          <a:endParaRPr lang="fr-CA"/>
        </a:p>
      </dgm:t>
    </dgm:pt>
    <dgm:pt modelId="{D26C3937-04FE-4E0C-83DE-9E95F18C9E1A}" type="sibTrans" cxnId="{26023EBF-50FD-4FD9-884B-B3A29F485E97}">
      <dgm:prSet/>
      <dgm:spPr/>
      <dgm:t>
        <a:bodyPr/>
        <a:lstStyle/>
        <a:p>
          <a:endParaRPr lang="fr-CA"/>
        </a:p>
      </dgm:t>
    </dgm:pt>
    <dgm:pt modelId="{9E75BF90-D4FB-4589-9D48-C3B19B08997A}">
      <dgm:prSet phldrT="[Texte]"/>
      <dgm:spPr/>
      <dgm:t>
        <a:bodyPr/>
        <a:lstStyle/>
        <a:p>
          <a:r>
            <a:rPr lang="fr-CA" b="1" err="1"/>
            <a:t>Window.Deactivated</a:t>
          </a:r>
          <a:endParaRPr lang="fr-CA" b="1"/>
        </a:p>
        <a:p>
          <a:r>
            <a:rPr lang="fr-CA"/>
            <a:t>Déclenché lorsque la fenêtre perd le focus</a:t>
          </a:r>
        </a:p>
      </dgm:t>
    </dgm:pt>
    <dgm:pt modelId="{A2B70EDE-977C-433D-B506-82386002C57B}" type="parTrans" cxnId="{494F22E1-6D0B-4FFF-A8D4-526BB2331C49}">
      <dgm:prSet/>
      <dgm:spPr/>
      <dgm:t>
        <a:bodyPr/>
        <a:lstStyle/>
        <a:p>
          <a:endParaRPr lang="fr-CA"/>
        </a:p>
      </dgm:t>
    </dgm:pt>
    <dgm:pt modelId="{9F4EDB1E-2C62-4390-8ED3-000382C6F878}" type="sibTrans" cxnId="{494F22E1-6D0B-4FFF-A8D4-526BB2331C49}">
      <dgm:prSet/>
      <dgm:spPr/>
      <dgm:t>
        <a:bodyPr/>
        <a:lstStyle/>
        <a:p>
          <a:endParaRPr lang="fr-CA"/>
        </a:p>
      </dgm:t>
    </dgm:pt>
    <dgm:pt modelId="{99B1692E-13FA-4319-BE46-DDA65FDFD514}">
      <dgm:prSet phldrT="[Texte]"/>
      <dgm:spPr/>
      <dgm:t>
        <a:bodyPr/>
        <a:lstStyle/>
        <a:p>
          <a:r>
            <a:rPr lang="fr-CA" b="1" err="1"/>
            <a:t>Application.Deactivated</a:t>
          </a:r>
          <a:endParaRPr lang="fr-CA" b="1"/>
        </a:p>
      </dgm:t>
    </dgm:pt>
    <dgm:pt modelId="{A0A59ABB-02BF-4342-A227-E2C987D37F99}" type="parTrans" cxnId="{EFE606CA-77B6-4A76-9D11-72584BB36389}">
      <dgm:prSet/>
      <dgm:spPr/>
      <dgm:t>
        <a:bodyPr/>
        <a:lstStyle/>
        <a:p>
          <a:endParaRPr lang="fr-CA"/>
        </a:p>
      </dgm:t>
    </dgm:pt>
    <dgm:pt modelId="{D2F67949-EC4F-47F2-B587-BF7BFCF1D48C}" type="sibTrans" cxnId="{EFE606CA-77B6-4A76-9D11-72584BB36389}">
      <dgm:prSet/>
      <dgm:spPr/>
      <dgm:t>
        <a:bodyPr/>
        <a:lstStyle/>
        <a:p>
          <a:endParaRPr lang="fr-CA"/>
        </a:p>
      </dgm:t>
    </dgm:pt>
    <dgm:pt modelId="{182AA0CC-EA0D-47AC-8DB0-863BE8675AB9}">
      <dgm:prSet phldrT="[Texte]"/>
      <dgm:spPr/>
      <dgm:t>
        <a:bodyPr/>
        <a:lstStyle/>
        <a:p>
          <a:r>
            <a:rPr lang="fr-CA" b="1" err="1"/>
            <a:t>Window.Closed</a:t>
          </a:r>
          <a:endParaRPr lang="fr-CA" b="1"/>
        </a:p>
        <a:p>
          <a:r>
            <a:rPr lang="fr-CA"/>
            <a:t>Dernier point où l’on peut accéder aux propriétés d’une fenêtre</a:t>
          </a:r>
        </a:p>
      </dgm:t>
    </dgm:pt>
    <dgm:pt modelId="{3696886A-D2CD-4142-9E92-4685D39746B0}" type="parTrans" cxnId="{7F190C8F-6F35-4F17-A0A5-3B2AFFF09037}">
      <dgm:prSet/>
      <dgm:spPr/>
      <dgm:t>
        <a:bodyPr/>
        <a:lstStyle/>
        <a:p>
          <a:endParaRPr lang="fr-CA"/>
        </a:p>
      </dgm:t>
    </dgm:pt>
    <dgm:pt modelId="{46189AB6-9593-4C91-9EB1-F6D5F6ED3C00}" type="sibTrans" cxnId="{7F190C8F-6F35-4F17-A0A5-3B2AFFF09037}">
      <dgm:prSet/>
      <dgm:spPr/>
      <dgm:t>
        <a:bodyPr/>
        <a:lstStyle/>
        <a:p>
          <a:endParaRPr lang="fr-CA"/>
        </a:p>
      </dgm:t>
    </dgm:pt>
    <dgm:pt modelId="{04CCDF11-2667-491A-93EC-B7E5E24541F2}">
      <dgm:prSet phldrT="[Texte]"/>
      <dgm:spPr/>
      <dgm:t>
        <a:bodyPr/>
        <a:lstStyle/>
        <a:p>
          <a:r>
            <a:rPr lang="fr-CA" b="1" err="1"/>
            <a:t>Application.Exit</a:t>
          </a:r>
          <a:endParaRPr lang="fr-CA" b="1"/>
        </a:p>
        <a:p>
          <a:r>
            <a:rPr lang="fr-CA"/>
            <a:t>On libère les ressources ici</a:t>
          </a:r>
        </a:p>
      </dgm:t>
    </dgm:pt>
    <dgm:pt modelId="{120A2B6A-F318-4105-B342-97406D3ADD88}" type="parTrans" cxnId="{BF7F6B60-75C1-435D-8B1F-86B523C8A9EE}">
      <dgm:prSet/>
      <dgm:spPr/>
      <dgm:t>
        <a:bodyPr/>
        <a:lstStyle/>
        <a:p>
          <a:endParaRPr lang="fr-CA"/>
        </a:p>
      </dgm:t>
    </dgm:pt>
    <dgm:pt modelId="{81211359-E64C-49F7-8CF9-42A3EBDBFE37}" type="sibTrans" cxnId="{BF7F6B60-75C1-435D-8B1F-86B523C8A9EE}">
      <dgm:prSet/>
      <dgm:spPr/>
      <dgm:t>
        <a:bodyPr/>
        <a:lstStyle/>
        <a:p>
          <a:endParaRPr lang="fr-CA"/>
        </a:p>
      </dgm:t>
    </dgm:pt>
    <dgm:pt modelId="{6DD697EF-FC00-46EE-874E-D54B95C946AB}" type="pres">
      <dgm:prSet presAssocID="{254FC706-8CE9-4A4F-B620-2A2DB60533D8}" presName="Name0" presStyleCnt="0">
        <dgm:presLayoutVars>
          <dgm:dir/>
          <dgm:resizeHandles val="exact"/>
        </dgm:presLayoutVars>
      </dgm:prSet>
      <dgm:spPr/>
    </dgm:pt>
    <dgm:pt modelId="{4AC2BAB6-C153-45EF-820A-72FE92C5FBE3}" type="pres">
      <dgm:prSet presAssocID="{3CE7FE65-F935-4DEE-B5AD-BE01A55C4AA3}" presName="node" presStyleLbl="node1" presStyleIdx="0" presStyleCnt="5">
        <dgm:presLayoutVars>
          <dgm:bulletEnabled val="1"/>
        </dgm:presLayoutVars>
      </dgm:prSet>
      <dgm:spPr/>
    </dgm:pt>
    <dgm:pt modelId="{3240BDFC-1C6F-48DE-847E-7A7128994B41}" type="pres">
      <dgm:prSet presAssocID="{D26C3937-04FE-4E0C-83DE-9E95F18C9E1A}" presName="sibTrans" presStyleLbl="sibTrans1D1" presStyleIdx="0" presStyleCnt="4"/>
      <dgm:spPr/>
    </dgm:pt>
    <dgm:pt modelId="{AB3CAF6A-C302-4A84-B7C3-93896B338AFD}" type="pres">
      <dgm:prSet presAssocID="{D26C3937-04FE-4E0C-83DE-9E95F18C9E1A}" presName="connectorText" presStyleLbl="sibTrans1D1" presStyleIdx="0" presStyleCnt="4"/>
      <dgm:spPr/>
    </dgm:pt>
    <dgm:pt modelId="{8DE716F3-E52B-4A82-9BFE-CA527BE68B8B}" type="pres">
      <dgm:prSet presAssocID="{9E75BF90-D4FB-4589-9D48-C3B19B08997A}" presName="node" presStyleLbl="node1" presStyleIdx="1" presStyleCnt="5">
        <dgm:presLayoutVars>
          <dgm:bulletEnabled val="1"/>
        </dgm:presLayoutVars>
      </dgm:prSet>
      <dgm:spPr/>
    </dgm:pt>
    <dgm:pt modelId="{18F90723-E696-49B9-A0A9-5CD529326C12}" type="pres">
      <dgm:prSet presAssocID="{9F4EDB1E-2C62-4390-8ED3-000382C6F878}" presName="sibTrans" presStyleLbl="sibTrans1D1" presStyleIdx="1" presStyleCnt="4"/>
      <dgm:spPr/>
    </dgm:pt>
    <dgm:pt modelId="{7605EEE6-5F9E-4A20-96C1-7DE695DFFA60}" type="pres">
      <dgm:prSet presAssocID="{9F4EDB1E-2C62-4390-8ED3-000382C6F878}" presName="connectorText" presStyleLbl="sibTrans1D1" presStyleIdx="1" presStyleCnt="4"/>
      <dgm:spPr/>
    </dgm:pt>
    <dgm:pt modelId="{BEE1611A-D4BE-4496-8A8F-E0A9F62BA12F}" type="pres">
      <dgm:prSet presAssocID="{99B1692E-13FA-4319-BE46-DDA65FDFD514}" presName="node" presStyleLbl="node1" presStyleIdx="2" presStyleCnt="5">
        <dgm:presLayoutVars>
          <dgm:bulletEnabled val="1"/>
        </dgm:presLayoutVars>
      </dgm:prSet>
      <dgm:spPr/>
    </dgm:pt>
    <dgm:pt modelId="{B993B858-F39B-456A-8A78-FE63112DE304}" type="pres">
      <dgm:prSet presAssocID="{D2F67949-EC4F-47F2-B587-BF7BFCF1D48C}" presName="sibTrans" presStyleLbl="sibTrans1D1" presStyleIdx="2" presStyleCnt="4"/>
      <dgm:spPr/>
    </dgm:pt>
    <dgm:pt modelId="{C87F2A89-586C-4515-AB72-5413E4F4C526}" type="pres">
      <dgm:prSet presAssocID="{D2F67949-EC4F-47F2-B587-BF7BFCF1D48C}" presName="connectorText" presStyleLbl="sibTrans1D1" presStyleIdx="2" presStyleCnt="4"/>
      <dgm:spPr/>
    </dgm:pt>
    <dgm:pt modelId="{A08CDA13-197E-4B5E-B9DA-986826EAC2BD}" type="pres">
      <dgm:prSet presAssocID="{182AA0CC-EA0D-47AC-8DB0-863BE8675AB9}" presName="node" presStyleLbl="node1" presStyleIdx="3" presStyleCnt="5">
        <dgm:presLayoutVars>
          <dgm:bulletEnabled val="1"/>
        </dgm:presLayoutVars>
      </dgm:prSet>
      <dgm:spPr/>
    </dgm:pt>
    <dgm:pt modelId="{35DCC77E-A6CC-49C4-84F0-A17C5EA27021}" type="pres">
      <dgm:prSet presAssocID="{46189AB6-9593-4C91-9EB1-F6D5F6ED3C00}" presName="sibTrans" presStyleLbl="sibTrans1D1" presStyleIdx="3" presStyleCnt="4"/>
      <dgm:spPr/>
    </dgm:pt>
    <dgm:pt modelId="{44CB00DE-2975-4168-BD36-9169B27DF8FE}" type="pres">
      <dgm:prSet presAssocID="{46189AB6-9593-4C91-9EB1-F6D5F6ED3C00}" presName="connectorText" presStyleLbl="sibTrans1D1" presStyleIdx="3" presStyleCnt="4"/>
      <dgm:spPr/>
    </dgm:pt>
    <dgm:pt modelId="{218CCCFA-E437-4664-B18C-19A3AFAE0D34}" type="pres">
      <dgm:prSet presAssocID="{04CCDF11-2667-491A-93EC-B7E5E24541F2}" presName="node" presStyleLbl="node1" presStyleIdx="4" presStyleCnt="5">
        <dgm:presLayoutVars>
          <dgm:bulletEnabled val="1"/>
        </dgm:presLayoutVars>
      </dgm:prSet>
      <dgm:spPr/>
    </dgm:pt>
  </dgm:ptLst>
  <dgm:cxnLst>
    <dgm:cxn modelId="{37C31E1E-A050-445A-A70A-A487000A1877}" type="presOf" srcId="{46189AB6-9593-4C91-9EB1-F6D5F6ED3C00}" destId="{35DCC77E-A6CC-49C4-84F0-A17C5EA27021}" srcOrd="0" destOrd="0" presId="urn:microsoft.com/office/officeart/2005/8/layout/bProcess3"/>
    <dgm:cxn modelId="{C34B0533-0C68-4627-A513-EE88FAB0E9D4}" type="presOf" srcId="{04CCDF11-2667-491A-93EC-B7E5E24541F2}" destId="{218CCCFA-E437-4664-B18C-19A3AFAE0D34}" srcOrd="0" destOrd="0" presId="urn:microsoft.com/office/officeart/2005/8/layout/bProcess3"/>
    <dgm:cxn modelId="{8FD4C833-6E0B-41BF-8CED-D39F8A2544C1}" type="presOf" srcId="{46189AB6-9593-4C91-9EB1-F6D5F6ED3C00}" destId="{44CB00DE-2975-4168-BD36-9169B27DF8FE}" srcOrd="1" destOrd="0" presId="urn:microsoft.com/office/officeart/2005/8/layout/bProcess3"/>
    <dgm:cxn modelId="{F954A734-EAFF-4F74-8915-0FB9EE6DCA7E}" type="presOf" srcId="{9E75BF90-D4FB-4589-9D48-C3B19B08997A}" destId="{8DE716F3-E52B-4A82-9BFE-CA527BE68B8B}" srcOrd="0" destOrd="0" presId="urn:microsoft.com/office/officeart/2005/8/layout/bProcess3"/>
    <dgm:cxn modelId="{80414B36-0125-416A-A9F5-83B787CB5205}" type="presOf" srcId="{D26C3937-04FE-4E0C-83DE-9E95F18C9E1A}" destId="{AB3CAF6A-C302-4A84-B7C3-93896B338AFD}" srcOrd="1" destOrd="0" presId="urn:microsoft.com/office/officeart/2005/8/layout/bProcess3"/>
    <dgm:cxn modelId="{BF7F6B60-75C1-435D-8B1F-86B523C8A9EE}" srcId="{254FC706-8CE9-4A4F-B620-2A2DB60533D8}" destId="{04CCDF11-2667-491A-93EC-B7E5E24541F2}" srcOrd="4" destOrd="0" parTransId="{120A2B6A-F318-4105-B342-97406D3ADD88}" sibTransId="{81211359-E64C-49F7-8CF9-42A3EBDBFE37}"/>
    <dgm:cxn modelId="{3D16D969-F1F3-4C13-BB8E-00B809AF81FB}" type="presOf" srcId="{254FC706-8CE9-4A4F-B620-2A2DB60533D8}" destId="{6DD697EF-FC00-46EE-874E-D54B95C946AB}" srcOrd="0" destOrd="0" presId="urn:microsoft.com/office/officeart/2005/8/layout/bProcess3"/>
    <dgm:cxn modelId="{FF68AF4E-BB52-47C9-A7AD-A10942E36DDD}" type="presOf" srcId="{9F4EDB1E-2C62-4390-8ED3-000382C6F878}" destId="{7605EEE6-5F9E-4A20-96C1-7DE695DFFA60}" srcOrd="1" destOrd="0" presId="urn:microsoft.com/office/officeart/2005/8/layout/bProcess3"/>
    <dgm:cxn modelId="{E1F9B56F-444E-4FF5-BA12-D49808AE0AB3}" type="presOf" srcId="{D26C3937-04FE-4E0C-83DE-9E95F18C9E1A}" destId="{3240BDFC-1C6F-48DE-847E-7A7128994B41}" srcOrd="0" destOrd="0" presId="urn:microsoft.com/office/officeart/2005/8/layout/bProcess3"/>
    <dgm:cxn modelId="{B8DB1577-11E2-4F2B-9FD1-B3E93D4EFA2D}" type="presOf" srcId="{9F4EDB1E-2C62-4390-8ED3-000382C6F878}" destId="{18F90723-E696-49B9-A0A9-5CD529326C12}" srcOrd="0" destOrd="0" presId="urn:microsoft.com/office/officeart/2005/8/layout/bProcess3"/>
    <dgm:cxn modelId="{7F190C8F-6F35-4F17-A0A5-3B2AFFF09037}" srcId="{254FC706-8CE9-4A4F-B620-2A2DB60533D8}" destId="{182AA0CC-EA0D-47AC-8DB0-863BE8675AB9}" srcOrd="3" destOrd="0" parTransId="{3696886A-D2CD-4142-9E92-4685D39746B0}" sibTransId="{46189AB6-9593-4C91-9EB1-F6D5F6ED3C00}"/>
    <dgm:cxn modelId="{26023EBF-50FD-4FD9-884B-B3A29F485E97}" srcId="{254FC706-8CE9-4A4F-B620-2A2DB60533D8}" destId="{3CE7FE65-F935-4DEE-B5AD-BE01A55C4AA3}" srcOrd="0" destOrd="0" parTransId="{2B68917C-ABB2-460B-9445-E24BA442E91A}" sibTransId="{D26C3937-04FE-4E0C-83DE-9E95F18C9E1A}"/>
    <dgm:cxn modelId="{B6F221C9-269B-4931-B356-7A5F925FCA59}" type="presOf" srcId="{D2F67949-EC4F-47F2-B587-BF7BFCF1D48C}" destId="{C87F2A89-586C-4515-AB72-5413E4F4C526}" srcOrd="1" destOrd="0" presId="urn:microsoft.com/office/officeart/2005/8/layout/bProcess3"/>
    <dgm:cxn modelId="{EFE606CA-77B6-4A76-9D11-72584BB36389}" srcId="{254FC706-8CE9-4A4F-B620-2A2DB60533D8}" destId="{99B1692E-13FA-4319-BE46-DDA65FDFD514}" srcOrd="2" destOrd="0" parTransId="{A0A59ABB-02BF-4342-A227-E2C987D37F99}" sibTransId="{D2F67949-EC4F-47F2-B587-BF7BFCF1D48C}"/>
    <dgm:cxn modelId="{3EAC60CB-E39D-456A-B90A-48482AD4B1C1}" type="presOf" srcId="{3CE7FE65-F935-4DEE-B5AD-BE01A55C4AA3}" destId="{4AC2BAB6-C153-45EF-820A-72FE92C5FBE3}" srcOrd="0" destOrd="0" presId="urn:microsoft.com/office/officeart/2005/8/layout/bProcess3"/>
    <dgm:cxn modelId="{494F22E1-6D0B-4FFF-A8D4-526BB2331C49}" srcId="{254FC706-8CE9-4A4F-B620-2A2DB60533D8}" destId="{9E75BF90-D4FB-4589-9D48-C3B19B08997A}" srcOrd="1" destOrd="0" parTransId="{A2B70EDE-977C-433D-B506-82386002C57B}" sibTransId="{9F4EDB1E-2C62-4390-8ED3-000382C6F878}"/>
    <dgm:cxn modelId="{A328D2E4-CA7C-4D6D-B9C2-7EB29B803446}" type="presOf" srcId="{D2F67949-EC4F-47F2-B587-BF7BFCF1D48C}" destId="{B993B858-F39B-456A-8A78-FE63112DE304}" srcOrd="0" destOrd="0" presId="urn:microsoft.com/office/officeart/2005/8/layout/bProcess3"/>
    <dgm:cxn modelId="{DC5348EE-8AD6-4304-A0FE-B7BB9C24E6BF}" type="presOf" srcId="{182AA0CC-EA0D-47AC-8DB0-863BE8675AB9}" destId="{A08CDA13-197E-4B5E-B9DA-986826EAC2BD}" srcOrd="0" destOrd="0" presId="urn:microsoft.com/office/officeart/2005/8/layout/bProcess3"/>
    <dgm:cxn modelId="{0CA596F3-1590-48C0-855D-B91D242B3492}" type="presOf" srcId="{99B1692E-13FA-4319-BE46-DDA65FDFD514}" destId="{BEE1611A-D4BE-4496-8A8F-E0A9F62BA12F}" srcOrd="0" destOrd="0" presId="urn:microsoft.com/office/officeart/2005/8/layout/bProcess3"/>
    <dgm:cxn modelId="{5F3C9310-AF95-4678-B768-0B715B94AC3D}" type="presParOf" srcId="{6DD697EF-FC00-46EE-874E-D54B95C946AB}" destId="{4AC2BAB6-C153-45EF-820A-72FE92C5FBE3}" srcOrd="0" destOrd="0" presId="urn:microsoft.com/office/officeart/2005/8/layout/bProcess3"/>
    <dgm:cxn modelId="{4F072D21-984D-4DB8-A592-3FE3920B362B}" type="presParOf" srcId="{6DD697EF-FC00-46EE-874E-D54B95C946AB}" destId="{3240BDFC-1C6F-48DE-847E-7A7128994B41}" srcOrd="1" destOrd="0" presId="urn:microsoft.com/office/officeart/2005/8/layout/bProcess3"/>
    <dgm:cxn modelId="{73EB126F-2951-4973-8876-8624BF84A312}" type="presParOf" srcId="{3240BDFC-1C6F-48DE-847E-7A7128994B41}" destId="{AB3CAF6A-C302-4A84-B7C3-93896B338AFD}" srcOrd="0" destOrd="0" presId="urn:microsoft.com/office/officeart/2005/8/layout/bProcess3"/>
    <dgm:cxn modelId="{3D987B19-8D61-4F07-8184-59BDF86EF13C}" type="presParOf" srcId="{6DD697EF-FC00-46EE-874E-D54B95C946AB}" destId="{8DE716F3-E52B-4A82-9BFE-CA527BE68B8B}" srcOrd="2" destOrd="0" presId="urn:microsoft.com/office/officeart/2005/8/layout/bProcess3"/>
    <dgm:cxn modelId="{747AFCB6-50E7-41EB-B442-B70E1CAE91BC}" type="presParOf" srcId="{6DD697EF-FC00-46EE-874E-D54B95C946AB}" destId="{18F90723-E696-49B9-A0A9-5CD529326C12}" srcOrd="3" destOrd="0" presId="urn:microsoft.com/office/officeart/2005/8/layout/bProcess3"/>
    <dgm:cxn modelId="{73C4C52B-7228-427D-83D3-842760BA2D30}" type="presParOf" srcId="{18F90723-E696-49B9-A0A9-5CD529326C12}" destId="{7605EEE6-5F9E-4A20-96C1-7DE695DFFA60}" srcOrd="0" destOrd="0" presId="urn:microsoft.com/office/officeart/2005/8/layout/bProcess3"/>
    <dgm:cxn modelId="{7417C689-89B4-4D2A-92FD-FB62FAB425F6}" type="presParOf" srcId="{6DD697EF-FC00-46EE-874E-D54B95C946AB}" destId="{BEE1611A-D4BE-4496-8A8F-E0A9F62BA12F}" srcOrd="4" destOrd="0" presId="urn:microsoft.com/office/officeart/2005/8/layout/bProcess3"/>
    <dgm:cxn modelId="{FA7D3649-ED9F-4D02-9C25-BFE19CD59B8F}" type="presParOf" srcId="{6DD697EF-FC00-46EE-874E-D54B95C946AB}" destId="{B993B858-F39B-456A-8A78-FE63112DE304}" srcOrd="5" destOrd="0" presId="urn:microsoft.com/office/officeart/2005/8/layout/bProcess3"/>
    <dgm:cxn modelId="{D6AE93A9-3843-4C23-BCE9-DB856945D303}" type="presParOf" srcId="{B993B858-F39B-456A-8A78-FE63112DE304}" destId="{C87F2A89-586C-4515-AB72-5413E4F4C526}" srcOrd="0" destOrd="0" presId="urn:microsoft.com/office/officeart/2005/8/layout/bProcess3"/>
    <dgm:cxn modelId="{BD2B33B8-DA0A-433A-858F-8FAA5FB384E7}" type="presParOf" srcId="{6DD697EF-FC00-46EE-874E-D54B95C946AB}" destId="{A08CDA13-197E-4B5E-B9DA-986826EAC2BD}" srcOrd="6" destOrd="0" presId="urn:microsoft.com/office/officeart/2005/8/layout/bProcess3"/>
    <dgm:cxn modelId="{8CB18DBE-2B0E-4F96-9342-2DC1B10F443E}" type="presParOf" srcId="{6DD697EF-FC00-46EE-874E-D54B95C946AB}" destId="{35DCC77E-A6CC-49C4-84F0-A17C5EA27021}" srcOrd="7" destOrd="0" presId="urn:microsoft.com/office/officeart/2005/8/layout/bProcess3"/>
    <dgm:cxn modelId="{A399A9A6-C6C2-43E9-90DC-4AAC15C30EAC}" type="presParOf" srcId="{35DCC77E-A6CC-49C4-84F0-A17C5EA27021}" destId="{44CB00DE-2975-4168-BD36-9169B27DF8FE}" srcOrd="0" destOrd="0" presId="urn:microsoft.com/office/officeart/2005/8/layout/bProcess3"/>
    <dgm:cxn modelId="{5A802482-E995-415F-A608-FEA0A8047CC8}" type="presParOf" srcId="{6DD697EF-FC00-46EE-874E-D54B95C946AB}" destId="{218CCCFA-E437-4664-B18C-19A3AFAE0D3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3F7152-1E38-40F1-BD0E-2096270D380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A0CB6668-10FE-4D66-A006-43C8C0F79BD0}">
      <dgm:prSet phldrT="[Texte]"/>
      <dgm:spPr/>
      <dgm:t>
        <a:bodyPr/>
        <a:lstStyle/>
        <a:p>
          <a:r>
            <a:rPr lang="fr-CA"/>
            <a:t>Business</a:t>
          </a:r>
        </a:p>
      </dgm:t>
    </dgm:pt>
    <dgm:pt modelId="{362662CD-50DC-481B-ADF6-B4EEF7FD2B4F}" type="parTrans" cxnId="{072DE4B2-8479-4067-86B2-03F75FEBBC67}">
      <dgm:prSet/>
      <dgm:spPr/>
      <dgm:t>
        <a:bodyPr/>
        <a:lstStyle/>
        <a:p>
          <a:endParaRPr lang="fr-CA"/>
        </a:p>
      </dgm:t>
    </dgm:pt>
    <dgm:pt modelId="{4B7E10D1-CA60-4DC1-9DFC-15FCA60D1EA7}" type="sibTrans" cxnId="{072DE4B2-8479-4067-86B2-03F75FEBBC67}">
      <dgm:prSet/>
      <dgm:spPr/>
      <dgm:t>
        <a:bodyPr/>
        <a:lstStyle/>
        <a:p>
          <a:endParaRPr lang="fr-CA"/>
        </a:p>
      </dgm:t>
    </dgm:pt>
    <dgm:pt modelId="{C2C68F3E-AA8C-4085-A52A-09FBD1F498F0}">
      <dgm:prSet phldrT="[Texte]"/>
      <dgm:spPr/>
      <dgm:t>
        <a:bodyPr/>
        <a:lstStyle/>
        <a:p>
          <a:r>
            <a:rPr lang="fr-CA"/>
            <a:t>App Windows</a:t>
          </a:r>
        </a:p>
      </dgm:t>
    </dgm:pt>
    <dgm:pt modelId="{5487C6EA-74FD-4B4F-B96A-77EF8ED5AF64}" type="parTrans" cxnId="{7335589B-47B7-4B67-9B10-44FA400C7CF6}">
      <dgm:prSet/>
      <dgm:spPr/>
      <dgm:t>
        <a:bodyPr/>
        <a:lstStyle/>
        <a:p>
          <a:endParaRPr lang="fr-CA"/>
        </a:p>
      </dgm:t>
    </dgm:pt>
    <dgm:pt modelId="{B68487F6-AF23-472F-8B6D-4D64F5FEC68D}" type="sibTrans" cxnId="{7335589B-47B7-4B67-9B10-44FA400C7CF6}">
      <dgm:prSet/>
      <dgm:spPr/>
      <dgm:t>
        <a:bodyPr/>
        <a:lstStyle/>
        <a:p>
          <a:endParaRPr lang="fr-CA"/>
        </a:p>
      </dgm:t>
    </dgm:pt>
    <dgm:pt modelId="{C737D29B-A7FF-4DB6-8C06-FC3E8119FA1A}">
      <dgm:prSet phldrT="[Texte]"/>
      <dgm:spPr/>
      <dgm:t>
        <a:bodyPr/>
        <a:lstStyle/>
        <a:p>
          <a:r>
            <a:rPr lang="fr-CA"/>
            <a:t>App Linux</a:t>
          </a:r>
        </a:p>
      </dgm:t>
    </dgm:pt>
    <dgm:pt modelId="{8D5A4CE6-1FE8-4E6A-86D8-C56D13BAC59B}" type="parTrans" cxnId="{34ADEE6D-E5BF-4597-A370-3A34B902660D}">
      <dgm:prSet/>
      <dgm:spPr/>
      <dgm:t>
        <a:bodyPr/>
        <a:lstStyle/>
        <a:p>
          <a:endParaRPr lang="fr-CA"/>
        </a:p>
      </dgm:t>
    </dgm:pt>
    <dgm:pt modelId="{CE13BEF9-BA77-437F-BFFF-3780AA3248C5}" type="sibTrans" cxnId="{34ADEE6D-E5BF-4597-A370-3A34B902660D}">
      <dgm:prSet/>
      <dgm:spPr/>
      <dgm:t>
        <a:bodyPr/>
        <a:lstStyle/>
        <a:p>
          <a:endParaRPr lang="fr-CA"/>
        </a:p>
      </dgm:t>
    </dgm:pt>
    <dgm:pt modelId="{DB1F2F67-CEFD-4F78-8DD6-50A7DEC917F3}">
      <dgm:prSet phldrT="[Texte]"/>
      <dgm:spPr/>
      <dgm:t>
        <a:bodyPr/>
        <a:lstStyle/>
        <a:p>
          <a:r>
            <a:rPr lang="fr-CA"/>
            <a:t>Mobile</a:t>
          </a:r>
        </a:p>
      </dgm:t>
    </dgm:pt>
    <dgm:pt modelId="{DF170972-F5CD-4A02-A0E7-55617BB249FC}" type="parTrans" cxnId="{AC378A86-72FB-45FF-83D9-ED26226AC5DE}">
      <dgm:prSet/>
      <dgm:spPr/>
      <dgm:t>
        <a:bodyPr/>
        <a:lstStyle/>
        <a:p>
          <a:endParaRPr lang="fr-CA"/>
        </a:p>
      </dgm:t>
    </dgm:pt>
    <dgm:pt modelId="{3B19F29E-EC4E-483F-9F4B-8086F15E2A2B}" type="sibTrans" cxnId="{AC378A86-72FB-45FF-83D9-ED26226AC5DE}">
      <dgm:prSet/>
      <dgm:spPr/>
      <dgm:t>
        <a:bodyPr/>
        <a:lstStyle/>
        <a:p>
          <a:endParaRPr lang="fr-CA"/>
        </a:p>
      </dgm:t>
    </dgm:pt>
    <dgm:pt modelId="{3A2D6D60-6456-4988-8306-AF602CD9BF0E}">
      <dgm:prSet phldrT="[Texte]"/>
      <dgm:spPr/>
      <dgm:t>
        <a:bodyPr/>
        <a:lstStyle/>
        <a:p>
          <a:r>
            <a:rPr lang="fr-CA"/>
            <a:t>Web</a:t>
          </a:r>
        </a:p>
      </dgm:t>
    </dgm:pt>
    <dgm:pt modelId="{D7C9EC56-5DC4-4837-83ED-0F0827F6E391}" type="parTrans" cxnId="{6900E6BC-9A67-49E4-A575-D24924F65072}">
      <dgm:prSet/>
      <dgm:spPr/>
      <dgm:t>
        <a:bodyPr/>
        <a:lstStyle/>
        <a:p>
          <a:endParaRPr lang="fr-CA"/>
        </a:p>
      </dgm:t>
    </dgm:pt>
    <dgm:pt modelId="{F9F7B427-B355-44D3-B2BF-26D0CF457044}" type="sibTrans" cxnId="{6900E6BC-9A67-49E4-A575-D24924F65072}">
      <dgm:prSet/>
      <dgm:spPr/>
      <dgm:t>
        <a:bodyPr/>
        <a:lstStyle/>
        <a:p>
          <a:endParaRPr lang="fr-CA"/>
        </a:p>
      </dgm:t>
    </dgm:pt>
    <dgm:pt modelId="{008C4EEA-7CB7-40F2-90E8-6AB9D25AB77B}" type="pres">
      <dgm:prSet presAssocID="{E83F7152-1E38-40F1-BD0E-2096270D380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1EDE73-9E17-4163-8104-C165AC401A4B}" type="pres">
      <dgm:prSet presAssocID="{A0CB6668-10FE-4D66-A006-43C8C0F79BD0}" presName="centerShape" presStyleLbl="node0" presStyleIdx="0" presStyleCnt="1"/>
      <dgm:spPr/>
    </dgm:pt>
    <dgm:pt modelId="{0D6DDADF-1720-4965-BCC5-DF34A172A288}" type="pres">
      <dgm:prSet presAssocID="{5487C6EA-74FD-4B4F-B96A-77EF8ED5AF64}" presName="parTrans" presStyleLbl="bgSibTrans2D1" presStyleIdx="0" presStyleCnt="4"/>
      <dgm:spPr/>
    </dgm:pt>
    <dgm:pt modelId="{532CBCCF-1231-484A-A2AF-D33DFDEE50BB}" type="pres">
      <dgm:prSet presAssocID="{C2C68F3E-AA8C-4085-A52A-09FBD1F498F0}" presName="node" presStyleLbl="node1" presStyleIdx="0" presStyleCnt="4">
        <dgm:presLayoutVars>
          <dgm:bulletEnabled val="1"/>
        </dgm:presLayoutVars>
      </dgm:prSet>
      <dgm:spPr/>
    </dgm:pt>
    <dgm:pt modelId="{F2AC9EEF-27A2-43C5-B260-7B28199AD80A}" type="pres">
      <dgm:prSet presAssocID="{8D5A4CE6-1FE8-4E6A-86D8-C56D13BAC59B}" presName="parTrans" presStyleLbl="bgSibTrans2D1" presStyleIdx="1" presStyleCnt="4"/>
      <dgm:spPr/>
    </dgm:pt>
    <dgm:pt modelId="{E3FBA184-EE1D-45CB-ACAE-016CF46B32B5}" type="pres">
      <dgm:prSet presAssocID="{C737D29B-A7FF-4DB6-8C06-FC3E8119FA1A}" presName="node" presStyleLbl="node1" presStyleIdx="1" presStyleCnt="4">
        <dgm:presLayoutVars>
          <dgm:bulletEnabled val="1"/>
        </dgm:presLayoutVars>
      </dgm:prSet>
      <dgm:spPr/>
    </dgm:pt>
    <dgm:pt modelId="{93D14E1C-E730-484E-A0C7-7BABC5F7A66B}" type="pres">
      <dgm:prSet presAssocID="{DF170972-F5CD-4A02-A0E7-55617BB249FC}" presName="parTrans" presStyleLbl="bgSibTrans2D1" presStyleIdx="2" presStyleCnt="4"/>
      <dgm:spPr/>
    </dgm:pt>
    <dgm:pt modelId="{51C08FDE-0AE8-4A77-9F69-0FB9449C972E}" type="pres">
      <dgm:prSet presAssocID="{DB1F2F67-CEFD-4F78-8DD6-50A7DEC917F3}" presName="node" presStyleLbl="node1" presStyleIdx="2" presStyleCnt="4">
        <dgm:presLayoutVars>
          <dgm:bulletEnabled val="1"/>
        </dgm:presLayoutVars>
      </dgm:prSet>
      <dgm:spPr/>
    </dgm:pt>
    <dgm:pt modelId="{F23ABDE2-D05C-4843-80AC-3FFCDD446DB5}" type="pres">
      <dgm:prSet presAssocID="{D7C9EC56-5DC4-4837-83ED-0F0827F6E391}" presName="parTrans" presStyleLbl="bgSibTrans2D1" presStyleIdx="3" presStyleCnt="4"/>
      <dgm:spPr/>
    </dgm:pt>
    <dgm:pt modelId="{D55D9E4F-DFEE-4ECE-A02E-F17C9FBE81A2}" type="pres">
      <dgm:prSet presAssocID="{3A2D6D60-6456-4988-8306-AF602CD9BF0E}" presName="node" presStyleLbl="node1" presStyleIdx="3" presStyleCnt="4">
        <dgm:presLayoutVars>
          <dgm:bulletEnabled val="1"/>
        </dgm:presLayoutVars>
      </dgm:prSet>
      <dgm:spPr/>
    </dgm:pt>
  </dgm:ptLst>
  <dgm:cxnLst>
    <dgm:cxn modelId="{5847BC13-5279-4A8B-9C1B-F0D123343C44}" type="presOf" srcId="{D7C9EC56-5DC4-4837-83ED-0F0827F6E391}" destId="{F23ABDE2-D05C-4843-80AC-3FFCDD446DB5}" srcOrd="0" destOrd="0" presId="urn:microsoft.com/office/officeart/2005/8/layout/radial4"/>
    <dgm:cxn modelId="{ECCBBD40-9A00-444C-960B-163A22F8BC9E}" type="presOf" srcId="{8D5A4CE6-1FE8-4E6A-86D8-C56D13BAC59B}" destId="{F2AC9EEF-27A2-43C5-B260-7B28199AD80A}" srcOrd="0" destOrd="0" presId="urn:microsoft.com/office/officeart/2005/8/layout/radial4"/>
    <dgm:cxn modelId="{4722855F-DDBF-4AFD-8787-8156EF14070C}" type="presOf" srcId="{DB1F2F67-CEFD-4F78-8DD6-50A7DEC917F3}" destId="{51C08FDE-0AE8-4A77-9F69-0FB9449C972E}" srcOrd="0" destOrd="0" presId="urn:microsoft.com/office/officeart/2005/8/layout/radial4"/>
    <dgm:cxn modelId="{F9862C6A-A6E1-47AC-9EB8-3D5BCA26F223}" type="presOf" srcId="{5487C6EA-74FD-4B4F-B96A-77EF8ED5AF64}" destId="{0D6DDADF-1720-4965-BCC5-DF34A172A288}" srcOrd="0" destOrd="0" presId="urn:microsoft.com/office/officeart/2005/8/layout/radial4"/>
    <dgm:cxn modelId="{34ADEE6D-E5BF-4597-A370-3A34B902660D}" srcId="{A0CB6668-10FE-4D66-A006-43C8C0F79BD0}" destId="{C737D29B-A7FF-4DB6-8C06-FC3E8119FA1A}" srcOrd="1" destOrd="0" parTransId="{8D5A4CE6-1FE8-4E6A-86D8-C56D13BAC59B}" sibTransId="{CE13BEF9-BA77-437F-BFFF-3780AA3248C5}"/>
    <dgm:cxn modelId="{52FFB04F-BA6E-4C46-8892-63E12054ABB4}" type="presOf" srcId="{DF170972-F5CD-4A02-A0E7-55617BB249FC}" destId="{93D14E1C-E730-484E-A0C7-7BABC5F7A66B}" srcOrd="0" destOrd="0" presId="urn:microsoft.com/office/officeart/2005/8/layout/radial4"/>
    <dgm:cxn modelId="{80A3CC7B-A7AA-4363-B1D6-E225F937FC3E}" type="presOf" srcId="{E83F7152-1E38-40F1-BD0E-2096270D380F}" destId="{008C4EEA-7CB7-40F2-90E8-6AB9D25AB77B}" srcOrd="0" destOrd="0" presId="urn:microsoft.com/office/officeart/2005/8/layout/radial4"/>
    <dgm:cxn modelId="{EFDE2485-CC11-41D3-8E88-238F40057ACA}" type="presOf" srcId="{3A2D6D60-6456-4988-8306-AF602CD9BF0E}" destId="{D55D9E4F-DFEE-4ECE-A02E-F17C9FBE81A2}" srcOrd="0" destOrd="0" presId="urn:microsoft.com/office/officeart/2005/8/layout/radial4"/>
    <dgm:cxn modelId="{AC378A86-72FB-45FF-83D9-ED26226AC5DE}" srcId="{A0CB6668-10FE-4D66-A006-43C8C0F79BD0}" destId="{DB1F2F67-CEFD-4F78-8DD6-50A7DEC917F3}" srcOrd="2" destOrd="0" parTransId="{DF170972-F5CD-4A02-A0E7-55617BB249FC}" sibTransId="{3B19F29E-EC4E-483F-9F4B-8086F15E2A2B}"/>
    <dgm:cxn modelId="{7335589B-47B7-4B67-9B10-44FA400C7CF6}" srcId="{A0CB6668-10FE-4D66-A006-43C8C0F79BD0}" destId="{C2C68F3E-AA8C-4085-A52A-09FBD1F498F0}" srcOrd="0" destOrd="0" parTransId="{5487C6EA-74FD-4B4F-B96A-77EF8ED5AF64}" sibTransId="{B68487F6-AF23-472F-8B6D-4D64F5FEC68D}"/>
    <dgm:cxn modelId="{072DE4B2-8479-4067-86B2-03F75FEBBC67}" srcId="{E83F7152-1E38-40F1-BD0E-2096270D380F}" destId="{A0CB6668-10FE-4D66-A006-43C8C0F79BD0}" srcOrd="0" destOrd="0" parTransId="{362662CD-50DC-481B-ADF6-B4EEF7FD2B4F}" sibTransId="{4B7E10D1-CA60-4DC1-9DFC-15FCA60D1EA7}"/>
    <dgm:cxn modelId="{16CE9ABA-7ED9-4F19-8FAA-B6D0DC7F658C}" type="presOf" srcId="{C737D29B-A7FF-4DB6-8C06-FC3E8119FA1A}" destId="{E3FBA184-EE1D-45CB-ACAE-016CF46B32B5}" srcOrd="0" destOrd="0" presId="urn:microsoft.com/office/officeart/2005/8/layout/radial4"/>
    <dgm:cxn modelId="{6900E6BC-9A67-49E4-A575-D24924F65072}" srcId="{A0CB6668-10FE-4D66-A006-43C8C0F79BD0}" destId="{3A2D6D60-6456-4988-8306-AF602CD9BF0E}" srcOrd="3" destOrd="0" parTransId="{D7C9EC56-5DC4-4837-83ED-0F0827F6E391}" sibTransId="{F9F7B427-B355-44D3-B2BF-26D0CF457044}"/>
    <dgm:cxn modelId="{27B299D3-5A44-4A16-B48B-EDD40A9BA793}" type="presOf" srcId="{A0CB6668-10FE-4D66-A006-43C8C0F79BD0}" destId="{C71EDE73-9E17-4163-8104-C165AC401A4B}" srcOrd="0" destOrd="0" presId="urn:microsoft.com/office/officeart/2005/8/layout/radial4"/>
    <dgm:cxn modelId="{B6B800F6-5EAD-40AD-9801-5169CB6AE939}" type="presOf" srcId="{C2C68F3E-AA8C-4085-A52A-09FBD1F498F0}" destId="{532CBCCF-1231-484A-A2AF-D33DFDEE50BB}" srcOrd="0" destOrd="0" presId="urn:microsoft.com/office/officeart/2005/8/layout/radial4"/>
    <dgm:cxn modelId="{2BE760A1-EA98-4F59-9017-421C3A852C1B}" type="presParOf" srcId="{008C4EEA-7CB7-40F2-90E8-6AB9D25AB77B}" destId="{C71EDE73-9E17-4163-8104-C165AC401A4B}" srcOrd="0" destOrd="0" presId="urn:microsoft.com/office/officeart/2005/8/layout/radial4"/>
    <dgm:cxn modelId="{B60DDF2F-383F-49C1-9AFE-F7CBDB0ABEA4}" type="presParOf" srcId="{008C4EEA-7CB7-40F2-90E8-6AB9D25AB77B}" destId="{0D6DDADF-1720-4965-BCC5-DF34A172A288}" srcOrd="1" destOrd="0" presId="urn:microsoft.com/office/officeart/2005/8/layout/radial4"/>
    <dgm:cxn modelId="{359C3C75-BC24-4574-B1FB-428E5353D223}" type="presParOf" srcId="{008C4EEA-7CB7-40F2-90E8-6AB9D25AB77B}" destId="{532CBCCF-1231-484A-A2AF-D33DFDEE50BB}" srcOrd="2" destOrd="0" presId="urn:microsoft.com/office/officeart/2005/8/layout/radial4"/>
    <dgm:cxn modelId="{99D2F2C9-BCA8-435F-B9AD-35C213B05E93}" type="presParOf" srcId="{008C4EEA-7CB7-40F2-90E8-6AB9D25AB77B}" destId="{F2AC9EEF-27A2-43C5-B260-7B28199AD80A}" srcOrd="3" destOrd="0" presId="urn:microsoft.com/office/officeart/2005/8/layout/radial4"/>
    <dgm:cxn modelId="{DFBED3AA-9936-442E-BE02-0591CE717C1B}" type="presParOf" srcId="{008C4EEA-7CB7-40F2-90E8-6AB9D25AB77B}" destId="{E3FBA184-EE1D-45CB-ACAE-016CF46B32B5}" srcOrd="4" destOrd="0" presId="urn:microsoft.com/office/officeart/2005/8/layout/radial4"/>
    <dgm:cxn modelId="{947155D0-AADE-461A-8F2B-09C8D209E7F7}" type="presParOf" srcId="{008C4EEA-7CB7-40F2-90E8-6AB9D25AB77B}" destId="{93D14E1C-E730-484E-A0C7-7BABC5F7A66B}" srcOrd="5" destOrd="0" presId="urn:microsoft.com/office/officeart/2005/8/layout/radial4"/>
    <dgm:cxn modelId="{CE39CFA9-E739-4EB9-858F-B98D4C9C662A}" type="presParOf" srcId="{008C4EEA-7CB7-40F2-90E8-6AB9D25AB77B}" destId="{51C08FDE-0AE8-4A77-9F69-0FB9449C972E}" srcOrd="6" destOrd="0" presId="urn:microsoft.com/office/officeart/2005/8/layout/radial4"/>
    <dgm:cxn modelId="{23FF381F-7F38-4D1A-B232-0F37F72746B2}" type="presParOf" srcId="{008C4EEA-7CB7-40F2-90E8-6AB9D25AB77B}" destId="{F23ABDE2-D05C-4843-80AC-3FFCDD446DB5}" srcOrd="7" destOrd="0" presId="urn:microsoft.com/office/officeart/2005/8/layout/radial4"/>
    <dgm:cxn modelId="{F4B26E0B-EC91-4D96-9CF5-19735A734A66}" type="presParOf" srcId="{008C4EEA-7CB7-40F2-90E8-6AB9D25AB77B}" destId="{D55D9E4F-DFEE-4ECE-A02E-F17C9FBE81A2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C72B0-17A6-4550-B6B1-30225F82EC14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2471087" y="1242976"/>
        <a:ext cx="25774" cy="5154"/>
      </dsp:txXfrm>
    </dsp:sp>
    <dsp:sp modelId="{9367305E-9361-4775-8283-1F5E0ADFBA48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Application.Run</a:t>
          </a:r>
          <a:r>
            <a:rPr lang="fr-CA" sz="1200" b="1" kern="1200"/>
            <a:t>()</a:t>
          </a:r>
        </a:p>
      </dsp:txBody>
      <dsp:txXfrm>
        <a:off x="2092" y="573182"/>
        <a:ext cx="2241239" cy="1344743"/>
      </dsp:txXfrm>
    </dsp:sp>
    <dsp:sp modelId="{4A9F4296-0083-402C-A45E-E102EF6DC438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5227812" y="1242976"/>
        <a:ext cx="25774" cy="5154"/>
      </dsp:txXfrm>
    </dsp:sp>
    <dsp:sp modelId="{A16F068F-EC6F-4557-BE0F-728485C19065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Application.Startup</a:t>
          </a:r>
          <a:endParaRPr lang="fr-CA" sz="1200" b="1" kern="1200"/>
        </a:p>
      </dsp:txBody>
      <dsp:txXfrm>
        <a:off x="2758817" y="573182"/>
        <a:ext cx="2241239" cy="1344743"/>
      </dsp:txXfrm>
    </dsp:sp>
    <dsp:sp modelId="{74736022-EE07-4580-AF35-15AD3AF8D656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7984537" y="1242976"/>
        <a:ext cx="25774" cy="5154"/>
      </dsp:txXfrm>
    </dsp:sp>
    <dsp:sp modelId="{307A3C11-0427-4986-8859-BE79D8476F65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Window.Initialized</a:t>
          </a:r>
          <a:endParaRPr lang="fr-CA" sz="1200" b="1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Exécute </a:t>
          </a:r>
          <a:r>
            <a:rPr lang="fr-CA" sz="1200" i="1" kern="1200" err="1"/>
            <a:t>Initialized</a:t>
          </a:r>
          <a:r>
            <a:rPr lang="fr-CA" sz="1200" i="0" kern="1200"/>
            <a:t> dans tous les contrôles enfants et ensuite termine avec </a:t>
          </a:r>
          <a:r>
            <a:rPr lang="fr-CA" sz="1200" i="0" kern="1200" err="1"/>
            <a:t>Window.Initialized</a:t>
          </a:r>
          <a:endParaRPr lang="fr-CA" sz="1200" i="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i="0" kern="1200"/>
            <a:t>C’est le </a:t>
          </a:r>
          <a:r>
            <a:rPr lang="fr-CA" sz="1200" i="1" kern="1200" err="1"/>
            <a:t>InitializedComponent</a:t>
          </a:r>
          <a:endParaRPr lang="fr-CA" sz="1200" kern="1200"/>
        </a:p>
      </dsp:txBody>
      <dsp:txXfrm>
        <a:off x="5515542" y="573182"/>
        <a:ext cx="2241239" cy="1344743"/>
      </dsp:txXfrm>
    </dsp:sp>
    <dsp:sp modelId="{54A733EB-B8B1-4ABF-8FA1-2DAB6037A990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5050644" y="2155991"/>
        <a:ext cx="414311" cy="5154"/>
      </dsp:txXfrm>
    </dsp:sp>
    <dsp:sp modelId="{4AB204E4-56C7-4DD0-A022-CB55D3709E7A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Application.Activated</a:t>
          </a:r>
          <a:endParaRPr lang="fr-CA" sz="1200" b="1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Lancé à chaque fois que l’application a le focus dans l’écran</a:t>
          </a:r>
        </a:p>
      </dsp:txBody>
      <dsp:txXfrm>
        <a:off x="8272267" y="573182"/>
        <a:ext cx="2241239" cy="1344743"/>
      </dsp:txXfrm>
    </dsp:sp>
    <dsp:sp modelId="{61F106BF-84EB-4045-B290-A45FBCC1D2D3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2471087" y="3103206"/>
        <a:ext cx="25774" cy="5154"/>
      </dsp:txXfrm>
    </dsp:sp>
    <dsp:sp modelId="{FF9DD0E5-EC41-471B-953F-0EB05BA2C559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Window.Activated</a:t>
          </a:r>
          <a:endParaRPr lang="fr-CA" sz="1200" b="1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À chaque fois qu’une fenêtre vient en premier-plan</a:t>
          </a:r>
        </a:p>
      </dsp:txBody>
      <dsp:txXfrm>
        <a:off x="2092" y="2433411"/>
        <a:ext cx="2241239" cy="1344743"/>
      </dsp:txXfrm>
    </dsp:sp>
    <dsp:sp modelId="{203238FF-0A56-4761-8544-95E99D8CD009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5227812" y="3103206"/>
        <a:ext cx="25774" cy="5154"/>
      </dsp:txXfrm>
    </dsp:sp>
    <dsp:sp modelId="{6A97426D-4C66-45B3-975A-D6AE7D5BE0A4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Window.Loaded</a:t>
          </a:r>
          <a:endParaRPr lang="fr-CA" sz="1200" b="1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0" kern="1200"/>
            <a:t>C’est la dernière place où l’on peut changer l’apparence d’une fenêtre avant le rendu</a:t>
          </a:r>
        </a:p>
      </dsp:txBody>
      <dsp:txXfrm>
        <a:off x="2758817" y="2433411"/>
        <a:ext cx="2241239" cy="1344743"/>
      </dsp:txXfrm>
    </dsp:sp>
    <dsp:sp modelId="{C78EEF8D-27BC-4684-8D58-663932576FB5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Window.ContentRendered</a:t>
          </a:r>
          <a:endParaRPr lang="fr-CA" sz="1200" b="1" kern="1200"/>
        </a:p>
      </dsp:txBody>
      <dsp:txXfrm>
        <a:off x="5515542" y="2433411"/>
        <a:ext cx="2241239" cy="1344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0BDFC-1C6F-48DE-847E-7A7128994B41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3357014" y="912848"/>
        <a:ext cx="34897" cy="6979"/>
      </dsp:txXfrm>
    </dsp:sp>
    <dsp:sp modelId="{4AC2BAB6-C153-45EF-820A-72FE92C5FBE3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err="1"/>
            <a:t>Window.Closing</a:t>
          </a:r>
          <a:endParaRPr lang="fr-CA" sz="2000" b="1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0" kern="1200"/>
            <a:t>Déclenché avec le X de la fenêtre ou via la méthode </a:t>
          </a:r>
          <a:r>
            <a:rPr lang="fr-CA" sz="2000" b="0" i="1" kern="1200"/>
            <a:t>Close() </a:t>
          </a:r>
          <a:r>
            <a:rPr lang="fr-CA" sz="2000" b="0" i="0" kern="1200"/>
            <a:t>ou la méthode </a:t>
          </a:r>
          <a:r>
            <a:rPr lang="fr-CA" sz="2000" b="0" i="0" kern="1200" err="1"/>
            <a:t>S</a:t>
          </a:r>
          <a:r>
            <a:rPr lang="fr-CA" sz="2000" b="0" i="1" kern="1200" err="1"/>
            <a:t>hutdown</a:t>
          </a:r>
          <a:r>
            <a:rPr lang="fr-CA" sz="2000" b="0" i="1" kern="1200"/>
            <a:t>()</a:t>
          </a:r>
          <a:r>
            <a:rPr lang="fr-CA" sz="2000" b="0" i="0" kern="1200"/>
            <a:t> d’application</a:t>
          </a:r>
          <a:endParaRPr lang="fr-CA" sz="2000" b="0" kern="1200"/>
        </a:p>
      </dsp:txBody>
      <dsp:txXfrm>
        <a:off x="8061" y="5979"/>
        <a:ext cx="3034531" cy="1820718"/>
      </dsp:txXfrm>
    </dsp:sp>
    <dsp:sp modelId="{18F90723-E696-49B9-A0A9-5CD529326C12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7089488" y="912848"/>
        <a:ext cx="34897" cy="6979"/>
      </dsp:txXfrm>
    </dsp:sp>
    <dsp:sp modelId="{8DE716F3-E52B-4A82-9BFE-CA527BE68B8B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err="1"/>
            <a:t>Window.Deactivated</a:t>
          </a:r>
          <a:endParaRPr lang="fr-CA" sz="2000" b="1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/>
            <a:t>Déclenché lorsque la fenêtre perd le focus</a:t>
          </a:r>
        </a:p>
      </dsp:txBody>
      <dsp:txXfrm>
        <a:off x="3740534" y="5979"/>
        <a:ext cx="3034531" cy="1820718"/>
      </dsp:txXfrm>
    </dsp:sp>
    <dsp:sp modelId="{B993B858-F39B-456A-8A78-FE63112DE30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5070362" y="2155079"/>
        <a:ext cx="374875" cy="6979"/>
      </dsp:txXfrm>
    </dsp:sp>
    <dsp:sp modelId="{BEE1611A-D4BE-4496-8A8F-E0A9F62BA12F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err="1"/>
            <a:t>Application.Deactivated</a:t>
          </a:r>
          <a:endParaRPr lang="fr-CA" sz="2000" b="1" kern="1200"/>
        </a:p>
      </dsp:txBody>
      <dsp:txXfrm>
        <a:off x="7473007" y="5979"/>
        <a:ext cx="3034531" cy="1820718"/>
      </dsp:txXfrm>
    </dsp:sp>
    <dsp:sp modelId="{35DCC77E-A6CC-49C4-84F0-A17C5EA2702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3357014" y="3431509"/>
        <a:ext cx="34897" cy="6979"/>
      </dsp:txXfrm>
    </dsp:sp>
    <dsp:sp modelId="{A08CDA13-197E-4B5E-B9DA-986826EAC2BD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err="1"/>
            <a:t>Window.Closed</a:t>
          </a:r>
          <a:endParaRPr lang="fr-CA" sz="2000" b="1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/>
            <a:t>Dernier point où l’on peut accéder aux propriétés d’une fenêtre</a:t>
          </a:r>
        </a:p>
      </dsp:txBody>
      <dsp:txXfrm>
        <a:off x="8061" y="2524640"/>
        <a:ext cx="3034531" cy="1820718"/>
      </dsp:txXfrm>
    </dsp:sp>
    <dsp:sp modelId="{218CCCFA-E437-4664-B18C-19A3AFAE0D3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err="1"/>
            <a:t>Application.Exit</a:t>
          </a:r>
          <a:endParaRPr lang="fr-CA" sz="2000" b="1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/>
            <a:t>On libère les ressources ici</a:t>
          </a:r>
        </a:p>
      </dsp:txBody>
      <dsp:txXfrm>
        <a:off x="3740534" y="2524640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EDE73-9E17-4163-8104-C165AC401A4B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Business</a:t>
          </a:r>
        </a:p>
      </dsp:txBody>
      <dsp:txXfrm>
        <a:off x="2466079" y="2414001"/>
        <a:ext cx="1163842" cy="1163842"/>
      </dsp:txXfrm>
    </dsp:sp>
    <dsp:sp modelId="{0D6DDADF-1720-4965-BCC5-DF34A172A288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BCCF-1231-484A-A2AF-D33DFDEE50BB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App Windows</a:t>
          </a:r>
        </a:p>
      </dsp:txBody>
      <dsp:txXfrm>
        <a:off x="37661" y="1800162"/>
        <a:ext cx="1490348" cy="1177623"/>
      </dsp:txXfrm>
    </dsp:sp>
    <dsp:sp modelId="{F2AC9EEF-27A2-43C5-B260-7B28199AD80A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BA184-EE1D-45CB-ACAE-016CF46B32B5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App Linux</a:t>
          </a:r>
        </a:p>
      </dsp:txBody>
      <dsp:txXfrm>
        <a:off x="1311756" y="281755"/>
        <a:ext cx="1490348" cy="1177623"/>
      </dsp:txXfrm>
    </dsp:sp>
    <dsp:sp modelId="{93D14E1C-E730-484E-A0C7-7BABC5F7A66B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08FDE-0AE8-4A77-9F69-0FB9449C972E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Mobile</a:t>
          </a:r>
        </a:p>
      </dsp:txBody>
      <dsp:txXfrm>
        <a:off x="3293895" y="281755"/>
        <a:ext cx="1490348" cy="1177623"/>
      </dsp:txXfrm>
    </dsp:sp>
    <dsp:sp modelId="{F23ABDE2-D05C-4843-80AC-3FFCDD446DB5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D9E4F-DFEE-4ECE-A02E-F17C9FBE81A2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Web</a:t>
          </a:r>
        </a:p>
      </dsp:txBody>
      <dsp:txXfrm>
        <a:off x="4567990" y="1800162"/>
        <a:ext cx="1490348" cy="1177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294B7-6EF1-47FF-BEB9-8D0E6ABE6C1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14F6E-D27A-4405-8979-6F9733248D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578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ourre/demo_a21_s02_wpf_architectur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Basic-Introduction-to-Data-244734a4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nbourre/wpf_architecture/blob/master/SchoolManagement.Models/Student.c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attributes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Je vais vous habituer un peu plus à l’enseignement par </a:t>
            </a:r>
            <a:r>
              <a:rPr lang="fr-CA" i="1" dirty="0"/>
              <a:t>coaching</a:t>
            </a:r>
            <a:r>
              <a:rPr lang="fr-CA" i="0" dirty="0"/>
              <a:t> au lieu de données tout l’information dans les notes. Ainsi de plus en plus vous allez devoir faire des recherches par vous-mêmes. Je vous indiquerai quel endroit chercher ou encore des astuces pour trouver une piste de solution.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4F6E-D27A-4405-8979-6F9733248D16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96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Par défaut, l’application quitte lorsque toutes les fenêtres ont été fermées.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4F6E-D27A-4405-8979-6F9733248D16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085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>
                <a:cs typeface="Calibri"/>
              </a:rPr>
              <a:t>Github</a:t>
            </a:r>
            <a:r>
              <a:rPr lang="fr-CA" dirty="0">
                <a:cs typeface="Calibri"/>
              </a:rPr>
              <a:t> : </a:t>
            </a:r>
            <a:r>
              <a:rPr lang="fr-CA" dirty="0">
                <a:hlinkClick r:id="rId3"/>
              </a:rPr>
              <a:t>https://github.com/nbourre/demo_a21_s02_wpf_architecture</a:t>
            </a:r>
            <a:endParaRPr lang="en-US"/>
          </a:p>
          <a:p>
            <a:r>
              <a:rPr lang="fr-CA" dirty="0"/>
              <a:t>Branche : ex01</a:t>
            </a:r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4F6E-D27A-4405-8979-6F9733248D16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18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Nous allons voir les annotations dans un autre cours sur les astuces de C#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https://code.msdn.microsoft.com/Basic-Introduction-to-Data-244734a4</a:t>
            </a:r>
            <a:endParaRPr lang="fr-FR"/>
          </a:p>
          <a:p>
            <a:endParaRPr lang="fr-CA"/>
          </a:p>
          <a:p>
            <a:r>
              <a:rPr lang="fr-CA"/>
              <a:t>Montrer le modèle dans le dépôt suivant : </a:t>
            </a:r>
            <a:r>
              <a:rPr lang="en-CA">
                <a:hlinkClick r:id="rId4"/>
              </a:rPr>
              <a:t>https://github.com/nbourre/wpf_architecture/blob/master/SchoolManagement.Models/Student.cs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4F6E-D27A-4405-8979-6F9733248D16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774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https://docs.microsoft.com/en-us/dotnet/csharp/programming-guide/concepts/attributes/</a:t>
            </a:r>
            <a:endParaRPr lang="en-GB"/>
          </a:p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4F6E-D27A-4405-8979-6F9733248D16}" type="slidenum">
              <a:rPr lang="fr-CA" smtClean="0"/>
              <a:t>46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960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D1DEB-F4B7-4DB9-98A9-88D5AE53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758E7A-BED3-45BE-BC1B-76953FF92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5E7E08-1D16-4194-AC24-B3A5424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1513DC-7D2E-4A46-8788-7F075DFD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A4FC82-D34F-4132-A24F-FA3D634C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34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33819-EDF6-4C08-9403-C3D09894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8402FD-68EE-456D-8199-D54C069A0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21FC6-3EB9-4565-9D56-D3AD932F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5B0DAF-A190-4AF9-9CD9-2EFAF14D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B44F0-1F75-46D6-ADA5-A5FCCE3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278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FB6A7E-02BD-4EA3-A2DD-BB2CFFE81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59E7C0-A92F-4A20-A166-B33F24072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DE580-2DA8-4BCE-9073-B803025F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12B888-0C32-4DB2-B75B-E67C124E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FCBC0-444A-4451-A7FC-8061AF0C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11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02362-0050-408B-90D9-9B6A89A1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0F17E-A923-423C-B34F-43CEE1EE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DAF90E-9AA1-4750-9296-EBE573C3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07C12-9579-454A-8775-A97A59AC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A20647-E2F9-4557-99F0-DAF81B40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78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B9CF5-BF68-4AB3-8D16-5BF31D7D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2BD78-48F5-4310-8127-7C6893C7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A582F-14F7-4516-B266-DB79CF5C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3D8C2-BDFB-495F-9384-875630D7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A2BA5-3C98-4680-B90C-493299EA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9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74AF6-E34D-455A-A2D4-6F94EFFB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B14473-C9CB-43EB-B5E1-A2CD167A8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A457CB-BF10-4A67-A333-1BE64FE5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B7336A-22C3-4511-8644-F360A04F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C4BF3-00FC-4D76-8E8D-EF35F646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006718-BB57-4D76-8697-A8F94B4B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133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F4AE7-C76D-403C-AA53-CF4474A7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EEFFDA-6DC0-4D65-988E-CCE7DA8C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DDB8C6-E61F-4F3A-8A61-6753DD518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08FCFA-70FA-4DD7-9B90-7045A5F33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075DD8-E558-4A76-B178-13ABFEB25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556C08-A4B8-4037-B87B-A02BE32E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D13DC3-4C06-4F25-80BA-1762A2A2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06779D-BEDB-4BF6-9815-3EADFA6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436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D6E2A-42A1-4F36-9840-31416F7F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797D43-970E-4F86-8023-B12F80A5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360237-76A8-4A32-88F8-82F9C56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E46A90-87CF-405E-A5A0-B4D42AF7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79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598966-0A09-47EF-B6A7-A5BCEC1A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914379-FFDC-4059-A9AA-424B559D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BA7C5F-5C20-4F5C-A567-56DF6B8C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9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BE3D1-79B8-467C-B1C8-772DA9F4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37227-9AC8-472A-BE2E-9CC4D365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83DE3A-E869-441C-A479-2ADCE012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705FBC-E8F9-4111-A468-3B85D6C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E0369E-7554-4FD5-8FE1-9D8DD9E2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AB49ED-5B24-4365-97BD-32FDEDDD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014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D80F0-523B-4BAA-8C1C-CB564D0A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84DD72-6CAD-44C8-B7F0-21F1A68DD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A08E98-E13E-4839-AA37-F7F968911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AF599-4A35-4FDF-911D-715C9C32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7738E3-6D1E-4721-A503-178B1523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B8A944-3DAB-4A93-9AEE-BA1E8C22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375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B09B5B-7581-4971-B14C-332D747F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1CB7E5-8057-441C-B92F-6A20243A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EA0206-F8B8-41D6-8F23-57F45C698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3B68A3-83B6-4CDF-903C-BC830D517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70082-8284-43CE-9BA5-FEFDEEFAB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55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st.github.com/nbourre/6e1637c52d0751379714ab22f7ecb9f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bourre/91f7664c06a391b8e007adcb471e1d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DSRG7GvPb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ourre/wpf_application_mode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C6C2-E7E2-43B1-9E57-D3A514A3E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/>
              <a:t>WPF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3A808D-BBC7-4F46-9778-B7030AE62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0SS</a:t>
            </a:r>
          </a:p>
          <a:p>
            <a:r>
              <a:rPr lang="fr-CA" dirty="0"/>
              <a:t>Cours 09 – Structure d’une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939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EBDFB-C17D-4FA7-8DB4-EF7C0E55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Architecture d’une 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D6D0D-987D-419F-9E45-09BE8D586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960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5E799EB-02AE-4CD7-A7C0-D0047596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Architecture d’une application : Description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1E89E7C-75E8-43BE-A020-217D340D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À grande échelle, l’architecture d’une application décrit la façon dont les composants de celle-ci interagissent entre eux et avec les utilisateurs</a:t>
            </a:r>
          </a:p>
          <a:p>
            <a:pPr lvl="1"/>
            <a:r>
              <a:rPr lang="fr-CA"/>
              <a:t>Les composants peuvent être des applications</a:t>
            </a:r>
          </a:p>
          <a:p>
            <a:r>
              <a:rPr lang="fr-CA"/>
              <a:t>Elle s’assure que l’application soit </a:t>
            </a:r>
            <a:r>
              <a:rPr lang="fr-CA" b="1"/>
              <a:t>extensible</a:t>
            </a:r>
            <a:r>
              <a:rPr lang="fr-CA"/>
              <a:t> (</a:t>
            </a:r>
            <a:r>
              <a:rPr lang="fr-CA" i="1"/>
              <a:t>scalable</a:t>
            </a:r>
            <a:r>
              <a:rPr lang="fr-CA"/>
              <a:t>), </a:t>
            </a:r>
            <a:r>
              <a:rPr lang="fr-CA" b="1"/>
              <a:t>fiable</a:t>
            </a:r>
            <a:r>
              <a:rPr lang="fr-CA"/>
              <a:t>, </a:t>
            </a:r>
            <a:r>
              <a:rPr lang="fr-CA" b="1"/>
              <a:t>disponible</a:t>
            </a:r>
            <a:r>
              <a:rPr lang="fr-CA"/>
              <a:t> et </a:t>
            </a:r>
            <a:r>
              <a:rPr lang="fr-CA" b="1"/>
              <a:t>gérable</a:t>
            </a:r>
          </a:p>
          <a:p>
            <a:r>
              <a:rPr lang="fr-CA"/>
              <a:t>Dans le cadre du cours, nous allons maintenant structurer nos solutions pour s’approcher vers une architecture qui permet de répondre le plus possible aux quatre éléments précédents</a:t>
            </a:r>
          </a:p>
        </p:txBody>
      </p:sp>
    </p:spTree>
    <p:extLst>
      <p:ext uri="{BB962C8B-B14F-4D97-AF65-F5344CB8AC3E}">
        <p14:creationId xmlns:p14="http://schemas.microsoft.com/office/powerpoint/2010/main" val="166272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60809-10C2-4D9D-B40B-AE66E6E7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Architecture d’une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5611DC-0110-4A48-B591-90F35BF3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Plusieurs modèles d’application existent</a:t>
            </a:r>
          </a:p>
          <a:p>
            <a:r>
              <a:rPr lang="fr-CA"/>
              <a:t>Nous allons explorer l’</a:t>
            </a:r>
            <a:r>
              <a:rPr lang="fr-CA" b="1"/>
              <a:t>architecture en tiers </a:t>
            </a:r>
            <a:r>
              <a:rPr lang="fr-CA"/>
              <a:t>avec le modèle de présentation </a:t>
            </a:r>
            <a:r>
              <a:rPr lang="fr-CA" b="1"/>
              <a:t>MVVM</a:t>
            </a:r>
          </a:p>
          <a:p>
            <a:pPr lvl="1"/>
            <a:r>
              <a:rPr lang="fr-CA"/>
              <a:t>Il est normal que cela ne vous dit rien, c’est ce que l’on va tenter de démystifier!</a:t>
            </a:r>
          </a:p>
          <a:p>
            <a:r>
              <a:rPr lang="fr-CA"/>
              <a:t>Vous avez déjà vu le WPF, les ressources, le </a:t>
            </a:r>
            <a:r>
              <a:rPr lang="fr-CA" i="1"/>
              <a:t>data binding</a:t>
            </a:r>
            <a:r>
              <a:rPr lang="fr-CA"/>
              <a:t>, l’interface de notifications</a:t>
            </a:r>
          </a:p>
          <a:p>
            <a:r>
              <a:rPr lang="fr-CA"/>
              <a:t>Ils nous en reste encore à voir, nous verrons le développement une étape à la fois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870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90A3141-5E9B-4F21-9101-7361BBB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Commençons par le commencement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9BAB94-C8BA-4932-BCC6-893031DA2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695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B63711-1EFE-4DA6-92BF-7B6F1B4B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Applications avec service de 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A4481BD-ADA9-4E29-9C82-6DE384E0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Avant d’en arriver avec des solutions plus complexes, nous allons nous habituer à séparer notre application en 2 couches</a:t>
            </a:r>
          </a:p>
          <a:p>
            <a:pPr lvl="1"/>
            <a:r>
              <a:rPr lang="fr-CA"/>
              <a:t>Une couche applicative et une couche pour servir les données de modèles</a:t>
            </a:r>
          </a:p>
          <a:p>
            <a:r>
              <a:rPr lang="fr-CA"/>
              <a:t>La couche applicative sera celle qui aura l’interface utilisateur soit WPF</a:t>
            </a:r>
          </a:p>
          <a:p>
            <a:r>
              <a:rPr lang="fr-CA"/>
              <a:t>La couche de service de données sera celle qui fournira les données</a:t>
            </a:r>
          </a:p>
        </p:txBody>
      </p:sp>
    </p:spTree>
    <p:extLst>
      <p:ext uri="{BB962C8B-B14F-4D97-AF65-F5344CB8AC3E}">
        <p14:creationId xmlns:p14="http://schemas.microsoft.com/office/powerpoint/2010/main" val="290373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3F769-AF8D-4F1D-B877-694A6596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Applications avec service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2FBC2F-A19F-4A70-8090-4C0D6468AA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/>
              <a:t>Nous allons développer plusieurs itérations du même projet, mais sous plusieurs types de structures</a:t>
            </a:r>
          </a:p>
          <a:p>
            <a:r>
              <a:rPr lang="fr-CA"/>
              <a:t>La première sera de créer une solution avec un projet WPF avec le suffixe « .UI » et un projet de bibliothèque de classe avec le suffixe « .</a:t>
            </a:r>
            <a:r>
              <a:rPr lang="fr-CA" err="1"/>
              <a:t>Models</a:t>
            </a:r>
            <a:r>
              <a:rPr lang="fr-CA"/>
              <a:t> »</a:t>
            </a:r>
          </a:p>
          <a:p>
            <a:r>
              <a:rPr lang="fr-CA"/>
              <a:t>Comme leur suffixe l’indique, un projet servira pour l’application avec l’interface et le second servira les modèles et les objets.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0AD9598-7994-41A9-BBAE-0E2A61B6D022}"/>
              </a:ext>
            </a:extLst>
          </p:cNvPr>
          <p:cNvGrpSpPr/>
          <p:nvPr/>
        </p:nvGrpSpPr>
        <p:grpSpPr>
          <a:xfrm>
            <a:off x="7138931" y="1825625"/>
            <a:ext cx="3547430" cy="4364849"/>
            <a:chOff x="7557572" y="1952070"/>
            <a:chExt cx="3547430" cy="4364849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C6B0A627-8667-4DCE-A2D9-FA342E07671C}"/>
                </a:ext>
              </a:extLst>
            </p:cNvPr>
            <p:cNvGrpSpPr/>
            <p:nvPr/>
          </p:nvGrpSpPr>
          <p:grpSpPr>
            <a:xfrm>
              <a:off x="8174515" y="1952070"/>
              <a:ext cx="2033530" cy="2953860"/>
              <a:chOff x="9320270" y="1825625"/>
              <a:chExt cx="2033530" cy="29538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60D9C2-A317-4EF6-BE3E-0F3B80E862AB}"/>
                  </a:ext>
                </a:extLst>
              </p:cNvPr>
              <p:cNvSpPr/>
              <p:nvPr/>
            </p:nvSpPr>
            <p:spPr>
              <a:xfrm>
                <a:off x="9320270" y="1825625"/>
                <a:ext cx="203353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err="1"/>
                  <a:t>Application.UI</a:t>
                </a:r>
                <a:endParaRPr lang="fr-CA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09B7EA-7EE4-4BE4-BF68-D72908FE6CF0}"/>
                  </a:ext>
                </a:extLst>
              </p:cNvPr>
              <p:cNvSpPr/>
              <p:nvPr/>
            </p:nvSpPr>
            <p:spPr>
              <a:xfrm>
                <a:off x="9320270" y="3865085"/>
                <a:ext cx="203353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err="1"/>
                  <a:t>Application.Models</a:t>
                </a:r>
                <a:endParaRPr lang="fr-CA"/>
              </a:p>
            </p:txBody>
          </p:sp>
          <p:sp>
            <p:nvSpPr>
              <p:cNvPr id="13" name="Flèche : haut 12">
                <a:extLst>
                  <a:ext uri="{FF2B5EF4-FFF2-40B4-BE49-F238E27FC236}">
                    <a16:creationId xmlns:a16="http://schemas.microsoft.com/office/drawing/2014/main" id="{D98747F8-674D-48B3-A39E-C6520719C386}"/>
                  </a:ext>
                </a:extLst>
              </p:cNvPr>
              <p:cNvSpPr/>
              <p:nvPr/>
            </p:nvSpPr>
            <p:spPr>
              <a:xfrm rot="10800000">
                <a:off x="10078138" y="2740025"/>
                <a:ext cx="517793" cy="1125060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33B734B-3030-4F70-BEAF-EA760A76DB76}"/>
                </a:ext>
              </a:extLst>
            </p:cNvPr>
            <p:cNvSpPr txBox="1"/>
            <p:nvPr/>
          </p:nvSpPr>
          <p:spPr>
            <a:xfrm>
              <a:off x="7557572" y="5116590"/>
              <a:ext cx="35474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/>
                <a:t>L’objectif est que le UI consomme les modèles, mais que les modèles soient indépendants.</a:t>
              </a:r>
            </a:p>
            <a:p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8730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A4661-77C2-4579-AC4C-AEC5B5E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Applications avec service de données : Exercice – 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93766-8725-43C4-BCD4-D6E6C71F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Créez une nouvelle solution nommée « </a:t>
            </a:r>
            <a:r>
              <a:rPr lang="fr-CA" err="1"/>
              <a:t>wpf_architecture</a:t>
            </a:r>
            <a:r>
              <a:rPr lang="fr-CA"/>
              <a:t> » avec un projet WPF nommé « </a:t>
            </a:r>
            <a:r>
              <a:rPr lang="fr-CA" err="1"/>
              <a:t>SchoolManagement.UI</a:t>
            </a:r>
            <a:r>
              <a:rPr lang="fr-CA"/>
              <a:t> »</a:t>
            </a:r>
          </a:p>
          <a:p>
            <a:pPr lvl="1"/>
            <a:r>
              <a:rPr lang="fr-CA"/>
              <a:t>J’utiliserai le terme « UI » pour faire plus court</a:t>
            </a:r>
          </a:p>
          <a:p>
            <a:r>
              <a:rPr lang="fr-CA"/>
              <a:t>Ajoutez un projet de bibliothèque de classes nommé « </a:t>
            </a:r>
            <a:r>
              <a:rPr lang="fr-CA" err="1"/>
              <a:t>SchoolManagement.Models</a:t>
            </a:r>
            <a:r>
              <a:rPr lang="fr-CA"/>
              <a:t> »</a:t>
            </a:r>
          </a:p>
          <a:p>
            <a:pPr lvl="1"/>
            <a:r>
              <a:rPr lang="fr-CA"/>
              <a:t>J’utiliserai le terme « </a:t>
            </a:r>
            <a:r>
              <a:rPr lang="fr-CA" err="1"/>
              <a:t>Models</a:t>
            </a:r>
            <a:r>
              <a:rPr lang="fr-CA"/>
              <a:t> » pour faire plus court</a:t>
            </a:r>
          </a:p>
          <a:p>
            <a:r>
              <a:rPr lang="fr-CA"/>
              <a:t>Dans </a:t>
            </a:r>
            <a:r>
              <a:rPr lang="fr-CA" b="1" err="1"/>
              <a:t>Models</a:t>
            </a:r>
            <a:r>
              <a:rPr lang="fr-CA"/>
              <a:t>, ajoutez une classe </a:t>
            </a:r>
            <a:r>
              <a:rPr lang="fr-CA" b="1" err="1"/>
              <a:t>Student</a:t>
            </a:r>
            <a:endParaRPr lang="fr-CA" b="1"/>
          </a:p>
          <a:p>
            <a:pPr lvl="1"/>
            <a:r>
              <a:rPr lang="fr-CA"/>
              <a:t>Récupérer le contenu de la classe </a:t>
            </a:r>
            <a:r>
              <a:rPr lang="fr-CA" err="1"/>
              <a:t>Student</a:t>
            </a:r>
            <a:r>
              <a:rPr lang="fr-CA"/>
              <a:t> </a:t>
            </a:r>
            <a:r>
              <a:rPr lang="fr-CA">
                <a:hlinkClick r:id="rId2"/>
              </a:rPr>
              <a:t>ici</a:t>
            </a:r>
            <a:endParaRPr lang="fr-CA"/>
          </a:p>
          <a:p>
            <a:r>
              <a:rPr lang="fr-CA"/>
              <a:t>Ajouter la référence de </a:t>
            </a:r>
            <a:r>
              <a:rPr lang="fr-CA" err="1"/>
              <a:t>Models</a:t>
            </a:r>
            <a:r>
              <a:rPr lang="fr-CA"/>
              <a:t> dans UI</a:t>
            </a:r>
          </a:p>
          <a:p>
            <a:endParaRPr lang="fr-CA" b="1"/>
          </a:p>
        </p:txBody>
      </p:sp>
      <p:pic>
        <p:nvPicPr>
          <p:cNvPr id="8" name="Image 7" descr="Une image contenant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39D1E520-DBED-40B0-A3A9-89CCC7E91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43" y="3956547"/>
            <a:ext cx="3709250" cy="22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7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0095C-9C32-4B1A-BDCC-721B748F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de service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E1A4A-3809-4FF6-8393-AC59710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Pour servir les données, on créera un service de données</a:t>
            </a:r>
          </a:p>
          <a:p>
            <a:r>
              <a:rPr lang="fr-CA"/>
              <a:t>Un service de données, comme son nom l’indique sert des données</a:t>
            </a:r>
          </a:p>
          <a:p>
            <a:r>
              <a:rPr lang="fr-CA"/>
              <a:t>Les données sont servies à l’entité qui en fait la requête</a:t>
            </a:r>
          </a:p>
          <a:p>
            <a:r>
              <a:rPr lang="fr-CA"/>
              <a:t>Le service pourra servir une collection d’objets à une application</a:t>
            </a:r>
          </a:p>
          <a:p>
            <a:r>
              <a:rPr lang="fr-CA"/>
              <a:t>Étant donné que la forme du service sera similaire pour plusieurs modèles, on créera une interface de façon à rendre le code le plus générique possible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34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A79A8-EA96-4AC4-B129-2E0D3BC4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de service de données : Exercices – 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D185C-C49A-48A5-A33C-CB9B02D109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/>
              <a:t>Dans </a:t>
            </a:r>
            <a:r>
              <a:rPr lang="fr-CA" b="1" err="1"/>
              <a:t>Models</a:t>
            </a:r>
            <a:r>
              <a:rPr lang="fr-CA"/>
              <a:t>, ajoutez une interface nommée </a:t>
            </a:r>
            <a:r>
              <a:rPr lang="fr-CA" b="1" err="1"/>
              <a:t>IDataService</a:t>
            </a:r>
            <a:endParaRPr lang="fr-CA"/>
          </a:p>
          <a:p>
            <a:pPr lvl="1"/>
            <a:r>
              <a:rPr lang="fr-CA"/>
              <a:t>Notez le « I » devant le nom, il s’agit d’une convention ainsi il est facile d’identifier les interfaces avec le nom du fichier</a:t>
            </a:r>
          </a:p>
          <a:p>
            <a:r>
              <a:rPr lang="fr-CA"/>
              <a:t>Adaptez votre code de l’interface pour qu’il ressemble à ce qu’il y a dans l’encadré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4C4CA6-DD83-405C-BC39-BBE1D91A1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72009"/>
            <a:ext cx="5181600" cy="2904953"/>
          </a:xfrm>
        </p:spPr>
        <p:txBody>
          <a:bodyPr/>
          <a:lstStyle/>
          <a:p>
            <a:r>
              <a:rPr lang="fr-CA"/>
              <a:t>De façon très simpliste, un </a:t>
            </a:r>
            <a:r>
              <a:rPr lang="fr-CA" err="1"/>
              <a:t>IEnumerable</a:t>
            </a:r>
            <a:r>
              <a:rPr lang="fr-CA"/>
              <a:t> est une interface qui représente une liste d’items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29FDA-FE94-4009-A27E-C9FAE9C7C203}"/>
              </a:ext>
            </a:extLst>
          </p:cNvPr>
          <p:cNvSpPr/>
          <p:nvPr/>
        </p:nvSpPr>
        <p:spPr>
          <a:xfrm>
            <a:off x="6723043" y="1825625"/>
            <a:ext cx="407991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>
                <a:solidFill>
                  <a:srgbClr val="3F51B5"/>
                </a:solidFill>
                <a:latin typeface="Roboto Mono"/>
              </a:rPr>
              <a:t>interface</a:t>
            </a:r>
            <a:r>
              <a:rPr lang="en-CA">
                <a:solidFill>
                  <a:srgbClr val="37474F"/>
                </a:solidFill>
                <a:latin typeface="Roboto Mono"/>
              </a:rPr>
              <a:t> </a:t>
            </a:r>
            <a:r>
              <a:rPr lang="en-CA" err="1">
                <a:solidFill>
                  <a:srgbClr val="9C27B0"/>
                </a:solidFill>
                <a:latin typeface="Roboto Mono"/>
              </a:rPr>
              <a:t>IDataService</a:t>
            </a:r>
            <a:r>
              <a:rPr lang="en-CA">
                <a:solidFill>
                  <a:srgbClr val="37474F"/>
                </a:solidFill>
                <a:latin typeface="Roboto Mono"/>
              </a:rPr>
              <a:t>&lt;T&gt;</a:t>
            </a:r>
            <a:endParaRPr lang="en-CA">
              <a:latin typeface="Roboto Mono"/>
            </a:endParaRPr>
          </a:p>
          <a:p>
            <a:r>
              <a:rPr lang="en-CA">
                <a:solidFill>
                  <a:srgbClr val="37474F"/>
                </a:solidFill>
                <a:latin typeface="Roboto Mono"/>
              </a:rPr>
              <a:t>{</a:t>
            </a:r>
            <a:endParaRPr lang="en-CA">
              <a:latin typeface="Roboto Mono"/>
            </a:endParaRPr>
          </a:p>
          <a:p>
            <a:r>
              <a:rPr lang="en-CA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>
                <a:solidFill>
                  <a:srgbClr val="3F51B5"/>
                </a:solidFill>
                <a:latin typeface="Roboto Mono"/>
              </a:rPr>
              <a:t>public</a:t>
            </a:r>
            <a:r>
              <a:rPr lang="en-CA">
                <a:solidFill>
                  <a:srgbClr val="37474F"/>
                </a:solidFill>
                <a:latin typeface="Roboto Mono"/>
              </a:rPr>
              <a:t> </a:t>
            </a:r>
            <a:r>
              <a:rPr lang="en-CA" err="1">
                <a:solidFill>
                  <a:srgbClr val="9C27B0"/>
                </a:solidFill>
                <a:latin typeface="Roboto Mono"/>
              </a:rPr>
              <a:t>IEnumerable</a:t>
            </a:r>
            <a:r>
              <a:rPr lang="en-CA">
                <a:solidFill>
                  <a:srgbClr val="37474F"/>
                </a:solidFill>
                <a:latin typeface="Roboto Mono"/>
              </a:rPr>
              <a:t>&lt;T&gt; </a:t>
            </a:r>
            <a:r>
              <a:rPr lang="en-CA" err="1">
                <a:solidFill>
                  <a:srgbClr val="9C27B0"/>
                </a:solidFill>
                <a:latin typeface="Roboto Mono"/>
              </a:rPr>
              <a:t>GetAll</a:t>
            </a:r>
            <a:r>
              <a:rPr lang="en-CA">
                <a:solidFill>
                  <a:srgbClr val="37474F"/>
                </a:solidFill>
                <a:latin typeface="Roboto Mono"/>
              </a:rPr>
              <a:t>();</a:t>
            </a:r>
            <a:endParaRPr lang="en-CA">
              <a:latin typeface="Roboto Mono"/>
            </a:endParaRPr>
          </a:p>
          <a:p>
            <a:r>
              <a:rPr lang="en-CA">
                <a:solidFill>
                  <a:srgbClr val="37474F"/>
                </a:solidFill>
                <a:latin typeface="Roboto Mono"/>
              </a:rPr>
              <a:t>}</a:t>
            </a:r>
            <a:endParaRPr lang="fr-CA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60171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8A53-CC4A-440C-BD79-A73D744B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Service de données : Exercices – 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ABEB9-4A86-4CE7-8018-905BDE2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Ajoutez à </a:t>
            </a:r>
            <a:r>
              <a:rPr lang="fr-CA" b="1" err="1"/>
              <a:t>Models</a:t>
            </a:r>
            <a:r>
              <a:rPr lang="fr-CA"/>
              <a:t>, la classe </a:t>
            </a:r>
            <a:r>
              <a:rPr lang="fr-CA" b="1" err="1"/>
              <a:t>StudentDataService</a:t>
            </a:r>
            <a:r>
              <a:rPr lang="fr-CA"/>
              <a:t> qui implémentera l’interface </a:t>
            </a:r>
            <a:r>
              <a:rPr lang="fr-CA" b="1" err="1"/>
              <a:t>IDataService</a:t>
            </a:r>
            <a:r>
              <a:rPr lang="fr-CA" b="1"/>
              <a:t> </a:t>
            </a:r>
            <a:r>
              <a:rPr lang="fr-CA"/>
              <a:t>avec le type </a:t>
            </a:r>
            <a:r>
              <a:rPr lang="fr-CA" b="1" err="1"/>
              <a:t>Student</a:t>
            </a:r>
            <a:endParaRPr lang="fr-CA" b="1"/>
          </a:p>
          <a:p>
            <a:r>
              <a:rPr lang="fr-CA"/>
              <a:t>Implémentez la méthode </a:t>
            </a:r>
            <a:r>
              <a:rPr lang="fr-CA" b="1" err="1"/>
              <a:t>GetAll</a:t>
            </a:r>
            <a:r>
              <a:rPr lang="fr-CA" b="1"/>
              <a:t>()</a:t>
            </a:r>
            <a:r>
              <a:rPr lang="fr-CA"/>
              <a:t> qui est manquante de l’interface</a:t>
            </a:r>
          </a:p>
          <a:p>
            <a:r>
              <a:rPr lang="fr-CA"/>
              <a:t>Ajoutez à la classe une liste de </a:t>
            </a:r>
            <a:r>
              <a:rPr lang="fr-CA" b="1" err="1"/>
              <a:t>Student</a:t>
            </a:r>
            <a:r>
              <a:rPr lang="fr-CA" b="1"/>
              <a:t> </a:t>
            </a:r>
            <a:r>
              <a:rPr lang="fr-CA"/>
              <a:t>nommée </a:t>
            </a:r>
            <a:r>
              <a:rPr lang="fr-CA" b="1" err="1"/>
              <a:t>students</a:t>
            </a:r>
            <a:endParaRPr lang="fr-CA" b="1"/>
          </a:p>
          <a:p>
            <a:r>
              <a:rPr lang="fr-CA"/>
              <a:t>Générez un constructeur pour </a:t>
            </a:r>
            <a:r>
              <a:rPr lang="fr-CA" b="1" err="1"/>
              <a:t>StudentDataService</a:t>
            </a:r>
            <a:endParaRPr lang="fr-CA" b="1"/>
          </a:p>
          <a:p>
            <a:r>
              <a:rPr lang="fr-CA"/>
              <a:t>Ajoutez une méthode privée nommée </a:t>
            </a:r>
            <a:r>
              <a:rPr lang="fr-CA" b="1" err="1"/>
              <a:t>initValues</a:t>
            </a:r>
            <a:r>
              <a:rPr lang="fr-CA" b="1"/>
              <a:t>()</a:t>
            </a:r>
            <a:r>
              <a:rPr lang="fr-CA"/>
              <a:t> qui instancie </a:t>
            </a:r>
            <a:r>
              <a:rPr lang="fr-CA" b="1" err="1"/>
              <a:t>students</a:t>
            </a:r>
            <a:r>
              <a:rPr lang="fr-CA" b="1"/>
              <a:t> </a:t>
            </a:r>
            <a:r>
              <a:rPr lang="fr-CA"/>
              <a:t>avec les valeurs que l’on retrouve </a:t>
            </a:r>
            <a:r>
              <a:rPr lang="fr-CA">
                <a:hlinkClick r:id="rId2"/>
              </a:rPr>
              <a:t>ici</a:t>
            </a:r>
            <a:endParaRPr lang="fr-CA" b="1"/>
          </a:p>
          <a:p>
            <a:r>
              <a:rPr lang="fr-CA"/>
              <a:t>Appelez </a:t>
            </a:r>
            <a:r>
              <a:rPr lang="fr-CA" b="1" err="1"/>
              <a:t>initValues</a:t>
            </a:r>
            <a:r>
              <a:rPr lang="fr-CA" b="1"/>
              <a:t>()</a:t>
            </a:r>
            <a:r>
              <a:rPr lang="fr-CA"/>
              <a:t> dans le constructeur</a:t>
            </a:r>
          </a:p>
        </p:txBody>
      </p:sp>
    </p:spTree>
    <p:extLst>
      <p:ext uri="{BB962C8B-B14F-4D97-AF65-F5344CB8AC3E}">
        <p14:creationId xmlns:p14="http://schemas.microsoft.com/office/powerpoint/2010/main" val="34650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116C8-1A19-4297-B245-24632E4C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4CCE3-2D12-4C6C-BEB4-D215F414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À partir de ce cours, je prendrai pour acquis que vous êtes en mesure de trouver les solutions à la plupart des problématiques et questionnement reliées au code</a:t>
            </a:r>
          </a:p>
          <a:p>
            <a:r>
              <a:rPr lang="fr-CA" dirty="0"/>
              <a:t>On va aller à un niveau d’abstraction plus haut</a:t>
            </a:r>
          </a:p>
          <a:p>
            <a:r>
              <a:rPr lang="fr-CA" dirty="0"/>
              <a:t>Ainsi, on parlera de structure, d’architecture, de solution, etc.</a:t>
            </a:r>
          </a:p>
          <a:p>
            <a:r>
              <a:rPr lang="fr-CA" dirty="0"/>
              <a:t>L’objectif est de vous préparer à embarquer dans la cadence de la 3</a:t>
            </a:r>
            <a:r>
              <a:rPr lang="fr-CA" baseline="30000" dirty="0"/>
              <a:t>e</a:t>
            </a:r>
            <a:r>
              <a:rPr lang="fr-CA" dirty="0"/>
              <a:t> année</a:t>
            </a:r>
          </a:p>
          <a:p>
            <a:r>
              <a:rPr lang="fr-CA" dirty="0"/>
              <a:t>On aura des notes sur des outils qui aident à optimiser le temps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69453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F1717-74D3-4217-A53E-AAF0FBF5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de service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D3B6C-E34B-48AD-A21B-CE0BFAE9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Remarquez que l’interface de service de données permet de retourner l’entièreté de la liste des étudiants</a:t>
            </a:r>
          </a:p>
          <a:p>
            <a:r>
              <a:rPr lang="fr-CA"/>
              <a:t>Rien n’empêche d’ajouter des méthodes pouvant par exemple retourner un étudiant que l’on recherche par numéro d’enregistrement ou encore par nom, etc.</a:t>
            </a:r>
          </a:p>
        </p:txBody>
      </p:sp>
    </p:spTree>
    <p:extLst>
      <p:ext uri="{BB962C8B-B14F-4D97-AF65-F5344CB8AC3E}">
        <p14:creationId xmlns:p14="http://schemas.microsoft.com/office/powerpoint/2010/main" val="385958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88335-E787-4CFB-8506-7FFF58A3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Exercice : Projet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E81E0-CDB5-4883-B492-5FA73045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/>
              <a:t>Ajoutez le code dans </a:t>
            </a:r>
            <a:r>
              <a:rPr lang="fr-CA" err="1"/>
              <a:t>MainWindow</a:t>
            </a:r>
            <a:r>
              <a:rPr lang="fr-CA"/>
              <a:t> pour avoir un objet </a:t>
            </a:r>
            <a:r>
              <a:rPr lang="fr-CA" err="1"/>
              <a:t>StudentDataService</a:t>
            </a:r>
            <a:r>
              <a:rPr lang="fr-CA"/>
              <a:t> ainsi que les objets nécessaires pour afficher l’information</a:t>
            </a:r>
          </a:p>
          <a:p>
            <a:r>
              <a:rPr lang="fr-CA"/>
              <a:t>Ajoutez une </a:t>
            </a:r>
            <a:r>
              <a:rPr lang="fr-CA" err="1"/>
              <a:t>DataGrid</a:t>
            </a:r>
            <a:r>
              <a:rPr lang="fr-CA"/>
              <a:t> avec la liste des étudiants avec les champs de numéro d’enregistrement, prénom et nom de famille</a:t>
            </a:r>
          </a:p>
          <a:p>
            <a:r>
              <a:rPr lang="fr-CA"/>
              <a:t>Ajoutez une colonne « Actions » au </a:t>
            </a:r>
            <a:r>
              <a:rPr lang="fr-CA" err="1"/>
              <a:t>DataGrid</a:t>
            </a:r>
            <a:r>
              <a:rPr lang="fr-CA"/>
              <a:t> avec les boutons « Modifier » et « Supprimer »</a:t>
            </a:r>
          </a:p>
          <a:p>
            <a:r>
              <a:rPr lang="fr-CA"/>
              <a:t>Ajoutez une barre de menu avec Fichier, Édition, Affichage et Enregistrement</a:t>
            </a:r>
          </a:p>
          <a:p>
            <a:r>
              <a:rPr lang="fr-CA"/>
              <a:t>Dans Enregistrement, ajoutez « Nouveau »</a:t>
            </a:r>
          </a:p>
          <a:p>
            <a:r>
              <a:rPr lang="fr-CA"/>
              <a:t>Ajoutez le code derrière pour les actions Modifier, Supprimer et Nouveau</a:t>
            </a:r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666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CAD9-BA19-4FC7-BF8E-97775E32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ea typeface="+mj-lt"/>
                <a:cs typeface="+mj-lt"/>
              </a:rPr>
              <a:t>Exercice : Projet UI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7393516-76B1-4176-904B-AEC78387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1891506"/>
            <a:ext cx="7486650" cy="4219575"/>
          </a:xfrm>
        </p:spPr>
      </p:pic>
    </p:spTree>
    <p:extLst>
      <p:ext uri="{BB962C8B-B14F-4D97-AF65-F5344CB8AC3E}">
        <p14:creationId xmlns:p14="http://schemas.microsoft.com/office/powerpoint/2010/main" val="346519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3044BC54-0789-48E4-874F-73834256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Les applications en tiers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E1A52F0-D2AA-4512-A03A-D8560EEA7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56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F75E9-35F7-4EB8-9578-1AD6431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 en tiers (couches)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10F79-6E84-4FE1-8473-47214FFD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/>
              <a:t>Il est maintenant rare de voir un seul projet unique lorsque l’on développe une application en entreprise</a:t>
            </a:r>
          </a:p>
          <a:p>
            <a:r>
              <a:rPr lang="fr-CA"/>
              <a:t>En effet, les applications sont généralement souvent séparées en services</a:t>
            </a:r>
          </a:p>
          <a:p>
            <a:pPr lvl="1"/>
            <a:r>
              <a:rPr lang="fr-CA"/>
              <a:t>Par exemple : Service de données, Service de requêtes, etc.</a:t>
            </a:r>
          </a:p>
          <a:p>
            <a:r>
              <a:rPr lang="fr-CA"/>
              <a:t>On dit que l’application est en </a:t>
            </a:r>
            <a:r>
              <a:rPr lang="fr-CA" i="1"/>
              <a:t>n-</a:t>
            </a:r>
            <a:r>
              <a:rPr lang="fr-CA"/>
              <a:t>tiers où </a:t>
            </a:r>
            <a:r>
              <a:rPr lang="fr-CA" i="1"/>
              <a:t>n</a:t>
            </a:r>
            <a:r>
              <a:rPr lang="fr-CA"/>
              <a:t> représente le nombre de couches</a:t>
            </a:r>
          </a:p>
          <a:p>
            <a:r>
              <a:rPr lang="fr-CA"/>
              <a:t>On débutera avec les applications à 3 couches</a:t>
            </a:r>
          </a:p>
          <a:p>
            <a:r>
              <a:rPr lang="fr-CA"/>
              <a:t>Les 3 couches sont les suivantes</a:t>
            </a:r>
          </a:p>
          <a:p>
            <a:pPr lvl="1"/>
            <a:r>
              <a:rPr lang="fr-CA"/>
              <a:t>Couche de présentation (</a:t>
            </a:r>
            <a:r>
              <a:rPr lang="fr-CA" i="1" err="1"/>
              <a:t>Presentation</a:t>
            </a:r>
            <a:r>
              <a:rPr lang="fr-CA" i="1"/>
              <a:t> layer</a:t>
            </a:r>
            <a:r>
              <a:rPr lang="fr-CA"/>
              <a:t>)</a:t>
            </a:r>
          </a:p>
          <a:p>
            <a:pPr lvl="1"/>
            <a:r>
              <a:rPr lang="fr-CA"/>
              <a:t>Couche d’affaire (</a:t>
            </a:r>
            <a:r>
              <a:rPr lang="fr-CA" i="1"/>
              <a:t>Business layer</a:t>
            </a:r>
            <a:r>
              <a:rPr lang="fr-CA"/>
              <a:t>)</a:t>
            </a:r>
          </a:p>
          <a:p>
            <a:pPr lvl="1"/>
            <a:r>
              <a:rPr lang="fr-CA"/>
              <a:t>Couche d’accès de données (</a:t>
            </a:r>
            <a:r>
              <a:rPr lang="fr-CA" i="1"/>
              <a:t>Data </a:t>
            </a:r>
            <a:r>
              <a:rPr lang="fr-CA" i="1" err="1"/>
              <a:t>access</a:t>
            </a:r>
            <a:r>
              <a:rPr lang="fr-CA" i="1"/>
              <a:t> layer</a:t>
            </a:r>
            <a:r>
              <a:rPr lang="fr-CA"/>
              <a:t>)</a:t>
            </a:r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981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C0A70-0FCF-4315-8A19-966FD70A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 en 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764F3-5B41-4F66-987D-9528AF1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Chaque tier est responsable de sa partie</a:t>
            </a:r>
          </a:p>
          <a:p>
            <a:r>
              <a:rPr lang="fr-CA"/>
              <a:t>La couche présentation représente ce que l’utilisateur voit et utilise pour dialoguer avec le système</a:t>
            </a:r>
          </a:p>
          <a:p>
            <a:r>
              <a:rPr lang="fr-CA"/>
              <a:t>La couche métier sert d’interface entre la présentation et l’accès aux données</a:t>
            </a:r>
          </a:p>
          <a:p>
            <a:pPr lvl="1"/>
            <a:r>
              <a:rPr lang="fr-CA"/>
              <a:t>On y implémente les règles d’accès aux données</a:t>
            </a:r>
          </a:p>
          <a:p>
            <a:r>
              <a:rPr lang="fr-CA"/>
              <a:t>La couche donnée contient les informations de connexions ainsi que les données en tant que tel</a:t>
            </a:r>
          </a:p>
        </p:txBody>
      </p:sp>
    </p:spTree>
    <p:extLst>
      <p:ext uri="{BB962C8B-B14F-4D97-AF65-F5344CB8AC3E}">
        <p14:creationId xmlns:p14="http://schemas.microsoft.com/office/powerpoint/2010/main" val="156755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3-tiers : définition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/>
              <a:t>Chaque couche ne peut échanger qu’avec les couches immédiates</a:t>
            </a:r>
          </a:p>
          <a:p>
            <a:r>
              <a:rPr lang="fr-CA"/>
              <a:t>Les couches inférieures ne connaissent pas qui transigera avec eux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816080" y="452490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Base de données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6816080" y="337277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Business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6816080" y="220486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Présentation</a:t>
            </a:r>
          </a:p>
        </p:txBody>
      </p:sp>
      <p:cxnSp>
        <p:nvCxnSpPr>
          <p:cNvPr id="17" name="Connecteur droit avec flèche 16"/>
          <p:cNvCxnSpPr>
            <a:stCxn id="14" idx="2"/>
          </p:cNvCxnSpPr>
          <p:nvPr/>
        </p:nvCxnSpPr>
        <p:spPr>
          <a:xfrm>
            <a:off x="7788188" y="2924944"/>
            <a:ext cx="0" cy="447830"/>
          </a:xfrm>
          <a:prstGeom prst="straightConnector1">
            <a:avLst/>
          </a:prstGeom>
          <a:ln w="381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3" idx="2"/>
            <a:endCxn id="12" idx="0"/>
          </p:cNvCxnSpPr>
          <p:nvPr/>
        </p:nvCxnSpPr>
        <p:spPr>
          <a:xfrm>
            <a:off x="7788188" y="4092854"/>
            <a:ext cx="0" cy="432048"/>
          </a:xfrm>
          <a:prstGeom prst="straightConnector1">
            <a:avLst/>
          </a:prstGeom>
          <a:ln w="381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3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3-tiers : définition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666058"/>
            <a:ext cx="5127035" cy="4582342"/>
          </a:xfrm>
        </p:spPr>
      </p:pic>
    </p:spTree>
    <p:extLst>
      <p:ext uri="{BB962C8B-B14F-4D97-AF65-F5344CB8AC3E}">
        <p14:creationId xmlns:p14="http://schemas.microsoft.com/office/powerpoint/2010/main" val="246053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3-tiers : définition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L’avantage de travailler en n-tiers est de permettre de modifier qu’une seule couche de logiciel pour effectuer la maintenance</a:t>
            </a:r>
          </a:p>
          <a:p>
            <a:r>
              <a:rPr lang="fr-CA"/>
              <a:t>Ainsi si l’on créer une application serveur-client desktop en multicouche la couche présentation se retrouvera sur le desktop</a:t>
            </a:r>
          </a:p>
          <a:p>
            <a:r>
              <a:rPr lang="fr-CA"/>
              <a:t>Par la suite si l’on désire développer une version web, il suffira de créer une nouvelle couche présentation et ce idem pour n’importe quel type d’interface désiré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2707195" y="1268760"/>
            <a:ext cx="6096000" cy="5161044"/>
            <a:chOff x="1183195" y="1268760"/>
            <a:chExt cx="6096000" cy="5161044"/>
          </a:xfrm>
        </p:grpSpPr>
        <p:graphicFrame>
          <p:nvGraphicFramePr>
            <p:cNvPr id="7" name="Diagramme 6"/>
            <p:cNvGraphicFramePr/>
            <p:nvPr/>
          </p:nvGraphicFramePr>
          <p:xfrm>
            <a:off x="1183195" y="126876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Flèche vers le bas 7"/>
            <p:cNvSpPr/>
            <p:nvPr/>
          </p:nvSpPr>
          <p:spPr>
            <a:xfrm>
              <a:off x="3890390" y="5100959"/>
              <a:ext cx="648072" cy="6480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Organigramme : Disque magnétique 8"/>
            <p:cNvSpPr/>
            <p:nvPr/>
          </p:nvSpPr>
          <p:spPr>
            <a:xfrm>
              <a:off x="6033864" y="5795509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Data</a:t>
              </a:r>
            </a:p>
          </p:txBody>
        </p:sp>
        <p:sp>
          <p:nvSpPr>
            <p:cNvPr id="2" name="Organigramme : Alternative 1"/>
            <p:cNvSpPr/>
            <p:nvPr/>
          </p:nvSpPr>
          <p:spPr>
            <a:xfrm>
              <a:off x="3757226" y="5817156"/>
              <a:ext cx="914400" cy="6126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DAO</a:t>
              </a:r>
            </a:p>
          </p:txBody>
        </p:sp>
        <p:sp>
          <p:nvSpPr>
            <p:cNvPr id="3" name="Double flèche horizontale 2"/>
            <p:cNvSpPr/>
            <p:nvPr/>
          </p:nvSpPr>
          <p:spPr>
            <a:xfrm>
              <a:off x="4788024" y="5881164"/>
              <a:ext cx="1216152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9766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Couche 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/>
              <a:t>Partie visible et interactive de l’application</a:t>
            </a:r>
          </a:p>
          <a:p>
            <a:r>
              <a:rPr lang="fr-CA"/>
              <a:t>Interface homme machine</a:t>
            </a:r>
          </a:p>
          <a:p>
            <a:r>
              <a:rPr lang="fr-CA"/>
              <a:t>Cette couche envoie les requêtes demandées par l’utilisateur à la couche business pour qu’ensuite cette dernière renvoie ses résultats à la couche présentation</a:t>
            </a:r>
          </a:p>
          <a:p>
            <a:r>
              <a:rPr lang="fr-CA"/>
              <a:t>Chaque présentation de l’application peut intégrer des fonctionnalités différentes</a:t>
            </a:r>
          </a:p>
          <a:p>
            <a:r>
              <a:rPr lang="fr-CA"/>
              <a:t>Exemple </a:t>
            </a:r>
            <a:r>
              <a:rPr lang="fr-CA" err="1"/>
              <a:t>AccèsD</a:t>
            </a:r>
            <a:endParaRPr lang="fr-CA"/>
          </a:p>
          <a:p>
            <a:pPr lvl="1"/>
            <a:r>
              <a:rPr lang="fr-CA"/>
              <a:t>Interface web complète</a:t>
            </a:r>
          </a:p>
          <a:p>
            <a:pPr lvl="1"/>
            <a:r>
              <a:rPr lang="fr-CA"/>
              <a:t>Interface mobile avec quelques fonctions</a:t>
            </a:r>
          </a:p>
          <a:p>
            <a:pPr lvl="1"/>
            <a:r>
              <a:rPr lang="fr-CA"/>
              <a:t>Interface distributeur automatique</a:t>
            </a:r>
          </a:p>
          <a:p>
            <a:pPr lvl="1"/>
            <a:r>
              <a:rPr lang="fr-CA"/>
              <a:t>Interface terminale de caisse</a:t>
            </a:r>
          </a:p>
          <a:p>
            <a:pPr lvl="1"/>
            <a:r>
              <a:rPr lang="fr-CA"/>
              <a:t>Chacun a ses propres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35609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97023-00D7-4033-B58F-45AC0C90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leçon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31A49-A7CB-4CC6-8BE0-847D891E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Démarrage et arrêt d’une application</a:t>
            </a:r>
          </a:p>
          <a:p>
            <a:r>
              <a:rPr lang="fr-CA"/>
              <a:t>Architecture d’une application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802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Couche business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Couche business</a:t>
            </a:r>
          </a:p>
          <a:p>
            <a:pPr lvl="1"/>
            <a:r>
              <a:rPr lang="fr-CA"/>
              <a:t>Dans un système 3-tier, cette couche contient les classes permettant de communiquer avec la couche de données</a:t>
            </a:r>
          </a:p>
          <a:p>
            <a:pPr lvl="1"/>
            <a:r>
              <a:rPr lang="fr-CA"/>
              <a:t>On y implémente les règles et contrôle du système</a:t>
            </a:r>
          </a:p>
          <a:p>
            <a:pPr lvl="1"/>
            <a:r>
              <a:rPr lang="fr-CA"/>
              <a:t>Elle offre des services d’application à la couche présentation</a:t>
            </a:r>
          </a:p>
          <a:p>
            <a:pPr lvl="1"/>
            <a:r>
              <a:rPr lang="fr-CA"/>
              <a:t>Ainsi, on y définit les règles d’affaire du logiciel</a:t>
            </a:r>
          </a:p>
        </p:txBody>
      </p:sp>
    </p:spTree>
    <p:extLst>
      <p:ext uri="{BB962C8B-B14F-4D97-AF65-F5344CB8AC3E}">
        <p14:creationId xmlns:p14="http://schemas.microsoft.com/office/powerpoint/2010/main" val="2438285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Couche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Couche accès aux données</a:t>
            </a:r>
          </a:p>
          <a:p>
            <a:pPr lvl="1"/>
            <a:r>
              <a:rPr lang="fr-CA"/>
              <a:t>Cette couche gère l’accès aux données</a:t>
            </a:r>
          </a:p>
          <a:p>
            <a:pPr lvl="1"/>
            <a:r>
              <a:rPr lang="fr-CA"/>
              <a:t>La couche business ne doit pas s’adapter à cette couche</a:t>
            </a:r>
          </a:p>
          <a:p>
            <a:pPr lvl="1"/>
            <a:r>
              <a:rPr lang="fr-CA"/>
              <a:t>La communication reste transparente quelque soit le système de données utilisé c’est une couche d’abstraction</a:t>
            </a:r>
          </a:p>
          <a:p>
            <a:pPr lvl="1"/>
            <a:r>
              <a:rPr lang="fr-CA"/>
              <a:t>En </a:t>
            </a:r>
            <a:r>
              <a:rPr lang="fr-CA" i="1"/>
              <a:t>design pattern</a:t>
            </a:r>
            <a:r>
              <a:rPr lang="fr-CA"/>
              <a:t>, on utilisera le </a:t>
            </a:r>
            <a:r>
              <a:rPr lang="fr-CA" i="1"/>
              <a:t>Data Access Object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8210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74286-A9B2-4503-97B8-A5CE0419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Mise en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19EEF-89E8-495B-948B-2F800BF1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/>
              <a:t>Jusqu’aux prochaines notions sur le sujet, lorsque vous créerez une solution, ajoutez les projets suivants</a:t>
            </a:r>
          </a:p>
          <a:p>
            <a:pPr lvl="1"/>
            <a:r>
              <a:rPr lang="fr-CA"/>
              <a:t>XYZ.UI : Projet WPF</a:t>
            </a:r>
          </a:p>
          <a:p>
            <a:pPr lvl="1"/>
            <a:r>
              <a:rPr lang="fr-CA" err="1"/>
              <a:t>XYZ.Data</a:t>
            </a:r>
            <a:r>
              <a:rPr lang="fr-CA"/>
              <a:t> : Projet bibliothèque de classes pour l’accès aux données</a:t>
            </a:r>
          </a:p>
          <a:p>
            <a:pPr lvl="1"/>
            <a:r>
              <a:rPr lang="fr-CA" err="1"/>
              <a:t>XYZ.Models</a:t>
            </a:r>
            <a:r>
              <a:rPr lang="fr-CA"/>
              <a:t> : Projet bibliothèque de classes partagées à travers la solution</a:t>
            </a:r>
          </a:p>
          <a:p>
            <a:pPr lvl="1"/>
            <a:r>
              <a:rPr lang="fr-CA" err="1"/>
              <a:t>XYZ.Business</a:t>
            </a:r>
            <a:r>
              <a:rPr lang="fr-CA"/>
              <a:t> : Projet bibliothèque de classes pour les règles d’affaire</a:t>
            </a:r>
          </a:p>
          <a:p>
            <a:r>
              <a:rPr lang="fr-CA"/>
              <a:t>Où XYZ est le nom de votre application</a:t>
            </a:r>
          </a:p>
          <a:p>
            <a:r>
              <a:rPr lang="fr-CA" b="1"/>
              <a:t>UI</a:t>
            </a:r>
            <a:r>
              <a:rPr lang="fr-CA"/>
              <a:t> servira pour lancer l’application et sera le visuel</a:t>
            </a:r>
          </a:p>
          <a:p>
            <a:r>
              <a:rPr lang="fr-CA" b="1"/>
              <a:t>Data</a:t>
            </a:r>
            <a:r>
              <a:rPr lang="fr-CA"/>
              <a:t> servira à maintenir la connexion aux données tel que l’accès aux bases de données</a:t>
            </a:r>
          </a:p>
          <a:p>
            <a:r>
              <a:rPr lang="fr-CA" b="1" err="1"/>
              <a:t>Models</a:t>
            </a:r>
            <a:r>
              <a:rPr lang="fr-CA"/>
              <a:t> servira pour garder les classes du domaine</a:t>
            </a:r>
          </a:p>
          <a:p>
            <a:r>
              <a:rPr lang="fr-CA" b="1"/>
              <a:t>Business</a:t>
            </a:r>
            <a:r>
              <a:rPr lang="fr-CA"/>
              <a:t> servira pour les règles d’affaire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4128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7C08E-9BCF-41AD-9C04-350AC77B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23CF9-7FBA-49D8-AAC6-79CDA5E4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CA"/>
              <a:t>Créez une nouvelle branche git à votre projet et nommez-la « business »</a:t>
            </a:r>
          </a:p>
          <a:p>
            <a:pPr lvl="1"/>
            <a:r>
              <a:rPr lang="fr-CA"/>
              <a:t>À partir du Team Explorer, vous allez dans </a:t>
            </a:r>
            <a:r>
              <a:rPr lang="fr-CA" b="1"/>
              <a:t>branches</a:t>
            </a:r>
            <a:r>
              <a:rPr lang="fr-CA" dirty="0"/>
              <a:t> </a:t>
            </a:r>
            <a:r>
              <a:rPr lang="fr-CA">
                <a:sym typeface="Wingdings" panose="05000000000000000000" pitchFamily="2" charset="2"/>
              </a:rPr>
              <a:t>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b="1">
                <a:sym typeface="Wingdings" panose="05000000000000000000" pitchFamily="2" charset="2"/>
              </a:rPr>
              <a:t>Nouvelle branche </a:t>
            </a:r>
            <a:r>
              <a:rPr lang="fr-CA">
                <a:sym typeface="Wingdings" panose="05000000000000000000" pitchFamily="2" charset="2"/>
              </a:rPr>
              <a:t> Donnez un nom et cochez « </a:t>
            </a:r>
            <a:r>
              <a:rPr lang="fr-CA" err="1">
                <a:sym typeface="Wingdings" panose="05000000000000000000" pitchFamily="2" charset="2"/>
              </a:rPr>
              <a:t>Checkout</a:t>
            </a:r>
            <a:r>
              <a:rPr lang="fr-CA">
                <a:sym typeface="Wingdings" panose="05000000000000000000" pitchFamily="2" charset="2"/>
              </a:rPr>
              <a:t> »</a:t>
            </a:r>
          </a:p>
          <a:p>
            <a:r>
              <a:rPr lang="fr-CA">
                <a:sym typeface="Wingdings" panose="05000000000000000000" pitchFamily="2" charset="2"/>
              </a:rPr>
              <a:t>Ajoutez un nouveau projet de bibliothèque de classes « </a:t>
            </a:r>
            <a:r>
              <a:rPr lang="fr-CA" err="1">
                <a:sym typeface="Wingdings" panose="05000000000000000000" pitchFamily="2" charset="2"/>
              </a:rPr>
              <a:t>XYZ.Business</a:t>
            </a:r>
            <a:r>
              <a:rPr lang="fr-CA">
                <a:sym typeface="Wingdings" panose="05000000000000000000" pitchFamily="2" charset="2"/>
              </a:rPr>
              <a:t> »</a:t>
            </a:r>
          </a:p>
          <a:p>
            <a:r>
              <a:rPr lang="fr-CA">
                <a:sym typeface="Wingdings" panose="05000000000000000000" pitchFamily="2" charset="2"/>
              </a:rPr>
              <a:t>Déplacez </a:t>
            </a:r>
            <a:r>
              <a:rPr lang="fr-CA" err="1">
                <a:sym typeface="Wingdings" panose="05000000000000000000" pitchFamily="2" charset="2"/>
              </a:rPr>
              <a:t>IDataService</a:t>
            </a:r>
            <a:r>
              <a:rPr lang="fr-CA">
                <a:sym typeface="Wingdings" panose="05000000000000000000" pitchFamily="2" charset="2"/>
              </a:rPr>
              <a:t> et les classes </a:t>
            </a:r>
            <a:r>
              <a:rPr lang="fr-CA" err="1">
                <a:sym typeface="Wingdings" panose="05000000000000000000" pitchFamily="2" charset="2"/>
              </a:rPr>
              <a:t>XYZDataService</a:t>
            </a:r>
            <a:r>
              <a:rPr lang="fr-CA">
                <a:sym typeface="Wingdings" panose="05000000000000000000" pitchFamily="2" charset="2"/>
              </a:rPr>
              <a:t> dans le projet « </a:t>
            </a:r>
            <a:r>
              <a:rPr lang="fr-CA" err="1">
                <a:sym typeface="Wingdings" panose="05000000000000000000" pitchFamily="2" charset="2"/>
              </a:rPr>
              <a:t>XYZ.Business</a:t>
            </a:r>
            <a:r>
              <a:rPr lang="fr-CA">
                <a:sym typeface="Wingdings" panose="05000000000000000000" pitchFamily="2" charset="2"/>
              </a:rPr>
              <a:t> »</a:t>
            </a:r>
          </a:p>
          <a:p>
            <a:pPr marL="457200" lvl="1" indent="0">
              <a:buNone/>
            </a:pPr>
            <a:r>
              <a:rPr lang="fr-CA">
                <a:sym typeface="Wingdings" panose="05000000000000000000" pitchFamily="2" charset="2"/>
              </a:rPr>
              <a:t>Modifiez celles-ci pour que les références et que l’espace de nom fonctionnent</a:t>
            </a:r>
            <a:endParaRPr lang="fr-CA">
              <a:cs typeface="Calibri" panose="020F0502020204030204"/>
            </a:endParaRPr>
          </a:p>
          <a:p>
            <a:r>
              <a:rPr lang="fr-CA"/>
              <a:t>Supprimez les classes déplacées du projets </a:t>
            </a:r>
            <a:r>
              <a:rPr lang="fr-CA" err="1"/>
              <a:t>Models</a:t>
            </a:r>
            <a:endParaRPr lang="fr-CA"/>
          </a:p>
          <a:p>
            <a:pPr lvl="1"/>
            <a:r>
              <a:rPr lang="fr-CA"/>
              <a:t>Assurez-vous qu’elles ont été déplacées!!</a:t>
            </a:r>
          </a:p>
          <a:p>
            <a:r>
              <a:rPr lang="fr-CA"/>
              <a:t>Testez votre code</a:t>
            </a:r>
          </a:p>
        </p:txBody>
      </p:sp>
    </p:spTree>
    <p:extLst>
      <p:ext uri="{BB962C8B-B14F-4D97-AF65-F5344CB8AC3E}">
        <p14:creationId xmlns:p14="http://schemas.microsoft.com/office/powerpoint/2010/main" val="755102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4FCC9-1BE5-418A-B1E0-88929EE8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Exercices – Preuve de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4CC0D-055F-4450-A6AB-C0749C68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Ajoutez un nouveau projet </a:t>
            </a:r>
            <a:r>
              <a:rPr lang="fr-CA" b="1"/>
              <a:t>Console .Net Core</a:t>
            </a:r>
          </a:p>
          <a:p>
            <a:r>
              <a:rPr lang="fr-CA"/>
              <a:t>Faites afficher la liste des étudiants dans la console</a:t>
            </a:r>
          </a:p>
        </p:txBody>
      </p:sp>
    </p:spTree>
    <p:extLst>
      <p:ext uri="{BB962C8B-B14F-4D97-AF65-F5344CB8AC3E}">
        <p14:creationId xmlns:p14="http://schemas.microsoft.com/office/powerpoint/2010/main" val="161811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F13068A-E949-425F-9ECF-278964D6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 MVVM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9CE163-E7CB-45B0-A092-D727ACECA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8134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CC998B-D50C-4ED5-BC73-D8670DE9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Rappel : DataContext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D7FF10B-4FF3-40AE-AC8D-00ABFF71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On se rappelle que le DataContext permet d’injecter un objet dans une fenêtre WPF</a:t>
            </a:r>
          </a:p>
          <a:p>
            <a:pPr lvl="1"/>
            <a:r>
              <a:rPr lang="fr-CA"/>
              <a:t>La fenêtre a alors accès aux </a:t>
            </a:r>
            <a:r>
              <a:rPr lang="fr-CA" b="1"/>
              <a:t>propriétés publiques </a:t>
            </a:r>
            <a:r>
              <a:rPr lang="fr-CA"/>
              <a:t>de l’objet via le </a:t>
            </a:r>
            <a:r>
              <a:rPr lang="fr-CA" b="1"/>
              <a:t>Binding</a:t>
            </a:r>
          </a:p>
          <a:p>
            <a:r>
              <a:rPr lang="fr-CA"/>
              <a:t>DataContext provient de FrameworkElement</a:t>
            </a:r>
          </a:p>
          <a:p>
            <a:r>
              <a:rPr lang="fr-CA"/>
              <a:t>Tous les éléments héritant de FrameworkElement possèdent la propriété DataContext</a:t>
            </a:r>
          </a:p>
          <a:p>
            <a:r>
              <a:rPr lang="fr-CA"/>
              <a:t>Ainsi, on peut injecter plusieurs types d’objet dans le DataContext</a:t>
            </a:r>
          </a:p>
        </p:txBody>
      </p:sp>
    </p:spTree>
    <p:extLst>
      <p:ext uri="{BB962C8B-B14F-4D97-AF65-F5344CB8AC3E}">
        <p14:creationId xmlns:p14="http://schemas.microsoft.com/office/powerpoint/2010/main" val="1868027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3BE5C-97BB-407D-98A6-C7C92B5E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DataContext : Utilisation réelle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9D14F0-922E-4C54-B976-B625B24B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Jusqu’à présent, on n’a utilisé que « {Binding </a:t>
            </a:r>
            <a:r>
              <a:rPr lang="fr-CA" err="1"/>
              <a:t>RelativeSource</a:t>
            </a:r>
            <a:r>
              <a:rPr lang="fr-CA"/>
              <a:t>={Relative self} »</a:t>
            </a:r>
          </a:p>
          <a:p>
            <a:r>
              <a:rPr lang="fr-CA"/>
              <a:t>Dans les exemples vus à date, l’utilisation faite de DataContext était plutôt pédagogique</a:t>
            </a:r>
          </a:p>
          <a:p>
            <a:r>
              <a:rPr lang="fr-CA"/>
              <a:t>Généralement, on utilise le DataContext pour séparer l’interface du code</a:t>
            </a:r>
          </a:p>
          <a:p>
            <a:r>
              <a:rPr lang="fr-CA"/>
              <a:t>En effet, il est de bonne pratique de séparer l’interface du reste de l’application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5804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ADED0-7703-4B36-897D-D89479CD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Modèle – Vue – Vue-Modèle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4B850-E5E6-4F24-8BEC-6B856112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 MVVM est un patron de conception architectural</a:t>
            </a:r>
          </a:p>
          <a:p>
            <a:pPr lvl="1"/>
            <a:r>
              <a:rPr lang="fr-CA"/>
              <a:t>Ne vous en faites pas pour les grands mots! Vous allez avoir d’autres cours où vous étudierez les différents patrons de conception</a:t>
            </a:r>
          </a:p>
          <a:p>
            <a:r>
              <a:rPr lang="fr-CA"/>
              <a:t>Il permet d’organiser et structurer le code pour le rendre maintenable, testable et extensible</a:t>
            </a:r>
          </a:p>
          <a:p>
            <a:pPr marL="457200" lvl="1" indent="0">
              <a:buNone/>
            </a:pPr>
            <a:endParaRPr lang="fr-CA"/>
          </a:p>
          <a:p>
            <a:endParaRPr lang="fr-CA"/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5187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56136-EDB3-418E-AB9B-BA4CA70D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Objectifs principaux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03EA8-5019-4336-BB07-07A90C88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/>
              <a:t>Améliore la séparation des préoccupations (</a:t>
            </a:r>
            <a:r>
              <a:rPr lang="fr-FR" i="1" err="1"/>
              <a:t>Separation</a:t>
            </a:r>
            <a:r>
              <a:rPr lang="fr-FR" i="1"/>
              <a:t> of </a:t>
            </a:r>
            <a:r>
              <a:rPr lang="fr-FR" i="1" err="1"/>
              <a:t>concerns</a:t>
            </a:r>
            <a:r>
              <a:rPr lang="fr-FR"/>
              <a:t>)</a:t>
            </a:r>
          </a:p>
          <a:p>
            <a:pPr fontAlgn="base"/>
            <a:r>
              <a:rPr lang="fr-FR"/>
              <a:t>Maintenance</a:t>
            </a:r>
          </a:p>
          <a:p>
            <a:pPr fontAlgn="base"/>
            <a:r>
              <a:rPr lang="fr-FR"/>
              <a:t>Testabilité</a:t>
            </a:r>
          </a:p>
          <a:p>
            <a:pPr fontAlgn="base"/>
            <a:r>
              <a:rPr lang="fr-FR"/>
              <a:t>Extensible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169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6BDBB-64A9-47B4-9628-F5C0E6FD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Démarrage d’une application : Startup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6D94B-0EDF-4E10-B37A-99261060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Lors du démarrage d’une application WPF, plusieurs événements sont déclenchés en série</a:t>
            </a:r>
          </a:p>
          <a:p>
            <a:r>
              <a:rPr lang="fr-CA" dirty="0"/>
              <a:t>Le premier événement est </a:t>
            </a:r>
            <a:r>
              <a:rPr lang="fr-CA" b="1" dirty="0"/>
              <a:t>Startup</a:t>
            </a:r>
            <a:endParaRPr lang="fr-CA" dirty="0"/>
          </a:p>
          <a:p>
            <a:r>
              <a:rPr lang="fr-CA" dirty="0"/>
              <a:t>Cet événement permet de capturer, entre autres, les options en ligne de commande si celles-ci sont présentes</a:t>
            </a:r>
          </a:p>
          <a:p>
            <a:r>
              <a:rPr lang="fr-CA" dirty="0"/>
              <a:t>On peut indiquer l’événement dans la balise </a:t>
            </a:r>
            <a:r>
              <a:rPr lang="fr-CA" b="1" dirty="0"/>
              <a:t>Application</a:t>
            </a:r>
            <a:r>
              <a:rPr lang="fr-CA" dirty="0"/>
              <a:t> dans le fichier </a:t>
            </a:r>
            <a:r>
              <a:rPr lang="fr-CA" dirty="0" err="1"/>
              <a:t>App.xaml</a:t>
            </a:r>
            <a:endParaRPr lang="fr-CA" dirty="0"/>
          </a:p>
          <a:p>
            <a:pPr lvl="1"/>
            <a:r>
              <a:rPr lang="fr-CA" dirty="0">
                <a:solidFill>
                  <a:srgbClr val="FF0000"/>
                </a:solidFill>
                <a:latin typeface="Consolas" panose="020B0609020204030204" pitchFamily="49" charset="0"/>
              </a:rPr>
              <a:t>Startup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Application_Startup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2880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9B1DE-400D-4EDC-8C5F-D20EDD8D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Qui l’implémente?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8280C-49B3-4583-A1A0-09736D3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/>
              <a:t>Windows</a:t>
            </a:r>
          </a:p>
          <a:p>
            <a:pPr lvl="1" fontAlgn="base"/>
            <a:r>
              <a:rPr lang="en-CA"/>
              <a:t>WPF, Silverlight, Windows 8+</a:t>
            </a:r>
          </a:p>
          <a:p>
            <a:pPr fontAlgn="base"/>
            <a:r>
              <a:rPr lang="en-CA"/>
              <a:t>Web</a:t>
            </a:r>
          </a:p>
          <a:p>
            <a:pPr lvl="1" fontAlgn="base"/>
            <a:r>
              <a:rPr lang="en-CA"/>
              <a:t>Knockout, Angular</a:t>
            </a:r>
          </a:p>
          <a:p>
            <a:pPr fontAlgn="base"/>
            <a:r>
              <a:rPr lang="en-CA"/>
              <a:t>Mobile</a:t>
            </a:r>
          </a:p>
          <a:p>
            <a:pPr lvl="1" fontAlgn="base"/>
            <a:r>
              <a:rPr lang="en-CA"/>
              <a:t>Xamarin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1253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5F024-BAA0-45D2-88EE-64172F48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Les responsabilités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D0E4BB-A213-4235-A122-0A295E325AA1}"/>
              </a:ext>
            </a:extLst>
          </p:cNvPr>
          <p:cNvGrpSpPr/>
          <p:nvPr/>
        </p:nvGrpSpPr>
        <p:grpSpPr>
          <a:xfrm>
            <a:off x="463626" y="2115238"/>
            <a:ext cx="10515600" cy="4120307"/>
            <a:chOff x="1243150" y="1184663"/>
            <a:chExt cx="5839300" cy="2896687"/>
          </a:xfrm>
        </p:grpSpPr>
        <p:sp>
          <p:nvSpPr>
            <p:cNvPr id="6" name="Google Shape;84;p18">
              <a:extLst>
                <a:ext uri="{FF2B5EF4-FFF2-40B4-BE49-F238E27FC236}">
                  <a16:creationId xmlns:a16="http://schemas.microsoft.com/office/drawing/2014/main" id="{02C57F98-68FC-4C77-A10E-BE9766F599FB}"/>
                </a:ext>
              </a:extLst>
            </p:cNvPr>
            <p:cNvSpPr/>
            <p:nvPr/>
          </p:nvSpPr>
          <p:spPr>
            <a:xfrm>
              <a:off x="1643050" y="2915875"/>
              <a:ext cx="5402400" cy="614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;p18">
              <a:extLst>
                <a:ext uri="{FF2B5EF4-FFF2-40B4-BE49-F238E27FC236}">
                  <a16:creationId xmlns:a16="http://schemas.microsoft.com/office/drawing/2014/main" id="{6CD14F4E-229A-4D76-B0E4-7424E9AA7B67}"/>
                </a:ext>
              </a:extLst>
            </p:cNvPr>
            <p:cNvSpPr/>
            <p:nvPr/>
          </p:nvSpPr>
          <p:spPr>
            <a:xfrm>
              <a:off x="1680050" y="1184663"/>
              <a:ext cx="54024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Vue (</a:t>
              </a:r>
              <a:r>
                <a:rPr lang="en-GB" i="1"/>
                <a:t>View</a:t>
              </a:r>
              <a:r>
                <a:rPr lang="en-GB"/>
                <a:t>)</a:t>
              </a:r>
              <a:endParaRPr/>
            </a:p>
          </p:txBody>
        </p:sp>
        <p:sp>
          <p:nvSpPr>
            <p:cNvPr id="8" name="Google Shape;87;p18">
              <a:extLst>
                <a:ext uri="{FF2B5EF4-FFF2-40B4-BE49-F238E27FC236}">
                  <a16:creationId xmlns:a16="http://schemas.microsoft.com/office/drawing/2014/main" id="{E2DD3CC9-A81C-4B79-B565-B23B46240131}"/>
                </a:ext>
              </a:extLst>
            </p:cNvPr>
            <p:cNvSpPr/>
            <p:nvPr/>
          </p:nvSpPr>
          <p:spPr>
            <a:xfrm>
              <a:off x="1642975" y="2342250"/>
              <a:ext cx="54024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err="1"/>
                <a:t>VueModèle</a:t>
              </a:r>
              <a:r>
                <a:rPr lang="en-GB"/>
                <a:t> (</a:t>
              </a:r>
              <a:r>
                <a:rPr lang="en-GB" i="1" err="1"/>
                <a:t>ViewModel</a:t>
              </a:r>
              <a:r>
                <a:rPr lang="en-GB"/>
                <a:t>)</a:t>
              </a:r>
              <a:endParaRPr/>
            </a:p>
          </p:txBody>
        </p:sp>
        <p:sp>
          <p:nvSpPr>
            <p:cNvPr id="9" name="Google Shape;88;p18">
              <a:extLst>
                <a:ext uri="{FF2B5EF4-FFF2-40B4-BE49-F238E27FC236}">
                  <a16:creationId xmlns:a16="http://schemas.microsoft.com/office/drawing/2014/main" id="{1D06D1AA-11D6-4581-B887-2EFCB857D4F3}"/>
                </a:ext>
              </a:extLst>
            </p:cNvPr>
            <p:cNvSpPr/>
            <p:nvPr/>
          </p:nvSpPr>
          <p:spPr>
            <a:xfrm>
              <a:off x="1930900" y="2993425"/>
              <a:ext cx="13692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Modèle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d’objet</a:t>
              </a:r>
              <a:endParaRPr/>
            </a:p>
          </p:txBody>
        </p:sp>
        <p:sp>
          <p:nvSpPr>
            <p:cNvPr id="10" name="Google Shape;89;p18">
              <a:extLst>
                <a:ext uri="{FF2B5EF4-FFF2-40B4-BE49-F238E27FC236}">
                  <a16:creationId xmlns:a16="http://schemas.microsoft.com/office/drawing/2014/main" id="{A5EA502B-9BD7-4899-B26E-F0678E36B243}"/>
                </a:ext>
              </a:extLst>
            </p:cNvPr>
            <p:cNvSpPr/>
            <p:nvPr/>
          </p:nvSpPr>
          <p:spPr>
            <a:xfrm>
              <a:off x="1642975" y="3622350"/>
              <a:ext cx="54024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Services</a:t>
              </a:r>
              <a:endParaRPr/>
            </a:p>
          </p:txBody>
        </p:sp>
        <p:sp>
          <p:nvSpPr>
            <p:cNvPr id="11" name="Google Shape;90;p18">
              <a:extLst>
                <a:ext uri="{FF2B5EF4-FFF2-40B4-BE49-F238E27FC236}">
                  <a16:creationId xmlns:a16="http://schemas.microsoft.com/office/drawing/2014/main" id="{2E262DC9-C7E9-46EF-A32E-09BA964F057C}"/>
                </a:ext>
              </a:extLst>
            </p:cNvPr>
            <p:cNvSpPr/>
            <p:nvPr/>
          </p:nvSpPr>
          <p:spPr>
            <a:xfrm>
              <a:off x="3659650" y="2993425"/>
              <a:ext cx="13692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Modèle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d’objet</a:t>
              </a:r>
              <a:endParaRPr/>
            </a:p>
          </p:txBody>
        </p:sp>
        <p:sp>
          <p:nvSpPr>
            <p:cNvPr id="12" name="Google Shape;91;p18">
              <a:extLst>
                <a:ext uri="{FF2B5EF4-FFF2-40B4-BE49-F238E27FC236}">
                  <a16:creationId xmlns:a16="http://schemas.microsoft.com/office/drawing/2014/main" id="{8995A242-23D3-49A0-87C7-F796683D4621}"/>
                </a:ext>
              </a:extLst>
            </p:cNvPr>
            <p:cNvSpPr/>
            <p:nvPr/>
          </p:nvSpPr>
          <p:spPr>
            <a:xfrm>
              <a:off x="5388400" y="2993425"/>
              <a:ext cx="13692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Modèle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d’objet</a:t>
              </a:r>
              <a:endParaRPr/>
            </a:p>
          </p:txBody>
        </p:sp>
        <p:sp>
          <p:nvSpPr>
            <p:cNvPr id="13" name="Google Shape;92;p18">
              <a:extLst>
                <a:ext uri="{FF2B5EF4-FFF2-40B4-BE49-F238E27FC236}">
                  <a16:creationId xmlns:a16="http://schemas.microsoft.com/office/drawing/2014/main" id="{B5B8964B-F081-42AB-BF8C-1EB49215496C}"/>
                </a:ext>
              </a:extLst>
            </p:cNvPr>
            <p:cNvSpPr/>
            <p:nvPr/>
          </p:nvSpPr>
          <p:spPr>
            <a:xfrm>
              <a:off x="2515525" y="1763463"/>
              <a:ext cx="199800" cy="459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;p18">
              <a:extLst>
                <a:ext uri="{FF2B5EF4-FFF2-40B4-BE49-F238E27FC236}">
                  <a16:creationId xmlns:a16="http://schemas.microsoft.com/office/drawing/2014/main" id="{A7D62E39-E01F-4DC6-8289-C309B2CD92E1}"/>
                </a:ext>
              </a:extLst>
            </p:cNvPr>
            <p:cNvSpPr/>
            <p:nvPr/>
          </p:nvSpPr>
          <p:spPr>
            <a:xfrm>
              <a:off x="4244200" y="1763463"/>
              <a:ext cx="199800" cy="459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;p18">
              <a:extLst>
                <a:ext uri="{FF2B5EF4-FFF2-40B4-BE49-F238E27FC236}">
                  <a16:creationId xmlns:a16="http://schemas.microsoft.com/office/drawing/2014/main" id="{400D7807-59B7-4AFF-8322-B163D43FF5B9}"/>
                </a:ext>
              </a:extLst>
            </p:cNvPr>
            <p:cNvSpPr/>
            <p:nvPr/>
          </p:nvSpPr>
          <p:spPr>
            <a:xfrm>
              <a:off x="5973025" y="1763463"/>
              <a:ext cx="199800" cy="459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5;p18">
              <a:extLst>
                <a:ext uri="{FF2B5EF4-FFF2-40B4-BE49-F238E27FC236}">
                  <a16:creationId xmlns:a16="http://schemas.microsoft.com/office/drawing/2014/main" id="{D0992186-C59F-4C4B-B61E-D8AE69D31EF7}"/>
                </a:ext>
              </a:extLst>
            </p:cNvPr>
            <p:cNvSpPr txBox="1"/>
            <p:nvPr/>
          </p:nvSpPr>
          <p:spPr>
            <a:xfrm>
              <a:off x="1243150" y="1706600"/>
              <a:ext cx="1612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Liaison de données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</a:t>
              </a:r>
              <a:r>
                <a:rPr lang="en-GB" i="1"/>
                <a:t>Data binding</a:t>
              </a:r>
              <a:r>
                <a:rPr lang="en-GB"/>
                <a:t>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846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13BE9-C11D-4F5B-8E4E-B8CBD26C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16AAD-8E15-44E1-AD23-1EB6A0B9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Contient les données client</a:t>
            </a:r>
          </a:p>
          <a:p>
            <a:r>
              <a:rPr lang="fr-FR"/>
              <a:t>Expose les relations entre les objets-modèles</a:t>
            </a:r>
          </a:p>
          <a:p>
            <a:r>
              <a:rPr lang="fr-FR"/>
              <a:t>Possède des propriétés calculées</a:t>
            </a:r>
          </a:p>
          <a:p>
            <a:r>
              <a:rPr lang="fr-FR"/>
              <a:t>Peut lever une notification de changements</a:t>
            </a:r>
          </a:p>
          <a:p>
            <a:pPr lvl="1"/>
            <a:r>
              <a:rPr lang="fr-FR" err="1"/>
              <a:t>INotifyPropertyChanged.PropertyChanged</a:t>
            </a:r>
            <a:endParaRPr lang="fr-FR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7938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B8D77-E096-4DA2-8158-72753403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 modèle - Exemple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0949A-A0EA-4FD6-AA93-3B840D40259B}"/>
              </a:ext>
            </a:extLst>
          </p:cNvPr>
          <p:cNvSpPr/>
          <p:nvPr/>
        </p:nvSpPr>
        <p:spPr>
          <a:xfrm>
            <a:off x="838200" y="1568450"/>
            <a:ext cx="703243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using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System</a:t>
            </a:r>
            <a:r>
              <a:rPr lang="en-CA" sz="16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ComponentModel</a:t>
            </a:r>
            <a:r>
              <a:rPr lang="en-CA" sz="16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DataAnnotations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br>
              <a:rPr lang="en-CA" sz="1600">
                <a:latin typeface="Roboto Mono" panose="020B0604020202020204" charset="0"/>
                <a:ea typeface="Roboto Mono" panose="020B0604020202020204" charset="0"/>
              </a:rPr>
            </a:b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namespace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FriendOrganizer</a:t>
            </a:r>
            <a:r>
              <a:rPr lang="en-CA" sz="16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Model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{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class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Friend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{        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int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FriendId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{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get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br>
              <a:rPr lang="en-CA" sz="1600">
                <a:latin typeface="Roboto Mono" panose="020B0604020202020204" charset="0"/>
                <a:ea typeface="Roboto Mono" panose="020B0604020202020204" charset="0"/>
              </a:rPr>
            </a:b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[</a:t>
            </a:r>
            <a:r>
              <a:rPr lang="en-CA" sz="16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Required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]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[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StringLength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CA" sz="1600">
                <a:solidFill>
                  <a:srgbClr val="C53929"/>
                </a:solidFill>
                <a:latin typeface="Roboto Mono" panose="020B0604020202020204" charset="0"/>
                <a:ea typeface="Roboto Mono" panose="020B0604020202020204" charset="0"/>
              </a:rPr>
              <a:t>50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)]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string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FirstName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{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get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br>
              <a:rPr lang="en-CA" sz="1600">
                <a:latin typeface="Roboto Mono" panose="020B0604020202020204" charset="0"/>
                <a:ea typeface="Roboto Mono" panose="020B0604020202020204" charset="0"/>
              </a:rPr>
            </a:b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[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StringLength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CA" sz="1600">
                <a:solidFill>
                  <a:srgbClr val="C53929"/>
                </a:solidFill>
                <a:latin typeface="Roboto Mono" panose="020B0604020202020204" charset="0"/>
                <a:ea typeface="Roboto Mono" panose="020B0604020202020204" charset="0"/>
              </a:rPr>
              <a:t>50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)]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string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LastName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{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get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br>
              <a:rPr lang="en-CA" sz="1600">
                <a:latin typeface="Roboto Mono" panose="020B0604020202020204" charset="0"/>
                <a:ea typeface="Roboto Mono" panose="020B0604020202020204" charset="0"/>
              </a:rPr>
            </a:b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[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StringLength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CA" sz="1600">
                <a:solidFill>
                  <a:srgbClr val="C53929"/>
                </a:solidFill>
                <a:latin typeface="Roboto Mono" panose="020B0604020202020204" charset="0"/>
                <a:ea typeface="Roboto Mono" panose="020B0604020202020204" charset="0"/>
              </a:rPr>
              <a:t>50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)]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string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Email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{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get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6" name="Google Shape;109;p20">
            <a:extLst>
              <a:ext uri="{FF2B5EF4-FFF2-40B4-BE49-F238E27FC236}">
                <a16:creationId xmlns:a16="http://schemas.microsoft.com/office/drawing/2014/main" id="{5F523B54-E92E-49B6-AC4E-EE6A020A249B}"/>
              </a:ext>
            </a:extLst>
          </p:cNvPr>
          <p:cNvSpPr txBox="1"/>
          <p:nvPr/>
        </p:nvSpPr>
        <p:spPr>
          <a:xfrm>
            <a:off x="6702742" y="2751254"/>
            <a:ext cx="2790000" cy="76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Annotations pour faire de la validation de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4756999-EDFD-4C9D-83FA-A090D0B77A7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172858" y="3132817"/>
            <a:ext cx="3529884" cy="59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35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A71E4-974C-4F40-9C03-8B2C18E9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 Vue-Modèle (</a:t>
            </a:r>
            <a:r>
              <a:rPr lang="fr-CA" i="1" err="1"/>
              <a:t>ViewModel</a:t>
            </a:r>
            <a:r>
              <a:rPr lang="fr-CA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0CE2F0-3B2D-4E9C-851C-60AB9646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Permet de représenter l’état du modèle</a:t>
            </a:r>
          </a:p>
          <a:p>
            <a:r>
              <a:rPr lang="fr-FR"/>
              <a:t>Ne communique pas directement avec la vue, mais utilise, entres autres, le patron de conception de l’observateur pour envoyer une notification aux écouteurs</a:t>
            </a:r>
          </a:p>
          <a:p>
            <a:r>
              <a:rPr lang="fr-FR"/>
              <a:t>Utilise </a:t>
            </a:r>
            <a:r>
              <a:rPr lang="fr-FR" b="1" err="1"/>
              <a:t>ObservableCollection</a:t>
            </a:r>
            <a:r>
              <a:rPr lang="fr-FR" b="1"/>
              <a:t>&lt;T&gt;</a:t>
            </a:r>
            <a:r>
              <a:rPr lang="fr-FR"/>
              <a:t> pour signifier des changements à des éléments d’une </a:t>
            </a:r>
            <a:r>
              <a:rPr lang="fr-FR" b="1"/>
              <a:t>collection</a:t>
            </a:r>
          </a:p>
          <a:p>
            <a:r>
              <a:rPr lang="fr-FR"/>
              <a:t>Implémente </a:t>
            </a:r>
            <a:r>
              <a:rPr lang="fr-FR" b="1" err="1"/>
              <a:t>INotifyPropertyChanged</a:t>
            </a:r>
            <a:r>
              <a:rPr lang="fr-FR"/>
              <a:t> pour signifier un changement à une </a:t>
            </a:r>
            <a:r>
              <a:rPr lang="fr-FR" b="1"/>
              <a:t>propriété</a:t>
            </a:r>
          </a:p>
        </p:txBody>
      </p:sp>
    </p:spTree>
    <p:extLst>
      <p:ext uri="{BB962C8B-B14F-4D97-AF65-F5344CB8AC3E}">
        <p14:creationId xmlns:p14="http://schemas.microsoft.com/office/powerpoint/2010/main" val="1921494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17EFC-22E1-4CD1-94EA-5FB95DF8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 VM – Exemple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60A6B-1271-41FE-9AD7-881376999B96}"/>
              </a:ext>
            </a:extLst>
          </p:cNvPr>
          <p:cNvSpPr/>
          <p:nvPr/>
        </p:nvSpPr>
        <p:spPr>
          <a:xfrm>
            <a:off x="161581" y="1379577"/>
            <a:ext cx="481804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class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MainViewModel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: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BaseViewModel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StudentDataService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studentDataService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private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ObservableCollection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&lt;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&gt; students;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private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selectedStudent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br>
              <a:rPr lang="en-CA" sz="1400"/>
            </a:b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ObservableCollection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&lt;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&gt;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Students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get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=&gt; students;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set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    students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value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OnPropertyChanged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}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}</a:t>
            </a:r>
            <a:endParaRPr lang="en-CA" sz="1400"/>
          </a:p>
          <a:p>
            <a:br>
              <a:rPr lang="en-CA" sz="1400"/>
            </a:b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SelectedStudent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get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=&gt;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selectedStudent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set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    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selectedStudent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value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OnPropertyChanged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}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}</a:t>
            </a:r>
            <a:endParaRPr lang="fr-CA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FA9CA-E162-4E2A-9780-0B32B2C3EF36}"/>
              </a:ext>
            </a:extLst>
          </p:cNvPr>
          <p:cNvSpPr/>
          <p:nvPr/>
        </p:nvSpPr>
        <p:spPr>
          <a:xfrm>
            <a:off x="4979624" y="1441132"/>
            <a:ext cx="679740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MainViewModel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initValues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}</a:t>
            </a:r>
            <a:endParaRPr lang="en-CA" sz="1400"/>
          </a:p>
          <a:p>
            <a:br>
              <a:rPr lang="en-CA" sz="1400"/>
            </a:b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private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void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initValues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studentDataService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new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StudentDataService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new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ObservableCollection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&lt;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&gt;(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studentDataService.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GetAll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());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}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}</a:t>
            </a:r>
            <a:endParaRPr lang="en-CA" sz="14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71A8C2-5F15-4B09-999F-C3A88B11FB86}"/>
              </a:ext>
            </a:extLst>
          </p:cNvPr>
          <p:cNvSpPr txBox="1"/>
          <p:nvPr/>
        </p:nvSpPr>
        <p:spPr>
          <a:xfrm>
            <a:off x="4979624" y="4179133"/>
            <a:ext cx="526606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/>
              <a:t>On remarque que le code est similaire à ce que l’on avait dans la </a:t>
            </a:r>
            <a:r>
              <a:rPr lang="fr-CA" err="1"/>
              <a:t>MainWindow</a:t>
            </a:r>
            <a:r>
              <a:rPr lang="fr-CA"/>
              <a:t> avec la méthode </a:t>
            </a:r>
            <a:r>
              <a:rPr lang="fr-CA" i="1"/>
              <a:t>code-</a:t>
            </a:r>
            <a:r>
              <a:rPr lang="fr-CA" i="1" err="1"/>
              <a:t>behind</a:t>
            </a:r>
            <a:endParaRPr lang="fr-C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1"/>
              <a:t>Il est important de remarquer qu’il n’y a aucune référence aux éléments visuels.</a:t>
            </a:r>
          </a:p>
        </p:txBody>
      </p:sp>
    </p:spTree>
    <p:extLst>
      <p:ext uri="{BB962C8B-B14F-4D97-AF65-F5344CB8AC3E}">
        <p14:creationId xmlns:p14="http://schemas.microsoft.com/office/powerpoint/2010/main" val="4019932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BDEB9-94EC-408B-8174-F1DA9F73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 VM – Bonne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B9E9E-0DBA-456C-B813-1526CF73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Étant donné qu’une application a généralement plusieurs VM, je suggère de créer une classe </a:t>
            </a:r>
            <a:r>
              <a:rPr lang="fr-FR" b="1" err="1"/>
              <a:t>ViewModelBase</a:t>
            </a:r>
            <a:r>
              <a:rPr lang="fr-FR"/>
              <a:t> dont toutes les VM hériteront pour faciliter l’implémentation de l’interface </a:t>
            </a:r>
            <a:r>
              <a:rPr lang="fr-FR" b="1" err="1"/>
              <a:t>INotifyPropertyChanged</a:t>
            </a:r>
            <a:endParaRPr lang="fr-FR" b="1"/>
          </a:p>
          <a:p>
            <a:endParaRPr lang="fr-FR"/>
          </a:p>
          <a:p>
            <a:endParaRPr lang="fr-CA"/>
          </a:p>
        </p:txBody>
      </p:sp>
      <p:sp>
        <p:nvSpPr>
          <p:cNvPr id="4" name="Google Shape;131;p23">
            <a:extLst>
              <a:ext uri="{FF2B5EF4-FFF2-40B4-BE49-F238E27FC236}">
                <a16:creationId xmlns:a16="http://schemas.microsoft.com/office/drawing/2014/main" id="{3D907BB7-8F19-4D7F-9037-EEA4DCEF4028}"/>
              </a:ext>
            </a:extLst>
          </p:cNvPr>
          <p:cNvSpPr txBox="1"/>
          <p:nvPr/>
        </p:nvSpPr>
        <p:spPr>
          <a:xfrm>
            <a:off x="864538" y="3600417"/>
            <a:ext cx="6836251" cy="199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BaseViewModel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INotifyPropertyChanged</a:t>
            </a:r>
            <a:endParaRPr lang="en-GB"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event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PropertyChangedEventHandler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PropertyChanged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protected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virtual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OnPropertyChanged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CallerMemberName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propertyName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PropertyChanged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?.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Invoke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PropertyChangedEventArgs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propertyName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5" name="Google Shape;132;p23">
            <a:extLst>
              <a:ext uri="{FF2B5EF4-FFF2-40B4-BE49-F238E27FC236}">
                <a16:creationId xmlns:a16="http://schemas.microsoft.com/office/drawing/2014/main" id="{81D3252B-6036-4C05-ADBC-B6E56E9ACA4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09282" y="4063519"/>
            <a:ext cx="2205948" cy="365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" name="Google Shape;133;p23">
            <a:extLst>
              <a:ext uri="{FF2B5EF4-FFF2-40B4-BE49-F238E27FC236}">
                <a16:creationId xmlns:a16="http://schemas.microsoft.com/office/drawing/2014/main" id="{4D240995-070B-4E02-A7EE-A4AF7F82762C}"/>
              </a:ext>
            </a:extLst>
          </p:cNvPr>
          <p:cNvSpPr txBox="1"/>
          <p:nvPr/>
        </p:nvSpPr>
        <p:spPr>
          <a:xfrm>
            <a:off x="7615230" y="3257583"/>
            <a:ext cx="2790000" cy="161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Attribut</a:t>
            </a:r>
            <a:r>
              <a:rPr lang="en-GB"/>
              <a:t> qui aide à </a:t>
            </a:r>
            <a:r>
              <a:rPr lang="en-GB" err="1"/>
              <a:t>récupérer</a:t>
            </a:r>
            <a:r>
              <a:rPr lang="en-GB"/>
              <a:t> le nom de la </a:t>
            </a:r>
            <a:r>
              <a:rPr lang="en-GB" err="1"/>
              <a:t>propriété</a:t>
            </a:r>
            <a:r>
              <a:rPr lang="en-GB"/>
              <a:t> </a:t>
            </a:r>
            <a:r>
              <a:rPr lang="en-GB" err="1"/>
              <a:t>ou</a:t>
            </a:r>
            <a:r>
              <a:rPr lang="en-GB"/>
              <a:t> </a:t>
            </a:r>
            <a:r>
              <a:rPr lang="en-GB" err="1"/>
              <a:t>méthode</a:t>
            </a:r>
            <a:r>
              <a:rPr lang="en-GB"/>
              <a:t> </a:t>
            </a:r>
            <a:r>
              <a:rPr lang="en-GB" err="1"/>
              <a:t>appelante</a:t>
            </a:r>
            <a:r>
              <a:rPr lang="en-GB"/>
              <a:t> sans </a:t>
            </a:r>
            <a:r>
              <a:rPr lang="en-GB" i="1"/>
              <a:t>hard-coder</a:t>
            </a:r>
            <a:r>
              <a:rPr lang="en-GB"/>
              <a:t> le nom de </a:t>
            </a:r>
            <a:r>
              <a:rPr lang="en-GB" err="1"/>
              <a:t>l’appelant</a:t>
            </a:r>
            <a:endParaRPr/>
          </a:p>
        </p:txBody>
      </p:sp>
      <p:cxnSp>
        <p:nvCxnSpPr>
          <p:cNvPr id="7" name="Google Shape;134;p23">
            <a:extLst>
              <a:ext uri="{FF2B5EF4-FFF2-40B4-BE49-F238E27FC236}">
                <a16:creationId xmlns:a16="http://schemas.microsoft.com/office/drawing/2014/main" id="{BA3539CC-0FAB-45E2-AFD8-8B62EA4144AC}"/>
              </a:ext>
            </a:extLst>
          </p:cNvPr>
          <p:cNvCxnSpPr/>
          <p:nvPr/>
        </p:nvCxnSpPr>
        <p:spPr>
          <a:xfrm>
            <a:off x="2530647" y="5051913"/>
            <a:ext cx="133200" cy="34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" name="Google Shape;135;p23">
            <a:extLst>
              <a:ext uri="{FF2B5EF4-FFF2-40B4-BE49-F238E27FC236}">
                <a16:creationId xmlns:a16="http://schemas.microsoft.com/office/drawing/2014/main" id="{4C8411FF-7169-429E-B7D9-604B92CADF05}"/>
              </a:ext>
            </a:extLst>
          </p:cNvPr>
          <p:cNvSpPr txBox="1"/>
          <p:nvPr/>
        </p:nvSpPr>
        <p:spPr>
          <a:xfrm>
            <a:off x="1942972" y="5388863"/>
            <a:ext cx="3598512" cy="100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Opérateur</a:t>
            </a:r>
            <a:r>
              <a:rPr lang="en-GB"/>
              <a:t> null-</a:t>
            </a:r>
            <a:r>
              <a:rPr lang="en-GB" err="1"/>
              <a:t>conditionnel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 </a:t>
            </a:r>
            <a:r>
              <a:rPr lang="en-GB" err="1"/>
              <a:t>l’opérande</a:t>
            </a:r>
            <a:r>
              <a:rPr lang="en-GB"/>
              <a:t> de gauche </a:t>
            </a:r>
            <a:r>
              <a:rPr lang="en-GB" err="1"/>
              <a:t>n’est</a:t>
            </a:r>
            <a:r>
              <a:rPr lang="en-GB"/>
              <a:t> pas null, </a:t>
            </a:r>
            <a:r>
              <a:rPr lang="en-GB" err="1"/>
              <a:t>exécute</a:t>
            </a:r>
            <a:r>
              <a:rPr lang="en-GB"/>
              <a:t> </a:t>
            </a:r>
            <a:r>
              <a:rPr lang="en-GB" err="1"/>
              <a:t>l’opérande</a:t>
            </a:r>
            <a:r>
              <a:rPr lang="en-GB"/>
              <a:t> de droite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8782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2D882-59A2-471E-B723-CCC06B5B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MVVM : La </a:t>
            </a:r>
            <a:r>
              <a:rPr lang="en-GB" err="1"/>
              <a:t>vue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604EE-2FB9-4BB2-A21E-F4642769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/>
              <a:t>La couche de présentation de ce que l’utilisateur voit à l’écran</a:t>
            </a:r>
          </a:p>
          <a:p>
            <a:r>
              <a:rPr lang="fr-FR"/>
              <a:t>Elle reçoit les interactions avec l’utilisateur</a:t>
            </a:r>
          </a:p>
          <a:p>
            <a:r>
              <a:rPr lang="fr-FR"/>
              <a:t>Elle envoie les manipulations de l’utilisateur à la </a:t>
            </a:r>
            <a:r>
              <a:rPr lang="fr-FR" err="1"/>
              <a:t>ViewModel</a:t>
            </a:r>
            <a:r>
              <a:rPr lang="fr-FR"/>
              <a:t> via le binding</a:t>
            </a:r>
          </a:p>
          <a:p>
            <a:r>
              <a:rPr lang="fr-FR"/>
              <a:t>Il faut lui injecter le contexte de données</a:t>
            </a:r>
          </a:p>
          <a:p>
            <a:r>
              <a:rPr lang="fr-FR"/>
              <a:t>Injection via la propriété « DataContext » dans la balise « </a:t>
            </a:r>
            <a:r>
              <a:rPr lang="fr-FR" err="1"/>
              <a:t>Window</a:t>
            </a:r>
            <a:r>
              <a:rPr lang="fr-FR"/>
              <a:t> »</a:t>
            </a:r>
          </a:p>
          <a:p>
            <a:pPr lvl="1"/>
            <a:r>
              <a:rPr lang="fr-FR"/>
              <a:t>Avec cette méthode, on ne peut utiliser que le constructeur de base de la classe</a:t>
            </a:r>
          </a:p>
          <a:p>
            <a:r>
              <a:rPr lang="fr-FR"/>
              <a:t>Injection dans le code-</a:t>
            </a:r>
            <a:r>
              <a:rPr lang="fr-FR" err="1"/>
              <a:t>behind</a:t>
            </a:r>
            <a:endParaRPr lang="fr-FR"/>
          </a:p>
          <a:p>
            <a:pPr lvl="1"/>
            <a:r>
              <a:rPr lang="fr-FR"/>
              <a:t>Avec cette méthode, on peut utiliser un constructeur qui accepte des paramètres</a:t>
            </a:r>
          </a:p>
          <a:p>
            <a:pPr lvl="1"/>
            <a:r>
              <a:rPr lang="fr-FR"/>
              <a:t>Je préfère celle-ci car elle est plus flexible</a:t>
            </a:r>
          </a:p>
        </p:txBody>
      </p:sp>
    </p:spTree>
    <p:extLst>
      <p:ext uri="{BB962C8B-B14F-4D97-AF65-F5344CB8AC3E}">
        <p14:creationId xmlns:p14="http://schemas.microsoft.com/office/powerpoint/2010/main" val="183054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EE545-95A8-46EF-A177-447B504C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MVVM : La </a:t>
            </a:r>
            <a:r>
              <a:rPr lang="en-GB" err="1"/>
              <a:t>vue</a:t>
            </a:r>
            <a:r>
              <a:rPr lang="en-GB"/>
              <a:t> – </a:t>
            </a:r>
            <a:r>
              <a:rPr lang="en-GB" err="1"/>
              <a:t>Exemple</a:t>
            </a:r>
            <a:r>
              <a:rPr lang="en-GB"/>
              <a:t> </a:t>
            </a:r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A99D62-8463-4ACD-BCD0-05E085E15267}"/>
              </a:ext>
            </a:extLst>
          </p:cNvPr>
          <p:cNvSpPr txBox="1"/>
          <p:nvPr/>
        </p:nvSpPr>
        <p:spPr>
          <a:xfrm>
            <a:off x="6456803" y="1612076"/>
            <a:ext cx="449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Injection du </a:t>
            </a:r>
            <a:r>
              <a:rPr lang="fr-CA" err="1"/>
              <a:t>ViewModel</a:t>
            </a:r>
            <a:r>
              <a:rPr lang="fr-CA"/>
              <a:t> à partir de la classe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BB723-1F89-4224-8559-71219FE19074}"/>
              </a:ext>
            </a:extLst>
          </p:cNvPr>
          <p:cNvSpPr/>
          <p:nvPr/>
        </p:nvSpPr>
        <p:spPr>
          <a:xfrm>
            <a:off x="838200" y="2568269"/>
            <a:ext cx="43323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partial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class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MainWindow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: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Window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MainWindow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MainViewModel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)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InitializeComponent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();</a:t>
            </a:r>
            <a:endParaRPr lang="en-CA" sz="1400"/>
          </a:p>
          <a:p>
            <a:br>
              <a:rPr lang="en-CA" sz="1400"/>
            </a:b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DataContext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}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}</a:t>
            </a:r>
            <a:endParaRPr lang="fr-CA" sz="14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6C03AC-FBE4-4FCD-91A2-69E8518986FE}"/>
              </a:ext>
            </a:extLst>
          </p:cNvPr>
          <p:cNvSpPr txBox="1"/>
          <p:nvPr/>
        </p:nvSpPr>
        <p:spPr>
          <a:xfrm>
            <a:off x="838200" y="1690688"/>
            <a:ext cx="449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Le constructeur de la </a:t>
            </a:r>
            <a:r>
              <a:rPr lang="fr-CA" err="1"/>
              <a:t>fen</a:t>
            </a:r>
            <a:r>
              <a:rPr lang="en-CA" err="1"/>
              <a:t>être</a:t>
            </a:r>
            <a:r>
              <a:rPr lang="en-CA"/>
              <a:t> </a:t>
            </a:r>
            <a:r>
              <a:rPr lang="en-CA" err="1"/>
              <a:t>prend</a:t>
            </a:r>
            <a:r>
              <a:rPr lang="en-CA"/>
              <a:t> un </a:t>
            </a:r>
            <a:r>
              <a:rPr lang="en-CA" err="1"/>
              <a:t>MainViewModel</a:t>
            </a:r>
            <a:r>
              <a:rPr lang="en-CA"/>
              <a:t> </a:t>
            </a:r>
            <a:r>
              <a:rPr lang="en-CA" err="1"/>
              <a:t>en</a:t>
            </a:r>
            <a:r>
              <a:rPr lang="en-CA"/>
              <a:t> </a:t>
            </a:r>
            <a:r>
              <a:rPr lang="en-CA" err="1"/>
              <a:t>paramètre</a:t>
            </a:r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DED47-87E7-4C33-90D3-0428C6FDBD85}"/>
              </a:ext>
            </a:extLst>
          </p:cNvPr>
          <p:cNvSpPr/>
          <p:nvPr/>
        </p:nvSpPr>
        <p:spPr>
          <a:xfrm>
            <a:off x="6456803" y="2491951"/>
            <a:ext cx="449671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partial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class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App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: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Application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{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MainWindow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_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wnd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br>
              <a:rPr lang="en-CA" sz="1400">
                <a:latin typeface="Roboto Mono" panose="020B0604020202020204" charset="0"/>
                <a:ea typeface="Roboto Mono" panose="020B0604020202020204" charset="0"/>
              </a:rPr>
            </a:b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App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{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MainViewModel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vm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new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MainViewModel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();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_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wnd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new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MainWindow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vm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);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_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wnd.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Show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();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}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}</a:t>
            </a:r>
            <a:endParaRPr lang="fr-CA" sz="140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68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9D661-9004-4A6C-A110-9CAE4A39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Structure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A16CA-BCAC-4C69-BE4A-A56121CE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Pour débuter, voici quelques bonnes pratiques pour structurer le projet MVVM dans une solution</a:t>
            </a:r>
          </a:p>
          <a:p>
            <a:r>
              <a:rPr lang="fr-CA"/>
              <a:t>Avoir les dossiers suivants dans le projet de l’application</a:t>
            </a:r>
          </a:p>
          <a:p>
            <a:pPr lvl="1"/>
            <a:r>
              <a:rPr lang="fr-CA" err="1"/>
              <a:t>Views</a:t>
            </a:r>
            <a:r>
              <a:rPr lang="fr-CA"/>
              <a:t> : Contient les vues de l’application</a:t>
            </a:r>
          </a:p>
          <a:p>
            <a:pPr lvl="2"/>
            <a:r>
              <a:rPr lang="fr-CA"/>
              <a:t>Le suffixe « </a:t>
            </a:r>
            <a:r>
              <a:rPr lang="fr-CA" err="1"/>
              <a:t>View</a:t>
            </a:r>
            <a:r>
              <a:rPr lang="fr-CA"/>
              <a:t> » est souvent utilisé. Par exemple « </a:t>
            </a:r>
            <a:r>
              <a:rPr lang="fr-CA" err="1"/>
              <a:t>CustomerView.XAML</a:t>
            </a:r>
            <a:r>
              <a:rPr lang="fr-CA"/>
              <a:t> »</a:t>
            </a:r>
          </a:p>
          <a:p>
            <a:pPr lvl="1"/>
            <a:r>
              <a:rPr lang="fr-CA" err="1"/>
              <a:t>ViewModels</a:t>
            </a:r>
            <a:r>
              <a:rPr lang="fr-CA"/>
              <a:t> : Contient les </a:t>
            </a:r>
            <a:r>
              <a:rPr lang="fr-CA" err="1"/>
              <a:t>ViewModels</a:t>
            </a:r>
            <a:endParaRPr lang="fr-CA"/>
          </a:p>
          <a:p>
            <a:pPr lvl="2"/>
            <a:r>
              <a:rPr lang="fr-CA"/>
              <a:t>Le suffixe « </a:t>
            </a:r>
            <a:r>
              <a:rPr lang="fr-CA" err="1"/>
              <a:t>ViewModel</a:t>
            </a:r>
            <a:r>
              <a:rPr lang="fr-CA"/>
              <a:t> » est souvent utilisé</a:t>
            </a:r>
          </a:p>
          <a:p>
            <a:pPr lvl="1"/>
            <a:r>
              <a:rPr lang="fr-CA"/>
              <a:t>Helpers : Contient des fonctionnalités d’aide à l’application</a:t>
            </a:r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60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B24A3-C261-4A94-8A55-BF36CC09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Démarrage d’une application : Startup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B34C4-9EC5-409D-9D27-1812617A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accéder aux arguments de la ligne de commande, il suffit d’appeler </a:t>
            </a:r>
            <a:r>
              <a:rPr lang="fr-CA" b="1" dirty="0" err="1"/>
              <a:t>Environment.GetCommandLineArgs</a:t>
            </a:r>
            <a:r>
              <a:rPr lang="fr-CA" b="1" dirty="0"/>
              <a:t>()</a:t>
            </a:r>
            <a:endParaRPr lang="fr-CA" dirty="0"/>
          </a:p>
          <a:p>
            <a:r>
              <a:rPr lang="fr-CA" dirty="0"/>
              <a:t>On peut accéder à </a:t>
            </a:r>
            <a:r>
              <a:rPr lang="fr-CA" b="1" dirty="0" err="1"/>
              <a:t>Environment</a:t>
            </a:r>
            <a:r>
              <a:rPr lang="fr-CA" dirty="0"/>
              <a:t> n’importe où dans le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14B13-8D2B-4252-88BE-E7E40013EDAE}"/>
              </a:ext>
            </a:extLst>
          </p:cNvPr>
          <p:cNvSpPr/>
          <p:nvPr/>
        </p:nvSpPr>
        <p:spPr>
          <a:xfrm>
            <a:off x="2628900" y="3256426"/>
            <a:ext cx="693420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Application_Startup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CA" sz="1400" err="1">
                <a:solidFill>
                  <a:srgbClr val="000000"/>
                </a:solidFill>
                <a:latin typeface="Consolas" panose="020B0609020204030204" pitchFamily="49" charset="0"/>
              </a:rPr>
              <a:t>StartupEventArgs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400">
                <a:solidFill>
                  <a:srgbClr val="008000"/>
                </a:solidFill>
                <a:latin typeface="Consolas" panose="020B0609020204030204" pitchFamily="49" charset="0"/>
              </a:rPr>
              <a:t> Méthode 1 : Accessible partout</a:t>
            </a:r>
            <a:endParaRPr lang="fr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commandLineArgs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Environment.GetCommandLineArgs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FR" sz="1400">
                <a:solidFill>
                  <a:srgbClr val="008000"/>
                </a:solidFill>
                <a:latin typeface="Consolas" panose="020B0609020204030204" pitchFamily="49" charset="0"/>
              </a:rPr>
              <a:t> Méthode 2 : Accessible via cet événement</a:t>
            </a:r>
            <a:endParaRPr lang="fr-F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cmdLineArgs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e.Args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>
                <a:solidFill>
                  <a:srgbClr val="A31515"/>
                </a:solidFill>
                <a:latin typeface="Consolas" panose="020B0609020204030204" pitchFamily="49" charset="0"/>
              </a:rPr>
              <a:t>$"Nombre d'arguments : 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cmdLineArgs.Length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CA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cmdLineArgs.Length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fr-CA" sz="140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cmdLineArgs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fr-F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A31515"/>
                </a:solidFill>
                <a:latin typeface="Consolas" panose="020B0609020204030204" pitchFamily="49" charset="0"/>
              </a:rPr>
              <a:t>$"Les arguments sont : </a:t>
            </a:r>
            <a:r>
              <a:rPr lang="fr-FR" sz="1400">
                <a:solidFill>
                  <a:srgbClr val="000000"/>
                </a:solidFill>
                <a:latin typeface="Consolas" panose="020B0609020204030204" pitchFamily="49" charset="0"/>
              </a:rPr>
              <a:t>{message}</a:t>
            </a:r>
            <a:r>
              <a:rPr lang="fr-FR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400"/>
          </a:p>
        </p:txBody>
      </p:sp>
    </p:spTree>
    <p:extLst>
      <p:ext uri="{BB962C8B-B14F-4D97-AF65-F5344CB8AC3E}">
        <p14:creationId xmlns:p14="http://schemas.microsoft.com/office/powerpoint/2010/main" val="2345672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BCDCD-1775-48CF-98B6-A79444BE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Exercice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A415F-8CC5-407B-9EF1-B7E52820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Créez une nouvelle branche nommée « </a:t>
            </a:r>
            <a:r>
              <a:rPr lang="fr-CA" err="1"/>
              <a:t>mvvm</a:t>
            </a:r>
            <a:r>
              <a:rPr lang="fr-CA"/>
              <a:t> »</a:t>
            </a:r>
          </a:p>
          <a:p>
            <a:r>
              <a:rPr lang="fr-CA"/>
              <a:t>Modifiez le projet de l’exercice précédent pour utiliser le modèle MVVM</a:t>
            </a:r>
          </a:p>
        </p:txBody>
      </p:sp>
    </p:spTree>
    <p:extLst>
      <p:ext uri="{BB962C8B-B14F-4D97-AF65-F5344CB8AC3E}">
        <p14:creationId xmlns:p14="http://schemas.microsoft.com/office/powerpoint/2010/main" val="3563525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6031F83-679E-4C35-8F15-92EA24D8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D532BEF-A15C-4AD2-B0B8-147C1293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hlinkClick r:id="rId2"/>
              </a:rPr>
              <a:t>https://www.youtube.com/watch?v=HDSRG7GvPbo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372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ECEFC-E578-4AE5-8204-40B1FE6E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Démarrage d’une application : Processus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E146FD0-A86F-4CFA-9B5B-8384A6DC6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688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21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9905C-BCD4-46F3-A38F-F973FA24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Arrêt d’une application : Processus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EDF9ACA-07D7-4F71-9FB9-F1B5FB94E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911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98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2823F-1B50-4CB2-B5C8-6AE2676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Cycle de vie d’une application 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59CE5-4222-4F80-9FB3-A1CBB585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Veuillez consulter le projet « </a:t>
            </a:r>
            <a:r>
              <a:rPr lang="fr-CA" dirty="0" err="1"/>
              <a:t>wpf_lifecyle</a:t>
            </a:r>
            <a:r>
              <a:rPr lang="fr-CA" dirty="0"/>
              <a:t> » dans mon dépôt de code « </a:t>
            </a:r>
            <a:r>
              <a:rPr lang="fr-CA" dirty="0" err="1">
                <a:hlinkClick r:id="rId2"/>
              </a:rPr>
              <a:t>wpf_application_model</a:t>
            </a:r>
            <a:r>
              <a:rPr lang="fr-CA" dirty="0"/>
              <a:t> »</a:t>
            </a:r>
          </a:p>
          <a:p>
            <a:r>
              <a:rPr lang="fr-CA" dirty="0"/>
              <a:t>Exécutez le code</a:t>
            </a:r>
          </a:p>
          <a:p>
            <a:r>
              <a:rPr lang="fr-CA" dirty="0"/>
              <a:t>Observez l’ordre des événements</a:t>
            </a:r>
          </a:p>
          <a:p>
            <a:r>
              <a:rPr lang="fr-CA" dirty="0"/>
              <a:t>Perdez le focus de l’application et revenez</a:t>
            </a:r>
          </a:p>
          <a:p>
            <a:r>
              <a:rPr lang="fr-CA" dirty="0"/>
              <a:t>Pour empêcher la fermeture d’une fenêtre, il suffit de mettre la propriété </a:t>
            </a:r>
            <a:r>
              <a:rPr lang="fr-CA" b="1" dirty="0"/>
              <a:t>Cancel</a:t>
            </a:r>
            <a:r>
              <a:rPr lang="fr-CA" dirty="0"/>
              <a:t> à vrai de </a:t>
            </a:r>
            <a:r>
              <a:rPr lang="fr-CA" b="1" dirty="0" err="1"/>
              <a:t>CancelEventArgs</a:t>
            </a:r>
            <a:r>
              <a:rPr lang="fr-CA" dirty="0"/>
              <a:t> dans la méthode </a:t>
            </a:r>
            <a:r>
              <a:rPr lang="fr-CA" b="1" dirty="0" err="1"/>
              <a:t>OnClosing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595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22190-E71E-4342-8BB1-7AEC0C6E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Cycle de vie d’une application : Utilités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051E9-D08C-48A7-BCAD-683301A71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Voici quelques exemples d’utilité</a:t>
            </a:r>
          </a:p>
          <a:p>
            <a:r>
              <a:rPr lang="fr-CA"/>
              <a:t>Au démarrage d’une application</a:t>
            </a:r>
          </a:p>
          <a:p>
            <a:pPr lvl="1"/>
            <a:r>
              <a:rPr lang="fr-CA"/>
              <a:t>On demande à l’utilisateur s’il veut ouvrir le dernier fichier utilisé</a:t>
            </a:r>
          </a:p>
          <a:p>
            <a:pPr lvl="1"/>
            <a:r>
              <a:rPr lang="fr-CA"/>
              <a:t>On valide les numéros de licence</a:t>
            </a:r>
          </a:p>
          <a:p>
            <a:pPr lvl="1"/>
            <a:r>
              <a:rPr lang="fr-CA"/>
              <a:t>On vérifie pour les mises à jour</a:t>
            </a:r>
          </a:p>
          <a:p>
            <a:r>
              <a:rPr lang="fr-CA"/>
              <a:t>Avant la fermeture de l’application</a:t>
            </a:r>
          </a:p>
          <a:p>
            <a:pPr lvl="1"/>
            <a:r>
              <a:rPr lang="fr-CA"/>
              <a:t>On vérifie si le document a été enregistré, sinon on demande à l’utilisateur la confirmation</a:t>
            </a:r>
          </a:p>
          <a:p>
            <a:pPr lvl="1"/>
            <a:r>
              <a:rPr lang="fr-CA"/>
              <a:t>On applique une mise à jour préalablement téléchargé</a:t>
            </a:r>
          </a:p>
          <a:p>
            <a:pPr lvl="1"/>
            <a:r>
              <a:rPr lang="fr-CA"/>
              <a:t>On libère proprement les différentes ressources utilisées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249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3444</Words>
  <Application>Microsoft Office PowerPoint</Application>
  <PresentationFormat>Grand écran</PresentationFormat>
  <Paragraphs>399</Paragraphs>
  <Slides>51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Roboto Mono</vt:lpstr>
      <vt:lpstr>Thème Office</vt:lpstr>
      <vt:lpstr>WPF</vt:lpstr>
      <vt:lpstr>Notes</vt:lpstr>
      <vt:lpstr>Plan de leçon</vt:lpstr>
      <vt:lpstr>Démarrage d’une application : Startup</vt:lpstr>
      <vt:lpstr>Démarrage d’une application : Startup</vt:lpstr>
      <vt:lpstr>Démarrage d’une application : Processus</vt:lpstr>
      <vt:lpstr>Arrêt d’une application : Processus</vt:lpstr>
      <vt:lpstr>Cycle de vie d’une application : Exemple</vt:lpstr>
      <vt:lpstr>Cycle de vie d’une application : Utilités</vt:lpstr>
      <vt:lpstr>Architecture d’une application</vt:lpstr>
      <vt:lpstr>Architecture d’une application : Description</vt:lpstr>
      <vt:lpstr>Architecture d’une application</vt:lpstr>
      <vt:lpstr>Commençons par le commencement</vt:lpstr>
      <vt:lpstr>Applications avec service de données</vt:lpstr>
      <vt:lpstr>Applications avec service de données</vt:lpstr>
      <vt:lpstr>Applications avec service de données : Exercice – Partie 1</vt:lpstr>
      <vt:lpstr>Interface de service de données</vt:lpstr>
      <vt:lpstr>Interface de service de données : Exercices – Partie 2</vt:lpstr>
      <vt:lpstr>Service de données : Exercices – Partie 2</vt:lpstr>
      <vt:lpstr>Interface de service de données</vt:lpstr>
      <vt:lpstr>Exercice : Projet UI</vt:lpstr>
      <vt:lpstr>Exercice : Projet UI</vt:lpstr>
      <vt:lpstr>Les applications en tiers</vt:lpstr>
      <vt:lpstr>Application en tiers (couches)</vt:lpstr>
      <vt:lpstr>Application en tiers</vt:lpstr>
      <vt:lpstr>3-tiers : définition</vt:lpstr>
      <vt:lpstr>3-tiers : définition</vt:lpstr>
      <vt:lpstr>3-tiers : définition</vt:lpstr>
      <vt:lpstr>Couche présentation</vt:lpstr>
      <vt:lpstr>Couche business</vt:lpstr>
      <vt:lpstr>Couche de données</vt:lpstr>
      <vt:lpstr>Mise en application</vt:lpstr>
      <vt:lpstr>Exercices</vt:lpstr>
      <vt:lpstr>Exercices – Preuve de concept</vt:lpstr>
      <vt:lpstr>Application MVVM</vt:lpstr>
      <vt:lpstr>Rappel : DataContext</vt:lpstr>
      <vt:lpstr>DataContext : Utilisation réelle</vt:lpstr>
      <vt:lpstr>MVVM : Modèle – Vue – Vue-Modèle</vt:lpstr>
      <vt:lpstr>MVVM : Objectifs principaux</vt:lpstr>
      <vt:lpstr>MVVM : Qui l’implémente?</vt:lpstr>
      <vt:lpstr>MVVM : Les responsabilités</vt:lpstr>
      <vt:lpstr>MVVM : Le modèle</vt:lpstr>
      <vt:lpstr>MVVM : Le modèle - Exemple</vt:lpstr>
      <vt:lpstr>MVVM : Le Vue-Modèle (ViewModel)</vt:lpstr>
      <vt:lpstr>MVVM : Le VM – Exemple</vt:lpstr>
      <vt:lpstr>MVVM : Le VM – Bonne pratique</vt:lpstr>
      <vt:lpstr>MVVM : La vue</vt:lpstr>
      <vt:lpstr>MVVM : La vue – Exemple </vt:lpstr>
      <vt:lpstr>MVVM : Structure de la solution</vt:lpstr>
      <vt:lpstr>Exercice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Nicolas Bourré</dc:creator>
  <cp:lastModifiedBy>Nicolas Bourré</cp:lastModifiedBy>
  <cp:revision>12</cp:revision>
  <dcterms:created xsi:type="dcterms:W3CDTF">2020-03-02T18:31:13Z</dcterms:created>
  <dcterms:modified xsi:type="dcterms:W3CDTF">2021-09-08T17:36:12Z</dcterms:modified>
</cp:coreProperties>
</file>