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363" r:id="rId5"/>
    <p:sldId id="364" r:id="rId6"/>
    <p:sldId id="366" r:id="rId7"/>
    <p:sldId id="367" r:id="rId8"/>
    <p:sldId id="368" r:id="rId9"/>
    <p:sldId id="369" r:id="rId10"/>
    <p:sldId id="322" r:id="rId11"/>
    <p:sldId id="340" r:id="rId12"/>
    <p:sldId id="346" r:id="rId13"/>
    <p:sldId id="347" r:id="rId14"/>
    <p:sldId id="348" r:id="rId15"/>
    <p:sldId id="362" r:id="rId16"/>
    <p:sldId id="365" r:id="rId17"/>
    <p:sldId id="351" r:id="rId18"/>
    <p:sldId id="343" r:id="rId19"/>
    <p:sldId id="338" r:id="rId20"/>
    <p:sldId id="342" r:id="rId21"/>
    <p:sldId id="341" r:id="rId22"/>
    <p:sldId id="345" r:id="rId23"/>
    <p:sldId id="339" r:id="rId24"/>
    <p:sldId id="352" r:id="rId25"/>
    <p:sldId id="356" r:id="rId26"/>
    <p:sldId id="350" r:id="rId27"/>
    <p:sldId id="361" r:id="rId28"/>
    <p:sldId id="353" r:id="rId29"/>
    <p:sldId id="355" r:id="rId30"/>
    <p:sldId id="357" r:id="rId31"/>
    <p:sldId id="358" r:id="rId32"/>
    <p:sldId id="359" r:id="rId33"/>
    <p:sldId id="360" r:id="rId34"/>
    <p:sldId id="354" r:id="rId35"/>
    <p:sldId id="34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D135C-183F-4B40-A9C4-FEB2BB1137F6}" v="1987" dt="2021-08-25T16:29:4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872D135C-183F-4B40-A9C4-FEB2BB1137F6}"/>
    <pc:docChg chg="custSel addSld delSld modSld sldOrd">
      <pc:chgData name="Nicolas Bourré" userId="3976cfa3-d3e1-428e-81d1-805acb964e52" providerId="ADAL" clId="{872D135C-183F-4B40-A9C4-FEB2BB1137F6}" dt="2021-08-25T16:29:51.708" v="2818" actId="6549"/>
      <pc:docMkLst>
        <pc:docMk/>
      </pc:docMkLst>
      <pc:sldChg chg="modSp mod">
        <pc:chgData name="Nicolas Bourré" userId="3976cfa3-d3e1-428e-81d1-805acb964e52" providerId="ADAL" clId="{872D135C-183F-4B40-A9C4-FEB2BB1137F6}" dt="2021-08-24T17:24:15.730" v="1" actId="790"/>
        <pc:sldMkLst>
          <pc:docMk/>
          <pc:sldMk cId="1899005370" sldId="338"/>
        </pc:sldMkLst>
        <pc:spChg chg="mod">
          <ac:chgData name="Nicolas Bourré" userId="3976cfa3-d3e1-428e-81d1-805acb964e52" providerId="ADAL" clId="{872D135C-183F-4B40-A9C4-FEB2BB1137F6}" dt="2021-08-24T17:24:15.730" v="1" actId="790"/>
          <ac:spMkLst>
            <pc:docMk/>
            <pc:sldMk cId="1899005370" sldId="338"/>
            <ac:spMk id="7" creationId="{C52BF209-EDF1-461E-A03C-36302885DC6D}"/>
          </ac:spMkLst>
        </pc:spChg>
      </pc:sldChg>
      <pc:sldChg chg="modSp mod">
        <pc:chgData name="Nicolas Bourré" userId="3976cfa3-d3e1-428e-81d1-805acb964e52" providerId="ADAL" clId="{872D135C-183F-4B40-A9C4-FEB2BB1137F6}" dt="2021-08-25T12:56:04.378" v="689" actId="20577"/>
        <pc:sldMkLst>
          <pc:docMk/>
          <pc:sldMk cId="3573505002" sldId="340"/>
        </pc:sldMkLst>
        <pc:spChg chg="mod">
          <ac:chgData name="Nicolas Bourré" userId="3976cfa3-d3e1-428e-81d1-805acb964e52" providerId="ADAL" clId="{872D135C-183F-4B40-A9C4-FEB2BB1137F6}" dt="2021-08-25T12:56:04.378" v="689" actId="20577"/>
          <ac:spMkLst>
            <pc:docMk/>
            <pc:sldMk cId="3573505002" sldId="340"/>
            <ac:spMk id="5" creationId="{BA9598A0-57C6-4EB3-A185-9597E5956BAB}"/>
          </ac:spMkLst>
        </pc:spChg>
      </pc:sldChg>
      <pc:sldChg chg="ord">
        <pc:chgData name="Nicolas Bourré" userId="3976cfa3-d3e1-428e-81d1-805acb964e52" providerId="ADAL" clId="{872D135C-183F-4B40-A9C4-FEB2BB1137F6}" dt="2021-08-24T19:13:20.315" v="684"/>
        <pc:sldMkLst>
          <pc:docMk/>
          <pc:sldMk cId="1282607209" sldId="343"/>
        </pc:sldMkLst>
      </pc:sldChg>
      <pc:sldChg chg="modSp">
        <pc:chgData name="Nicolas Bourré" userId="3976cfa3-d3e1-428e-81d1-805acb964e52" providerId="ADAL" clId="{872D135C-183F-4B40-A9C4-FEB2BB1137F6}" dt="2021-08-25T15:32:07.980" v="1198" actId="6549"/>
        <pc:sldMkLst>
          <pc:docMk/>
          <pc:sldMk cId="1268709918" sldId="346"/>
        </pc:sldMkLst>
        <pc:spChg chg="mod">
          <ac:chgData name="Nicolas Bourré" userId="3976cfa3-d3e1-428e-81d1-805acb964e52" providerId="ADAL" clId="{872D135C-183F-4B40-A9C4-FEB2BB1137F6}" dt="2021-08-25T15:32:07.980" v="1198" actId="6549"/>
          <ac:spMkLst>
            <pc:docMk/>
            <pc:sldMk cId="1268709918" sldId="346"/>
            <ac:spMk id="3" creationId="{2645D4A8-AD4D-4F83-8BDE-984A85D77561}"/>
          </ac:spMkLst>
        </pc:spChg>
      </pc:sldChg>
      <pc:sldChg chg="addSp delSp modSp mod chgLayout">
        <pc:chgData name="Nicolas Bourré" userId="3976cfa3-d3e1-428e-81d1-805acb964e52" providerId="ADAL" clId="{872D135C-183F-4B40-A9C4-FEB2BB1137F6}" dt="2021-08-24T17:59:44.925" v="157" actId="700"/>
        <pc:sldMkLst>
          <pc:docMk/>
          <pc:sldMk cId="2926748068" sldId="351"/>
        </pc:sldMkLst>
        <pc:spChg chg="mod ord">
          <ac:chgData name="Nicolas Bourré" userId="3976cfa3-d3e1-428e-81d1-805acb964e52" providerId="ADAL" clId="{872D135C-183F-4B40-A9C4-FEB2BB1137F6}" dt="2021-08-24T17:59:44.925" v="157" actId="700"/>
          <ac:spMkLst>
            <pc:docMk/>
            <pc:sldMk cId="2926748068" sldId="351"/>
            <ac:spMk id="2" creationId="{9CA81BF2-3EBC-4BC6-ADCC-D212DEBA1E8F}"/>
          </ac:spMkLst>
        </pc:spChg>
        <pc:spChg chg="del">
          <ac:chgData name="Nicolas Bourré" userId="3976cfa3-d3e1-428e-81d1-805acb964e52" providerId="ADAL" clId="{872D135C-183F-4B40-A9C4-FEB2BB1137F6}" dt="2021-08-24T17:59:44.925" v="157" actId="700"/>
          <ac:spMkLst>
            <pc:docMk/>
            <pc:sldMk cId="2926748068" sldId="351"/>
            <ac:spMk id="3" creationId="{FA96FF81-61B7-4572-96A4-00D38AF62F2D}"/>
          </ac:spMkLst>
        </pc:spChg>
        <pc:spChg chg="add mod ord">
          <ac:chgData name="Nicolas Bourré" userId="3976cfa3-d3e1-428e-81d1-805acb964e52" providerId="ADAL" clId="{872D135C-183F-4B40-A9C4-FEB2BB1137F6}" dt="2021-08-24T17:59:44.925" v="157" actId="700"/>
          <ac:spMkLst>
            <pc:docMk/>
            <pc:sldMk cId="2926748068" sldId="351"/>
            <ac:spMk id="4" creationId="{8742752A-981D-4A3F-810E-0E5D54C87C07}"/>
          </ac:spMkLst>
        </pc:spChg>
      </pc:sldChg>
      <pc:sldChg chg="delSp modSp new mod modClrScheme chgLayout modNotesTx">
        <pc:chgData name="Nicolas Bourré" userId="3976cfa3-d3e1-428e-81d1-805acb964e52" providerId="ADAL" clId="{872D135C-183F-4B40-A9C4-FEB2BB1137F6}" dt="2021-08-24T19:07:54.616" v="682" actId="20577"/>
        <pc:sldMkLst>
          <pc:docMk/>
          <pc:sldMk cId="3202172547" sldId="362"/>
        </pc:sldMkLst>
        <pc:spChg chg="mod ord">
          <ac:chgData name="Nicolas Bourré" userId="3976cfa3-d3e1-428e-81d1-805acb964e52" providerId="ADAL" clId="{872D135C-183F-4B40-A9C4-FEB2BB1137F6}" dt="2021-08-24T17:59:49.574" v="158" actId="700"/>
          <ac:spMkLst>
            <pc:docMk/>
            <pc:sldMk cId="3202172547" sldId="362"/>
            <ac:spMk id="2" creationId="{573829F1-F72A-46DB-B8C4-506AAF6120D5}"/>
          </ac:spMkLst>
        </pc:spChg>
        <pc:spChg chg="mod ord">
          <ac:chgData name="Nicolas Bourré" userId="3976cfa3-d3e1-428e-81d1-805acb964e52" providerId="ADAL" clId="{872D135C-183F-4B40-A9C4-FEB2BB1137F6}" dt="2021-08-24T19:07:54.616" v="682" actId="20577"/>
          <ac:spMkLst>
            <pc:docMk/>
            <pc:sldMk cId="3202172547" sldId="362"/>
            <ac:spMk id="3" creationId="{295D3418-C5DB-4896-AF93-65102D27B48E}"/>
          </ac:spMkLst>
        </pc:spChg>
        <pc:spChg chg="del">
          <ac:chgData name="Nicolas Bourré" userId="3976cfa3-d3e1-428e-81d1-805acb964e52" providerId="ADAL" clId="{872D135C-183F-4B40-A9C4-FEB2BB1137F6}" dt="2021-08-24T17:59:49.574" v="158" actId="700"/>
          <ac:spMkLst>
            <pc:docMk/>
            <pc:sldMk cId="3202172547" sldId="362"/>
            <ac:spMk id="4" creationId="{6EB40834-1430-46DD-940A-6C07BB10EE57}"/>
          </ac:spMkLst>
        </pc:spChg>
      </pc:sldChg>
      <pc:sldChg chg="new del">
        <pc:chgData name="Nicolas Bourré" userId="3976cfa3-d3e1-428e-81d1-805acb964e52" providerId="ADAL" clId="{872D135C-183F-4B40-A9C4-FEB2BB1137F6}" dt="2021-08-24T17:59:39.444" v="156" actId="47"/>
        <pc:sldMkLst>
          <pc:docMk/>
          <pc:sldMk cId="514492631" sldId="363"/>
        </pc:sldMkLst>
      </pc:sldChg>
      <pc:sldChg chg="modSp new mod ord">
        <pc:chgData name="Nicolas Bourré" userId="3976cfa3-d3e1-428e-81d1-805acb964e52" providerId="ADAL" clId="{872D135C-183F-4B40-A9C4-FEB2BB1137F6}" dt="2021-08-25T12:59:11.681" v="717" actId="20577"/>
        <pc:sldMkLst>
          <pc:docMk/>
          <pc:sldMk cId="2208662247" sldId="363"/>
        </pc:sldMkLst>
        <pc:spChg chg="mod">
          <ac:chgData name="Nicolas Bourré" userId="3976cfa3-d3e1-428e-81d1-805acb964e52" providerId="ADAL" clId="{872D135C-183F-4B40-A9C4-FEB2BB1137F6}" dt="2021-08-25T12:59:11.681" v="717" actId="20577"/>
          <ac:spMkLst>
            <pc:docMk/>
            <pc:sldMk cId="2208662247" sldId="363"/>
            <ac:spMk id="2" creationId="{3209E64C-59DD-4110-B197-26714DFC5855}"/>
          </ac:spMkLst>
        </pc:spChg>
      </pc:sldChg>
      <pc:sldChg chg="addSp delSp modSp new mod modClrScheme chgLayout">
        <pc:chgData name="Nicolas Bourré" userId="3976cfa3-d3e1-428e-81d1-805acb964e52" providerId="ADAL" clId="{872D135C-183F-4B40-A9C4-FEB2BB1137F6}" dt="2021-08-25T16:28:56.446" v="2731" actId="20577"/>
        <pc:sldMkLst>
          <pc:docMk/>
          <pc:sldMk cId="690027633" sldId="364"/>
        </pc:sldMkLst>
        <pc:spChg chg="del mod ord">
          <ac:chgData name="Nicolas Bourré" userId="3976cfa3-d3e1-428e-81d1-805acb964e52" providerId="ADAL" clId="{872D135C-183F-4B40-A9C4-FEB2BB1137F6}" dt="2021-08-25T13:00:03.558" v="719" actId="700"/>
          <ac:spMkLst>
            <pc:docMk/>
            <pc:sldMk cId="690027633" sldId="364"/>
            <ac:spMk id="2" creationId="{E437679E-6B8E-4253-9BD0-9DB1696922B6}"/>
          </ac:spMkLst>
        </pc:spChg>
        <pc:spChg chg="del mod ord">
          <ac:chgData name="Nicolas Bourré" userId="3976cfa3-d3e1-428e-81d1-805acb964e52" providerId="ADAL" clId="{872D135C-183F-4B40-A9C4-FEB2BB1137F6}" dt="2021-08-25T13:00:03.558" v="719" actId="700"/>
          <ac:spMkLst>
            <pc:docMk/>
            <pc:sldMk cId="690027633" sldId="364"/>
            <ac:spMk id="3" creationId="{0401BAAA-6878-4797-A0EA-873F739A3171}"/>
          </ac:spMkLst>
        </pc:spChg>
        <pc:spChg chg="add mod ord">
          <ac:chgData name="Nicolas Bourré" userId="3976cfa3-d3e1-428e-81d1-805acb964e52" providerId="ADAL" clId="{872D135C-183F-4B40-A9C4-FEB2BB1137F6}" dt="2021-08-25T13:00:07.246" v="734" actId="20577"/>
          <ac:spMkLst>
            <pc:docMk/>
            <pc:sldMk cId="690027633" sldId="364"/>
            <ac:spMk id="4" creationId="{54D9BB90-301D-45FA-9073-85EECB85739D}"/>
          </ac:spMkLst>
        </pc:spChg>
        <pc:spChg chg="add mod ord">
          <ac:chgData name="Nicolas Bourré" userId="3976cfa3-d3e1-428e-81d1-805acb964e52" providerId="ADAL" clId="{872D135C-183F-4B40-A9C4-FEB2BB1137F6}" dt="2021-08-25T16:28:56.446" v="2731" actId="20577"/>
          <ac:spMkLst>
            <pc:docMk/>
            <pc:sldMk cId="690027633" sldId="364"/>
            <ac:spMk id="5" creationId="{43F60171-B191-4651-B98C-773C907D139E}"/>
          </ac:spMkLst>
        </pc:spChg>
      </pc:sldChg>
      <pc:sldChg chg="addSp delSp modSp new mod modClrScheme chgLayout">
        <pc:chgData name="Nicolas Bourré" userId="3976cfa3-d3e1-428e-81d1-805acb964e52" providerId="ADAL" clId="{872D135C-183F-4B40-A9C4-FEB2BB1137F6}" dt="2021-08-25T15:44:28.434" v="1405" actId="20577"/>
        <pc:sldMkLst>
          <pc:docMk/>
          <pc:sldMk cId="1131560196" sldId="365"/>
        </pc:sldMkLst>
        <pc:spChg chg="mod ord">
          <ac:chgData name="Nicolas Bourré" userId="3976cfa3-d3e1-428e-81d1-805acb964e52" providerId="ADAL" clId="{872D135C-183F-4B40-A9C4-FEB2BB1137F6}" dt="2021-08-25T15:32:37.662" v="1201" actId="700"/>
          <ac:spMkLst>
            <pc:docMk/>
            <pc:sldMk cId="1131560196" sldId="365"/>
            <ac:spMk id="2" creationId="{3E24DBB6-6FB5-43DC-AE20-305CFC7A6162}"/>
          </ac:spMkLst>
        </pc:spChg>
        <pc:spChg chg="mod ord">
          <ac:chgData name="Nicolas Bourré" userId="3976cfa3-d3e1-428e-81d1-805acb964e52" providerId="ADAL" clId="{872D135C-183F-4B40-A9C4-FEB2BB1137F6}" dt="2021-08-25T15:44:28.434" v="1405" actId="20577"/>
          <ac:spMkLst>
            <pc:docMk/>
            <pc:sldMk cId="1131560196" sldId="365"/>
            <ac:spMk id="3" creationId="{13A53D6F-F547-48CD-8313-AAFE9E7D6768}"/>
          </ac:spMkLst>
        </pc:spChg>
        <pc:spChg chg="add del mod ord">
          <ac:chgData name="Nicolas Bourré" userId="3976cfa3-d3e1-428e-81d1-805acb964e52" providerId="ADAL" clId="{872D135C-183F-4B40-A9C4-FEB2BB1137F6}" dt="2021-08-25T15:35:28.570" v="1207" actId="478"/>
          <ac:spMkLst>
            <pc:docMk/>
            <pc:sldMk cId="1131560196" sldId="365"/>
            <ac:spMk id="4" creationId="{E01A35C0-4224-4B73-BD33-7307EAD68991}"/>
          </ac:spMkLst>
        </pc:spChg>
        <pc:spChg chg="add del mod">
          <ac:chgData name="Nicolas Bourré" userId="3976cfa3-d3e1-428e-81d1-805acb964e52" providerId="ADAL" clId="{872D135C-183F-4B40-A9C4-FEB2BB1137F6}" dt="2021-08-25T15:36:32.077" v="1217" actId="478"/>
          <ac:spMkLst>
            <pc:docMk/>
            <pc:sldMk cId="1131560196" sldId="365"/>
            <ac:spMk id="6" creationId="{BC9D0E4B-2F1B-4023-AFA5-EF639748A390}"/>
          </ac:spMkLst>
        </pc:spChg>
        <pc:spChg chg="add del mod">
          <ac:chgData name="Nicolas Bourré" userId="3976cfa3-d3e1-428e-81d1-805acb964e52" providerId="ADAL" clId="{872D135C-183F-4B40-A9C4-FEB2BB1137F6}" dt="2021-08-25T15:42:12.671" v="1238" actId="478"/>
          <ac:spMkLst>
            <pc:docMk/>
            <pc:sldMk cId="1131560196" sldId="365"/>
            <ac:spMk id="8" creationId="{35757B42-9CE1-4FB2-8FC0-71C00AC23F59}"/>
          </ac:spMkLst>
        </pc:spChg>
        <pc:spChg chg="add mod">
          <ac:chgData name="Nicolas Bourré" userId="3976cfa3-d3e1-428e-81d1-805acb964e52" providerId="ADAL" clId="{872D135C-183F-4B40-A9C4-FEB2BB1137F6}" dt="2021-08-25T15:42:35.145" v="1246" actId="1076"/>
          <ac:spMkLst>
            <pc:docMk/>
            <pc:sldMk cId="1131560196" sldId="365"/>
            <ac:spMk id="10" creationId="{A4C58B37-48A5-4108-9218-612DA80DDA03}"/>
          </ac:spMkLst>
        </pc:spChg>
      </pc:sldChg>
      <pc:sldChg chg="addSp delSp modSp new mod modClrScheme chgLayout">
        <pc:chgData name="Nicolas Bourré" userId="3976cfa3-d3e1-428e-81d1-805acb964e52" providerId="ADAL" clId="{872D135C-183F-4B40-A9C4-FEB2BB1137F6}" dt="2021-08-25T15:46:59.127" v="1782" actId="20577"/>
        <pc:sldMkLst>
          <pc:docMk/>
          <pc:sldMk cId="968339882" sldId="366"/>
        </pc:sldMkLst>
        <pc:spChg chg="mod ord">
          <ac:chgData name="Nicolas Bourré" userId="3976cfa3-d3e1-428e-81d1-805acb964e52" providerId="ADAL" clId="{872D135C-183F-4B40-A9C4-FEB2BB1137F6}" dt="2021-08-25T15:45:29.447" v="1587" actId="700"/>
          <ac:spMkLst>
            <pc:docMk/>
            <pc:sldMk cId="968339882" sldId="366"/>
            <ac:spMk id="2" creationId="{A2C02B5B-2FA8-4664-983E-CF40D194C444}"/>
          </ac:spMkLst>
        </pc:spChg>
        <pc:spChg chg="mod ord">
          <ac:chgData name="Nicolas Bourré" userId="3976cfa3-d3e1-428e-81d1-805acb964e52" providerId="ADAL" clId="{872D135C-183F-4B40-A9C4-FEB2BB1137F6}" dt="2021-08-25T15:46:59.127" v="1782" actId="20577"/>
          <ac:spMkLst>
            <pc:docMk/>
            <pc:sldMk cId="968339882" sldId="366"/>
            <ac:spMk id="3" creationId="{94C67EF4-6B50-445E-8ABC-ABDAC9778889}"/>
          </ac:spMkLst>
        </pc:spChg>
        <pc:spChg chg="add del mod ord">
          <ac:chgData name="Nicolas Bourré" userId="3976cfa3-d3e1-428e-81d1-805acb964e52" providerId="ADAL" clId="{872D135C-183F-4B40-A9C4-FEB2BB1137F6}" dt="2021-08-25T15:46:32.603" v="1692" actId="931"/>
          <ac:spMkLst>
            <pc:docMk/>
            <pc:sldMk cId="968339882" sldId="366"/>
            <ac:spMk id="4" creationId="{CFAAA51C-3C14-4993-A261-1F9B60C82D8E}"/>
          </ac:spMkLst>
        </pc:spChg>
        <pc:picChg chg="add mod">
          <ac:chgData name="Nicolas Bourré" userId="3976cfa3-d3e1-428e-81d1-805acb964e52" providerId="ADAL" clId="{872D135C-183F-4B40-A9C4-FEB2BB1137F6}" dt="2021-08-25T15:46:36.743" v="1695" actId="1076"/>
          <ac:picMkLst>
            <pc:docMk/>
            <pc:sldMk cId="968339882" sldId="366"/>
            <ac:picMk id="6" creationId="{4371C59B-4055-4274-B56F-6B2441A7B943}"/>
          </ac:picMkLst>
        </pc:picChg>
      </pc:sldChg>
      <pc:sldChg chg="addSp delSp modSp new mod modClrScheme chgLayout">
        <pc:chgData name="Nicolas Bourré" userId="3976cfa3-d3e1-428e-81d1-805acb964e52" providerId="ADAL" clId="{872D135C-183F-4B40-A9C4-FEB2BB1137F6}" dt="2021-08-25T15:50:52.841" v="2317" actId="20577"/>
        <pc:sldMkLst>
          <pc:docMk/>
          <pc:sldMk cId="1626860980" sldId="367"/>
        </pc:sldMkLst>
        <pc:spChg chg="mod ord">
          <ac:chgData name="Nicolas Bourré" userId="3976cfa3-d3e1-428e-81d1-805acb964e52" providerId="ADAL" clId="{872D135C-183F-4B40-A9C4-FEB2BB1137F6}" dt="2021-08-25T15:47:32.570" v="1804" actId="700"/>
          <ac:spMkLst>
            <pc:docMk/>
            <pc:sldMk cId="1626860980" sldId="367"/>
            <ac:spMk id="2" creationId="{7D15D442-BF20-4F8F-A9BC-9A0941309EEB}"/>
          </ac:spMkLst>
        </pc:spChg>
        <pc:spChg chg="del mod ord">
          <ac:chgData name="Nicolas Bourré" userId="3976cfa3-d3e1-428e-81d1-805acb964e52" providerId="ADAL" clId="{872D135C-183F-4B40-A9C4-FEB2BB1137F6}" dt="2021-08-25T15:47:32.570" v="1804" actId="700"/>
          <ac:spMkLst>
            <pc:docMk/>
            <pc:sldMk cId="1626860980" sldId="367"/>
            <ac:spMk id="3" creationId="{CC050818-6254-4F33-8439-9F9F8240B9C9}"/>
          </ac:spMkLst>
        </pc:spChg>
        <pc:spChg chg="del">
          <ac:chgData name="Nicolas Bourré" userId="3976cfa3-d3e1-428e-81d1-805acb964e52" providerId="ADAL" clId="{872D135C-183F-4B40-A9C4-FEB2BB1137F6}" dt="2021-08-25T15:47:32.570" v="1804" actId="700"/>
          <ac:spMkLst>
            <pc:docMk/>
            <pc:sldMk cId="1626860980" sldId="367"/>
            <ac:spMk id="4" creationId="{FFCBF692-AB91-4218-9A68-4BED9B048A77}"/>
          </ac:spMkLst>
        </pc:spChg>
        <pc:spChg chg="add mod ord">
          <ac:chgData name="Nicolas Bourré" userId="3976cfa3-d3e1-428e-81d1-805acb964e52" providerId="ADAL" clId="{872D135C-183F-4B40-A9C4-FEB2BB1137F6}" dt="2021-08-25T15:50:52.841" v="2317" actId="20577"/>
          <ac:spMkLst>
            <pc:docMk/>
            <pc:sldMk cId="1626860980" sldId="367"/>
            <ac:spMk id="5" creationId="{D8D2E0C0-E479-4662-9DA9-A7989E82693B}"/>
          </ac:spMkLst>
        </pc:spChg>
      </pc:sldChg>
      <pc:sldChg chg="modSp new mod">
        <pc:chgData name="Nicolas Bourré" userId="3976cfa3-d3e1-428e-81d1-805acb964e52" providerId="ADAL" clId="{872D135C-183F-4B40-A9C4-FEB2BB1137F6}" dt="2021-08-25T16:29:01.198" v="2732" actId="123"/>
        <pc:sldMkLst>
          <pc:docMk/>
          <pc:sldMk cId="3952353332" sldId="368"/>
        </pc:sldMkLst>
        <pc:spChg chg="mod">
          <ac:chgData name="Nicolas Bourré" userId="3976cfa3-d3e1-428e-81d1-805acb964e52" providerId="ADAL" clId="{872D135C-183F-4B40-A9C4-FEB2BB1137F6}" dt="2021-08-25T15:51:18.278" v="2356" actId="20577"/>
          <ac:spMkLst>
            <pc:docMk/>
            <pc:sldMk cId="3952353332" sldId="368"/>
            <ac:spMk id="2" creationId="{F83ABF87-9FAC-4036-A530-0AFC540EF039}"/>
          </ac:spMkLst>
        </pc:spChg>
        <pc:spChg chg="mod">
          <ac:chgData name="Nicolas Bourré" userId="3976cfa3-d3e1-428e-81d1-805acb964e52" providerId="ADAL" clId="{872D135C-183F-4B40-A9C4-FEB2BB1137F6}" dt="2021-08-25T16:29:01.198" v="2732" actId="123"/>
          <ac:spMkLst>
            <pc:docMk/>
            <pc:sldMk cId="3952353332" sldId="368"/>
            <ac:spMk id="3" creationId="{BB003E1B-6DF6-4B69-A060-3FB82472AE3F}"/>
          </ac:spMkLst>
        </pc:spChg>
      </pc:sldChg>
      <pc:sldChg chg="modSp new mod">
        <pc:chgData name="Nicolas Bourré" userId="3976cfa3-d3e1-428e-81d1-805acb964e52" providerId="ADAL" clId="{872D135C-183F-4B40-A9C4-FEB2BB1137F6}" dt="2021-08-25T16:29:51.708" v="2818" actId="6549"/>
        <pc:sldMkLst>
          <pc:docMk/>
          <pc:sldMk cId="2570006568" sldId="369"/>
        </pc:sldMkLst>
        <pc:spChg chg="mod">
          <ac:chgData name="Nicolas Bourré" userId="3976cfa3-d3e1-428e-81d1-805acb964e52" providerId="ADAL" clId="{872D135C-183F-4B40-A9C4-FEB2BB1137F6}" dt="2021-08-25T16:29:03.341" v="2744" actId="20577"/>
          <ac:spMkLst>
            <pc:docMk/>
            <pc:sldMk cId="2570006568" sldId="369"/>
            <ac:spMk id="2" creationId="{CE244C7D-6850-4A30-A345-8F3D44320023}"/>
          </ac:spMkLst>
        </pc:spChg>
        <pc:spChg chg="mod">
          <ac:chgData name="Nicolas Bourré" userId="3976cfa3-d3e1-428e-81d1-805acb964e52" providerId="ADAL" clId="{872D135C-183F-4B40-A9C4-FEB2BB1137F6}" dt="2021-08-25T16:29:51.708" v="2818" actId="6549"/>
          <ac:spMkLst>
            <pc:docMk/>
            <pc:sldMk cId="2570006568" sldId="369"/>
            <ac:spMk id="3" creationId="{0578B218-0FFA-4115-B8A2-D6FFF4F5E3AE}"/>
          </ac:spMkLst>
        </pc:spChg>
      </pc:sldChg>
    </pc:docChg>
  </pc:docChgLst>
  <pc:docChgLst>
    <pc:chgData name="Nicolas Bourré" userId="3976cfa3-d3e1-428e-81d1-805acb964e52" providerId="ADAL" clId="{4D93F89A-0A42-488D-A6E7-EE33271A0E40}"/>
    <pc:docChg chg="undo custSel mod addSld delSld modSld sldOrd">
      <pc:chgData name="Nicolas Bourré" userId="3976cfa3-d3e1-428e-81d1-805acb964e52" providerId="ADAL" clId="{4D93F89A-0A42-488D-A6E7-EE33271A0E40}" dt="2020-04-13T23:32:32.843" v="8140" actId="20577"/>
      <pc:docMkLst>
        <pc:docMk/>
      </pc:docMkLst>
      <pc:sldChg chg="modSp mod">
        <pc:chgData name="Nicolas Bourré" userId="3976cfa3-d3e1-428e-81d1-805acb964e52" providerId="ADAL" clId="{4D93F89A-0A42-488D-A6E7-EE33271A0E40}" dt="2020-04-03T20:39:17.934" v="2009" actId="20577"/>
        <pc:sldMkLst>
          <pc:docMk/>
          <pc:sldMk cId="3683864631" sldId="322"/>
        </pc:sldMkLst>
        <pc:spChg chg="mod">
          <ac:chgData name="Nicolas Bourré" userId="3976cfa3-d3e1-428e-81d1-805acb964e52" providerId="ADAL" clId="{4D93F89A-0A42-488D-A6E7-EE33271A0E40}" dt="2020-04-03T20:39:17.934" v="2009" actId="20577"/>
          <ac:spMkLst>
            <pc:docMk/>
            <pc:sldMk cId="3683864631" sldId="322"/>
            <ac:spMk id="4" creationId="{41952989-F377-4463-A132-E583A8537597}"/>
          </ac:spMkLst>
        </pc:spChg>
      </pc:sldChg>
      <pc:sldChg chg="modSp mod">
        <pc:chgData name="Nicolas Bourré" userId="3976cfa3-d3e1-428e-81d1-805acb964e52" providerId="ADAL" clId="{4D93F89A-0A42-488D-A6E7-EE33271A0E40}" dt="2020-04-06T17:07:51.841" v="4018" actId="20577"/>
        <pc:sldMkLst>
          <pc:docMk/>
          <pc:sldMk cId="3766228061" sldId="339"/>
        </pc:sldMkLst>
        <pc:spChg chg="mod">
          <ac:chgData name="Nicolas Bourré" userId="3976cfa3-d3e1-428e-81d1-805acb964e52" providerId="ADAL" clId="{4D93F89A-0A42-488D-A6E7-EE33271A0E40}" dt="2020-04-06T17:07:51.841" v="4018" actId="20577"/>
          <ac:spMkLst>
            <pc:docMk/>
            <pc:sldMk cId="3766228061" sldId="339"/>
            <ac:spMk id="3" creationId="{9C01D5DB-9DDB-41CF-9910-CD9C3D0DDFBB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05T22:53:21.522" v="2198" actId="21"/>
        <pc:sldMkLst>
          <pc:docMk/>
          <pc:sldMk cId="3573505002" sldId="340"/>
        </pc:sldMkLst>
        <pc:spChg chg="del">
          <ac:chgData name="Nicolas Bourré" userId="3976cfa3-d3e1-428e-81d1-805acb964e52" providerId="ADAL" clId="{4D93F89A-0A42-488D-A6E7-EE33271A0E40}" dt="2020-03-27T16:27:27.417" v="1"/>
          <ac:spMkLst>
            <pc:docMk/>
            <pc:sldMk cId="3573505002" sldId="340"/>
            <ac:spMk id="2" creationId="{26D95859-7BF5-4281-9878-C13A460C95E5}"/>
          </ac:spMkLst>
        </pc:spChg>
        <pc:spChg chg="del">
          <ac:chgData name="Nicolas Bourré" userId="3976cfa3-d3e1-428e-81d1-805acb964e52" providerId="ADAL" clId="{4D93F89A-0A42-488D-A6E7-EE33271A0E40}" dt="2020-03-27T16:27:27.417" v="1"/>
          <ac:spMkLst>
            <pc:docMk/>
            <pc:sldMk cId="3573505002" sldId="340"/>
            <ac:spMk id="3" creationId="{75D2D641-FC35-4B68-A9D9-ED0E2BDEFB63}"/>
          </ac:spMkLst>
        </pc:spChg>
        <pc:spChg chg="add mod">
          <ac:chgData name="Nicolas Bourré" userId="3976cfa3-d3e1-428e-81d1-805acb964e52" providerId="ADAL" clId="{4D93F89A-0A42-488D-A6E7-EE33271A0E40}" dt="2020-03-27T16:27:31.316" v="14" actId="20577"/>
          <ac:spMkLst>
            <pc:docMk/>
            <pc:sldMk cId="3573505002" sldId="340"/>
            <ac:spMk id="4" creationId="{BCF00DC1-542B-4C0C-A702-EC4CCF3F5899}"/>
          </ac:spMkLst>
        </pc:spChg>
        <pc:spChg chg="add mod">
          <ac:chgData name="Nicolas Bourré" userId="3976cfa3-d3e1-428e-81d1-805acb964e52" providerId="ADAL" clId="{4D93F89A-0A42-488D-A6E7-EE33271A0E40}" dt="2020-04-05T22:53:21.522" v="2198" actId="21"/>
          <ac:spMkLst>
            <pc:docMk/>
            <pc:sldMk cId="3573505002" sldId="340"/>
            <ac:spMk id="5" creationId="{BA9598A0-57C6-4EB3-A185-9597E5956BAB}"/>
          </ac:spMkLst>
        </pc:spChg>
      </pc:sldChg>
      <pc:sldChg chg="modSp add mod ord">
        <pc:chgData name="Nicolas Bourré" userId="3976cfa3-d3e1-428e-81d1-805acb964e52" providerId="ADAL" clId="{4D93F89A-0A42-488D-A6E7-EE33271A0E40}" dt="2020-04-13T22:13:31.232" v="4797" actId="20577"/>
        <pc:sldMkLst>
          <pc:docMk/>
          <pc:sldMk cId="954315813" sldId="341"/>
        </pc:sldMkLst>
        <pc:spChg chg="mod">
          <ac:chgData name="Nicolas Bourré" userId="3976cfa3-d3e1-428e-81d1-805acb964e52" providerId="ADAL" clId="{4D93F89A-0A42-488D-A6E7-EE33271A0E40}" dt="2020-03-27T16:29:26.628" v="186" actId="20577"/>
          <ac:spMkLst>
            <pc:docMk/>
            <pc:sldMk cId="954315813" sldId="341"/>
            <ac:spMk id="2" creationId="{5C8141FE-9F60-4ABD-BE46-F95E9C854748}"/>
          </ac:spMkLst>
        </pc:spChg>
        <pc:spChg chg="mod">
          <ac:chgData name="Nicolas Bourré" userId="3976cfa3-d3e1-428e-81d1-805acb964e52" providerId="ADAL" clId="{4D93F89A-0A42-488D-A6E7-EE33271A0E40}" dt="2020-04-13T22:13:31.232" v="4797" actId="20577"/>
          <ac:spMkLst>
            <pc:docMk/>
            <pc:sldMk cId="954315813" sldId="341"/>
            <ac:spMk id="3" creationId="{F5A05FF8-2CED-49E4-BA3A-D120733B3534}"/>
          </ac:spMkLst>
        </pc:spChg>
      </pc:sldChg>
      <pc:sldChg chg="modSp add mod ord">
        <pc:chgData name="Nicolas Bourré" userId="3976cfa3-d3e1-428e-81d1-805acb964e52" providerId="ADAL" clId="{4D93F89A-0A42-488D-A6E7-EE33271A0E40}" dt="2020-03-27T19:49:27.379" v="1257" actId="20577"/>
        <pc:sldMkLst>
          <pc:docMk/>
          <pc:sldMk cId="383696949" sldId="342"/>
        </pc:sldMkLst>
        <pc:spChg chg="mod">
          <ac:chgData name="Nicolas Bourré" userId="3976cfa3-d3e1-428e-81d1-805acb964e52" providerId="ADAL" clId="{4D93F89A-0A42-488D-A6E7-EE33271A0E40}" dt="2020-03-27T19:38:30.960" v="1203" actId="20577"/>
          <ac:spMkLst>
            <pc:docMk/>
            <pc:sldMk cId="383696949" sldId="342"/>
            <ac:spMk id="2" creationId="{8E89AB1E-51C7-4B85-88EB-C0600148B050}"/>
          </ac:spMkLst>
        </pc:spChg>
        <pc:spChg chg="mod">
          <ac:chgData name="Nicolas Bourré" userId="3976cfa3-d3e1-428e-81d1-805acb964e52" providerId="ADAL" clId="{4D93F89A-0A42-488D-A6E7-EE33271A0E40}" dt="2020-03-27T19:49:27.379" v="1257" actId="20577"/>
          <ac:spMkLst>
            <pc:docMk/>
            <pc:sldMk cId="383696949" sldId="342"/>
            <ac:spMk id="3" creationId="{5D9632FE-17B1-4154-B06E-6923CC8A1297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07T20:06:30.978" v="4681" actId="20577"/>
        <pc:sldMkLst>
          <pc:docMk/>
          <pc:sldMk cId="1282607209" sldId="343"/>
        </pc:sldMkLst>
        <pc:spChg chg="del">
          <ac:chgData name="Nicolas Bourré" userId="3976cfa3-d3e1-428e-81d1-805acb964e52" providerId="ADAL" clId="{4D93F89A-0A42-488D-A6E7-EE33271A0E40}" dt="2020-04-01T20:54:29.575" v="1603"/>
          <ac:spMkLst>
            <pc:docMk/>
            <pc:sldMk cId="1282607209" sldId="343"/>
            <ac:spMk id="2" creationId="{E0631496-6176-4A82-A902-15985AEEEC69}"/>
          </ac:spMkLst>
        </pc:spChg>
        <pc:spChg chg="del">
          <ac:chgData name="Nicolas Bourré" userId="3976cfa3-d3e1-428e-81d1-805acb964e52" providerId="ADAL" clId="{4D93F89A-0A42-488D-A6E7-EE33271A0E40}" dt="2020-04-01T20:54:29.575" v="1603"/>
          <ac:spMkLst>
            <pc:docMk/>
            <pc:sldMk cId="1282607209" sldId="343"/>
            <ac:spMk id="3" creationId="{3633221F-8BBC-4558-A6E9-88BEFBBF71BC}"/>
          </ac:spMkLst>
        </pc:spChg>
        <pc:spChg chg="add del mod">
          <ac:chgData name="Nicolas Bourré" userId="3976cfa3-d3e1-428e-81d1-805acb964e52" providerId="ADAL" clId="{4D93F89A-0A42-488D-A6E7-EE33271A0E40}" dt="2020-04-01T20:54:34.670" v="1608"/>
          <ac:spMkLst>
            <pc:docMk/>
            <pc:sldMk cId="1282607209" sldId="343"/>
            <ac:spMk id="4" creationId="{DECE12BF-175F-4A9A-B4F8-5D2542A448DB}"/>
          </ac:spMkLst>
        </pc:spChg>
        <pc:spChg chg="add del mod">
          <ac:chgData name="Nicolas Bourré" userId="3976cfa3-d3e1-428e-81d1-805acb964e52" providerId="ADAL" clId="{4D93F89A-0A42-488D-A6E7-EE33271A0E40}" dt="2020-04-01T20:54:34.670" v="1608"/>
          <ac:spMkLst>
            <pc:docMk/>
            <pc:sldMk cId="1282607209" sldId="343"/>
            <ac:spMk id="5" creationId="{869B82E8-2F6E-4472-8A4C-2E61CFE2FB07}"/>
          </ac:spMkLst>
        </pc:spChg>
        <pc:spChg chg="add mod">
          <ac:chgData name="Nicolas Bourré" userId="3976cfa3-d3e1-428e-81d1-805acb964e52" providerId="ADAL" clId="{4D93F89A-0A42-488D-A6E7-EE33271A0E40}" dt="2020-04-07T20:06:30.978" v="4681" actId="20577"/>
          <ac:spMkLst>
            <pc:docMk/>
            <pc:sldMk cId="1282607209" sldId="343"/>
            <ac:spMk id="6" creationId="{9824533C-F806-4A9D-832F-1509B23F9AE2}"/>
          </ac:spMkLst>
        </pc:spChg>
      </pc:sldChg>
      <pc:sldChg chg="modSp add mod">
        <pc:chgData name="Nicolas Bourré" userId="3976cfa3-d3e1-428e-81d1-805acb964e52" providerId="ADAL" clId="{4D93F89A-0A42-488D-A6E7-EE33271A0E40}" dt="2020-04-13T23:32:32.843" v="8140" actId="20577"/>
        <pc:sldMkLst>
          <pc:docMk/>
          <pc:sldMk cId="2055770888" sldId="344"/>
        </pc:sldMkLst>
        <pc:spChg chg="mod">
          <ac:chgData name="Nicolas Bourré" userId="3976cfa3-d3e1-428e-81d1-805acb964e52" providerId="ADAL" clId="{4D93F89A-0A42-488D-A6E7-EE33271A0E40}" dt="2020-04-02T13:50:04.816" v="1684" actId="20577"/>
          <ac:spMkLst>
            <pc:docMk/>
            <pc:sldMk cId="2055770888" sldId="344"/>
            <ac:spMk id="2" creationId="{D1FD2CD8-5346-412F-A404-9576D3510CFC}"/>
          </ac:spMkLst>
        </pc:spChg>
        <pc:spChg chg="mod">
          <ac:chgData name="Nicolas Bourré" userId="3976cfa3-d3e1-428e-81d1-805acb964e52" providerId="ADAL" clId="{4D93F89A-0A42-488D-A6E7-EE33271A0E40}" dt="2020-04-13T23:32:32.843" v="8140" actId="20577"/>
          <ac:spMkLst>
            <pc:docMk/>
            <pc:sldMk cId="2055770888" sldId="344"/>
            <ac:spMk id="3" creationId="{1B0B2C71-D2F9-4001-B2BE-74BE77AB955A}"/>
          </ac:spMkLst>
        </pc:spChg>
      </pc:sldChg>
      <pc:sldChg chg="modSp add mod">
        <pc:chgData name="Nicolas Bourré" userId="3976cfa3-d3e1-428e-81d1-805acb964e52" providerId="ADAL" clId="{4D93F89A-0A42-488D-A6E7-EE33271A0E40}" dt="2020-04-02T20:24:49.319" v="1948" actId="20577"/>
        <pc:sldMkLst>
          <pc:docMk/>
          <pc:sldMk cId="1375696322" sldId="345"/>
        </pc:sldMkLst>
        <pc:spChg chg="mod">
          <ac:chgData name="Nicolas Bourré" userId="3976cfa3-d3e1-428e-81d1-805acb964e52" providerId="ADAL" clId="{4D93F89A-0A42-488D-A6E7-EE33271A0E40}" dt="2020-04-02T19:44:02.970" v="1757" actId="20577"/>
          <ac:spMkLst>
            <pc:docMk/>
            <pc:sldMk cId="1375696322" sldId="345"/>
            <ac:spMk id="2" creationId="{BA058941-A00B-4945-93AD-BA8716A79F73}"/>
          </ac:spMkLst>
        </pc:spChg>
        <pc:spChg chg="mod">
          <ac:chgData name="Nicolas Bourré" userId="3976cfa3-d3e1-428e-81d1-805acb964e52" providerId="ADAL" clId="{4D93F89A-0A42-488D-A6E7-EE33271A0E40}" dt="2020-04-02T20:24:49.319" v="1948" actId="20577"/>
          <ac:spMkLst>
            <pc:docMk/>
            <pc:sldMk cId="1375696322" sldId="345"/>
            <ac:spMk id="3" creationId="{6DE11A77-FC7D-41FC-938C-01DAD518CBD2}"/>
          </ac:spMkLst>
        </pc:spChg>
      </pc:sldChg>
      <pc:sldChg chg="modSp add mod ord modNotesTx">
        <pc:chgData name="Nicolas Bourré" userId="3976cfa3-d3e1-428e-81d1-805acb964e52" providerId="ADAL" clId="{4D93F89A-0A42-488D-A6E7-EE33271A0E40}" dt="2020-04-06T19:20:43.722" v="4321" actId="20577"/>
        <pc:sldMkLst>
          <pc:docMk/>
          <pc:sldMk cId="1268709918" sldId="346"/>
        </pc:sldMkLst>
        <pc:spChg chg="mod">
          <ac:chgData name="Nicolas Bourré" userId="3976cfa3-d3e1-428e-81d1-805acb964e52" providerId="ADAL" clId="{4D93F89A-0A42-488D-A6E7-EE33271A0E40}" dt="2020-04-05T22:53:33.164" v="2213" actId="20577"/>
          <ac:spMkLst>
            <pc:docMk/>
            <pc:sldMk cId="1268709918" sldId="346"/>
            <ac:spMk id="2" creationId="{F1AA78A9-FA42-42B7-896D-B6F4C26CA900}"/>
          </ac:spMkLst>
        </pc:spChg>
        <pc:spChg chg="mod">
          <ac:chgData name="Nicolas Bourré" userId="3976cfa3-d3e1-428e-81d1-805acb964e52" providerId="ADAL" clId="{4D93F89A-0A42-488D-A6E7-EE33271A0E40}" dt="2020-04-05T22:58:35.139" v="2745" actId="20577"/>
          <ac:spMkLst>
            <pc:docMk/>
            <pc:sldMk cId="1268709918" sldId="346"/>
            <ac:spMk id="3" creationId="{2645D4A8-AD4D-4F83-8BDE-984A85D77561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06T17:00:29.531" v="3933"/>
        <pc:sldMkLst>
          <pc:docMk/>
          <pc:sldMk cId="3159436418" sldId="347"/>
        </pc:sldMkLst>
        <pc:spChg chg="mod">
          <ac:chgData name="Nicolas Bourré" userId="3976cfa3-d3e1-428e-81d1-805acb964e52" providerId="ADAL" clId="{4D93F89A-0A42-488D-A6E7-EE33271A0E40}" dt="2020-04-05T23:53:11.007" v="3212" actId="20577"/>
          <ac:spMkLst>
            <pc:docMk/>
            <pc:sldMk cId="3159436418" sldId="347"/>
            <ac:spMk id="2" creationId="{D9B55BAB-BB6C-4C78-AA40-A6F4C429E93C}"/>
          </ac:spMkLst>
        </pc:spChg>
        <pc:spChg chg="mod">
          <ac:chgData name="Nicolas Bourré" userId="3976cfa3-d3e1-428e-81d1-805acb964e52" providerId="ADAL" clId="{4D93F89A-0A42-488D-A6E7-EE33271A0E40}" dt="2020-04-05T23:40:39.015" v="3171" actId="20577"/>
          <ac:spMkLst>
            <pc:docMk/>
            <pc:sldMk cId="3159436418" sldId="347"/>
            <ac:spMk id="3" creationId="{6CE5BF1E-1888-4A00-AF22-03CB455725C1}"/>
          </ac:spMkLst>
        </pc:spChg>
        <pc:spChg chg="add del mod">
          <ac:chgData name="Nicolas Bourré" userId="3976cfa3-d3e1-428e-81d1-805acb964e52" providerId="ADAL" clId="{4D93F89A-0A42-488D-A6E7-EE33271A0E40}" dt="2020-04-05T23:41:58.246" v="3172" actId="478"/>
          <ac:spMkLst>
            <pc:docMk/>
            <pc:sldMk cId="3159436418" sldId="347"/>
            <ac:spMk id="4" creationId="{07008DE5-0AE4-4FA0-AF55-A28300A54C80}"/>
          </ac:spMkLst>
        </pc:spChg>
        <pc:spChg chg="add mod">
          <ac:chgData name="Nicolas Bourré" userId="3976cfa3-d3e1-428e-81d1-805acb964e52" providerId="ADAL" clId="{4D93F89A-0A42-488D-A6E7-EE33271A0E40}" dt="2020-04-06T17:00:29.531" v="3933"/>
          <ac:spMkLst>
            <pc:docMk/>
            <pc:sldMk cId="3159436418" sldId="347"/>
            <ac:spMk id="5" creationId="{019033A0-26D4-4B11-9513-FB8F9D2F7848}"/>
          </ac:spMkLst>
        </pc:spChg>
      </pc:sldChg>
      <pc:sldChg chg="add del">
        <pc:chgData name="Nicolas Bourré" userId="3976cfa3-d3e1-428e-81d1-805acb964e52" providerId="ADAL" clId="{4D93F89A-0A42-488D-A6E7-EE33271A0E40}" dt="2020-04-05T23:55:27.877" v="3214"/>
        <pc:sldMkLst>
          <pc:docMk/>
          <pc:sldMk cId="1712760571" sldId="348"/>
        </pc:sldMkLst>
      </pc:sldChg>
      <pc:sldChg chg="addSp delSp modSp add mod ord">
        <pc:chgData name="Nicolas Bourré" userId="3976cfa3-d3e1-428e-81d1-805acb964e52" providerId="ADAL" clId="{4D93F89A-0A42-488D-A6E7-EE33271A0E40}" dt="2020-04-06T19:21:58.967" v="4340"/>
        <pc:sldMkLst>
          <pc:docMk/>
          <pc:sldMk cId="3434858561" sldId="348"/>
        </pc:sldMkLst>
        <pc:spChg chg="mod">
          <ac:chgData name="Nicolas Bourré" userId="3976cfa3-d3e1-428e-81d1-805acb964e52" providerId="ADAL" clId="{4D93F89A-0A42-488D-A6E7-EE33271A0E40}" dt="2020-04-06T19:21:48.259" v="4337" actId="27636"/>
          <ac:spMkLst>
            <pc:docMk/>
            <pc:sldMk cId="3434858561" sldId="348"/>
            <ac:spMk id="3" creationId="{6CE5BF1E-1888-4A00-AF22-03CB455725C1}"/>
          </ac:spMkLst>
        </pc:spChg>
        <pc:spChg chg="add del mod">
          <ac:chgData name="Nicolas Bourré" userId="3976cfa3-d3e1-428e-81d1-805acb964e52" providerId="ADAL" clId="{4D93F89A-0A42-488D-A6E7-EE33271A0E40}" dt="2020-04-06T19:21:51.739" v="4338" actId="478"/>
          <ac:spMkLst>
            <pc:docMk/>
            <pc:sldMk cId="3434858561" sldId="348"/>
            <ac:spMk id="4" creationId="{C9B1D496-B77E-4BE5-8504-B4E3840358D3}"/>
          </ac:spMkLst>
        </pc:spChg>
        <pc:spChg chg="mod">
          <ac:chgData name="Nicolas Bourré" userId="3976cfa3-d3e1-428e-81d1-805acb964e52" providerId="ADAL" clId="{4D93F89A-0A42-488D-A6E7-EE33271A0E40}" dt="2020-04-05T23:56:47.863" v="3224" actId="6549"/>
          <ac:spMkLst>
            <pc:docMk/>
            <pc:sldMk cId="3434858561" sldId="348"/>
            <ac:spMk id="5" creationId="{019033A0-26D4-4B11-9513-FB8F9D2F7848}"/>
          </ac:spMkLst>
        </pc:spChg>
      </pc:sldChg>
      <pc:sldChg chg="add del">
        <pc:chgData name="Nicolas Bourré" userId="3976cfa3-d3e1-428e-81d1-805acb964e52" providerId="ADAL" clId="{4D93F89A-0A42-488D-A6E7-EE33271A0E40}" dt="2020-04-06T17:25:24.214" v="4021" actId="47"/>
        <pc:sldMkLst>
          <pc:docMk/>
          <pc:sldMk cId="379977772" sldId="349"/>
        </pc:sldMkLst>
      </pc:sldChg>
      <pc:sldChg chg="addSp delSp modSp add mod ord">
        <pc:chgData name="Nicolas Bourré" userId="3976cfa3-d3e1-428e-81d1-805acb964e52" providerId="ADAL" clId="{4D93F89A-0A42-488D-A6E7-EE33271A0E40}" dt="2020-04-13T22:56:07.907" v="5903"/>
        <pc:sldMkLst>
          <pc:docMk/>
          <pc:sldMk cId="2900078452" sldId="350"/>
        </pc:sldMkLst>
        <pc:spChg chg="del">
          <ac:chgData name="Nicolas Bourré" userId="3976cfa3-d3e1-428e-81d1-805acb964e52" providerId="ADAL" clId="{4D93F89A-0A42-488D-A6E7-EE33271A0E40}" dt="2020-04-06T17:25:28.495" v="4022"/>
          <ac:spMkLst>
            <pc:docMk/>
            <pc:sldMk cId="2900078452" sldId="350"/>
            <ac:spMk id="2" creationId="{35F58B89-505C-47C0-9F5E-1D239C2F8BED}"/>
          </ac:spMkLst>
        </pc:spChg>
        <pc:spChg chg="del">
          <ac:chgData name="Nicolas Bourré" userId="3976cfa3-d3e1-428e-81d1-805acb964e52" providerId="ADAL" clId="{4D93F89A-0A42-488D-A6E7-EE33271A0E40}" dt="2020-04-06T17:25:28.495" v="4022"/>
          <ac:spMkLst>
            <pc:docMk/>
            <pc:sldMk cId="2900078452" sldId="350"/>
            <ac:spMk id="3" creationId="{3CBF7ADE-EC3B-4833-A2D8-6CD1A2B03C9A}"/>
          </ac:spMkLst>
        </pc:spChg>
        <pc:spChg chg="add mod">
          <ac:chgData name="Nicolas Bourré" userId="3976cfa3-d3e1-428e-81d1-805acb964e52" providerId="ADAL" clId="{4D93F89A-0A42-488D-A6E7-EE33271A0E40}" dt="2020-04-06T17:25:31.452" v="4033" actId="20577"/>
          <ac:spMkLst>
            <pc:docMk/>
            <pc:sldMk cId="2900078452" sldId="350"/>
            <ac:spMk id="4" creationId="{F185DA3D-66D1-4C6E-9484-4DB38FAC3612}"/>
          </ac:spMkLst>
        </pc:spChg>
        <pc:spChg chg="add mod">
          <ac:chgData name="Nicolas Bourré" userId="3976cfa3-d3e1-428e-81d1-805acb964e52" providerId="ADAL" clId="{4D93F89A-0A42-488D-A6E7-EE33271A0E40}" dt="2020-04-13T22:26:46.794" v="5022" actId="6549"/>
          <ac:spMkLst>
            <pc:docMk/>
            <pc:sldMk cId="2900078452" sldId="350"/>
            <ac:spMk id="5" creationId="{850105A8-B14D-4DC6-BDFD-D4BBD2C0DA27}"/>
          </ac:spMkLst>
        </pc:spChg>
      </pc:sldChg>
      <pc:sldChg chg="modSp add mod">
        <pc:chgData name="Nicolas Bourré" userId="3976cfa3-d3e1-428e-81d1-805acb964e52" providerId="ADAL" clId="{4D93F89A-0A42-488D-A6E7-EE33271A0E40}" dt="2020-04-06T19:21:27.681" v="4334" actId="20577"/>
        <pc:sldMkLst>
          <pc:docMk/>
          <pc:sldMk cId="2926748068" sldId="351"/>
        </pc:sldMkLst>
        <pc:spChg chg="mod">
          <ac:chgData name="Nicolas Bourré" userId="3976cfa3-d3e1-428e-81d1-805acb964e52" providerId="ADAL" clId="{4D93F89A-0A42-488D-A6E7-EE33271A0E40}" dt="2020-04-06T19:21:27.681" v="4334" actId="20577"/>
          <ac:spMkLst>
            <pc:docMk/>
            <pc:sldMk cId="2926748068" sldId="351"/>
            <ac:spMk id="2" creationId="{9CA81BF2-3EBC-4BC6-ADCC-D212DEBA1E8F}"/>
          </ac:spMkLst>
        </pc:spChg>
      </pc:sldChg>
      <pc:sldChg chg="addSp delSp modSp add mod ord">
        <pc:chgData name="Nicolas Bourré" userId="3976cfa3-d3e1-428e-81d1-805acb964e52" providerId="ADAL" clId="{4D93F89A-0A42-488D-A6E7-EE33271A0E40}" dt="2020-04-06T20:28:35.195" v="4568"/>
        <pc:sldMkLst>
          <pc:docMk/>
          <pc:sldMk cId="2404971660" sldId="352"/>
        </pc:sldMkLst>
        <pc:spChg chg="del">
          <ac:chgData name="Nicolas Bourré" userId="3976cfa3-d3e1-428e-81d1-805acb964e52" providerId="ADAL" clId="{4D93F89A-0A42-488D-A6E7-EE33271A0E40}" dt="2020-04-06T20:15:32.781" v="4342"/>
          <ac:spMkLst>
            <pc:docMk/>
            <pc:sldMk cId="2404971660" sldId="352"/>
            <ac:spMk id="2" creationId="{C2EE8F60-9ED6-4677-A215-E65A1482BF4B}"/>
          </ac:spMkLst>
        </pc:spChg>
        <pc:spChg chg="del">
          <ac:chgData name="Nicolas Bourré" userId="3976cfa3-d3e1-428e-81d1-805acb964e52" providerId="ADAL" clId="{4D93F89A-0A42-488D-A6E7-EE33271A0E40}" dt="2020-04-06T20:15:32.781" v="4342"/>
          <ac:spMkLst>
            <pc:docMk/>
            <pc:sldMk cId="2404971660" sldId="352"/>
            <ac:spMk id="3" creationId="{C427644A-ADEC-4E4B-ACC3-6346D51D2C9C}"/>
          </ac:spMkLst>
        </pc:spChg>
        <pc:spChg chg="add mod">
          <ac:chgData name="Nicolas Bourré" userId="3976cfa3-d3e1-428e-81d1-805acb964e52" providerId="ADAL" clId="{4D93F89A-0A42-488D-A6E7-EE33271A0E40}" dt="2020-04-06T20:15:47.654" v="4383" actId="20577"/>
          <ac:spMkLst>
            <pc:docMk/>
            <pc:sldMk cId="2404971660" sldId="352"/>
            <ac:spMk id="4" creationId="{445895B6-7234-4C40-BD5A-5C5B1EED96CE}"/>
          </ac:spMkLst>
        </pc:spChg>
        <pc:spChg chg="add mod">
          <ac:chgData name="Nicolas Bourré" userId="3976cfa3-d3e1-428e-81d1-805acb964e52" providerId="ADAL" clId="{4D93F89A-0A42-488D-A6E7-EE33271A0E40}" dt="2020-04-06T20:23:06.855" v="4566" actId="20577"/>
          <ac:spMkLst>
            <pc:docMk/>
            <pc:sldMk cId="2404971660" sldId="352"/>
            <ac:spMk id="5" creationId="{81F5211E-18AA-4827-B273-5022D67570A5}"/>
          </ac:spMkLst>
        </pc:spChg>
      </pc:sldChg>
      <pc:sldChg chg="addSp delSp modSp add mod setBg">
        <pc:chgData name="Nicolas Bourré" userId="3976cfa3-d3e1-428e-81d1-805acb964e52" providerId="ADAL" clId="{4D93F89A-0A42-488D-A6E7-EE33271A0E40}" dt="2020-04-13T22:34:17.721" v="5168" actId="1036"/>
        <pc:sldMkLst>
          <pc:docMk/>
          <pc:sldMk cId="4037615478" sldId="353"/>
        </pc:sldMkLst>
        <pc:spChg chg="add del">
          <ac:chgData name="Nicolas Bourré" userId="3976cfa3-d3e1-428e-81d1-805acb964e52" providerId="ADAL" clId="{4D93F89A-0A42-488D-A6E7-EE33271A0E40}" dt="2020-04-13T22:31:03.561" v="5049" actId="478"/>
          <ac:spMkLst>
            <pc:docMk/>
            <pc:sldMk cId="4037615478" sldId="353"/>
            <ac:spMk id="2" creationId="{C5110660-10EE-48FA-B6B0-67283BB0849B}"/>
          </ac:spMkLst>
        </pc:spChg>
        <pc:spChg chg="del">
          <ac:chgData name="Nicolas Bourré" userId="3976cfa3-d3e1-428e-81d1-805acb964e52" providerId="ADAL" clId="{4D93F89A-0A42-488D-A6E7-EE33271A0E40}" dt="2020-04-13T22:29:55.842" v="5024" actId="931"/>
          <ac:spMkLst>
            <pc:docMk/>
            <pc:sldMk cId="4037615478" sldId="353"/>
            <ac:spMk id="3" creationId="{163E238C-7C56-4015-BB93-8F2158C847D3}"/>
          </ac:spMkLst>
        </pc:spChg>
        <pc:spChg chg="add del mod">
          <ac:chgData name="Nicolas Bourré" userId="3976cfa3-d3e1-428e-81d1-805acb964e52" providerId="ADAL" clId="{4D93F89A-0A42-488D-A6E7-EE33271A0E40}" dt="2020-04-13T22:30:51.749" v="5045" actId="767"/>
          <ac:spMkLst>
            <pc:docMk/>
            <pc:sldMk cId="4037615478" sldId="353"/>
            <ac:spMk id="6" creationId="{7B17582B-1AF9-4DD3-8B00-D16CA63C8335}"/>
          </ac:spMkLst>
        </pc:spChg>
        <pc:spChg chg="add del mod">
          <ac:chgData name="Nicolas Bourré" userId="3976cfa3-d3e1-428e-81d1-805acb964e52" providerId="ADAL" clId="{4D93F89A-0A42-488D-A6E7-EE33271A0E40}" dt="2020-04-13T22:31:44.542" v="5055" actId="478"/>
          <ac:spMkLst>
            <pc:docMk/>
            <pc:sldMk cId="4037615478" sldId="353"/>
            <ac:spMk id="7" creationId="{453875B1-1772-4DF3-A461-953994AC6035}"/>
          </ac:spMkLst>
        </pc:spChg>
        <pc:spChg chg="add mod">
          <ac:chgData name="Nicolas Bourré" userId="3976cfa3-d3e1-428e-81d1-805acb964e52" providerId="ADAL" clId="{4D93F89A-0A42-488D-A6E7-EE33271A0E40}" dt="2020-04-13T22:32:23.891" v="5125" actId="20577"/>
          <ac:spMkLst>
            <pc:docMk/>
            <pc:sldMk cId="4037615478" sldId="353"/>
            <ac:spMk id="8" creationId="{DD2711F4-DFF1-4618-A46E-B8617CF88E49}"/>
          </ac:spMkLst>
        </pc:spChg>
        <pc:spChg chg="add mod">
          <ac:chgData name="Nicolas Bourré" userId="3976cfa3-d3e1-428e-81d1-805acb964e52" providerId="ADAL" clId="{4D93F89A-0A42-488D-A6E7-EE33271A0E40}" dt="2020-04-13T22:32:52.692" v="5155" actId="1076"/>
          <ac:spMkLst>
            <pc:docMk/>
            <pc:sldMk cId="4037615478" sldId="353"/>
            <ac:spMk id="9" creationId="{F8EEC326-F85A-414C-A8B1-B5E51F64B9F5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10" creationId="{46D6306C-ED4F-4AAE-B4A5-EEA6AFAD726E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12" creationId="{0EC5361D-F897-4856-B945-0455A365EB24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14" creationId="{4508C0C5-2268-42B5-B3C8-4D0899E05F8C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16" creationId="{141ACBDB-38F8-4B34-8183-BD95B4E55A62}"/>
          </ac:spMkLst>
        </pc:spChg>
        <pc:spChg chg="add mod">
          <ac:chgData name="Nicolas Bourré" userId="3976cfa3-d3e1-428e-81d1-805acb964e52" providerId="ADAL" clId="{4D93F89A-0A42-488D-A6E7-EE33271A0E40}" dt="2020-04-13T22:32:18.061" v="5112" actId="1076"/>
          <ac:spMkLst>
            <pc:docMk/>
            <pc:sldMk cId="4037615478" sldId="353"/>
            <ac:spMk id="17" creationId="{1048A82B-E42E-4A76-AE37-8AF2E79F61A5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18" creationId="{DE00DB52-3455-4E2F-867B-A6D0516E175B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20" creationId="{9E914C83-E0D8-4953-92D5-169D28CB43AE}"/>
          </ac:spMkLst>
        </pc:spChg>
        <pc:spChg chg="add del">
          <ac:chgData name="Nicolas Bourré" userId="3976cfa3-d3e1-428e-81d1-805acb964e52" providerId="ADAL" clId="{4D93F89A-0A42-488D-A6E7-EE33271A0E40}" dt="2020-04-13T22:31:00.380" v="5048" actId="26606"/>
          <ac:spMkLst>
            <pc:docMk/>
            <pc:sldMk cId="4037615478" sldId="353"/>
            <ac:spMk id="22" creationId="{3512E083-F550-46AF-8490-767ECFD00CB7}"/>
          </ac:spMkLst>
        </pc:spChg>
        <pc:picChg chg="add mod">
          <ac:chgData name="Nicolas Bourré" userId="3976cfa3-d3e1-428e-81d1-805acb964e52" providerId="ADAL" clId="{4D93F89A-0A42-488D-A6E7-EE33271A0E40}" dt="2020-04-13T22:34:17.721" v="5168" actId="1036"/>
          <ac:picMkLst>
            <pc:docMk/>
            <pc:sldMk cId="4037615478" sldId="353"/>
            <ac:picMk id="5" creationId="{CA0505CE-C09F-4E3E-939B-F60226095E84}"/>
          </ac:picMkLst>
        </pc:picChg>
      </pc:sldChg>
      <pc:sldChg chg="delSp modSp add mod ord">
        <pc:chgData name="Nicolas Bourré" userId="3976cfa3-d3e1-428e-81d1-805acb964e52" providerId="ADAL" clId="{4D93F89A-0A42-488D-A6E7-EE33271A0E40}" dt="2020-04-13T23:02:12.187" v="6107"/>
        <pc:sldMkLst>
          <pc:docMk/>
          <pc:sldMk cId="266282901" sldId="354"/>
        </pc:sldMkLst>
        <pc:spChg chg="del">
          <ac:chgData name="Nicolas Bourré" userId="3976cfa3-d3e1-428e-81d1-805acb964e52" providerId="ADAL" clId="{4D93F89A-0A42-488D-A6E7-EE33271A0E40}" dt="2020-04-13T22:34:30.834" v="5171" actId="478"/>
          <ac:spMkLst>
            <pc:docMk/>
            <pc:sldMk cId="266282901" sldId="354"/>
            <ac:spMk id="8" creationId="{DD2711F4-DFF1-4618-A46E-B8617CF88E49}"/>
          </ac:spMkLst>
        </pc:spChg>
        <pc:spChg chg="del mod">
          <ac:chgData name="Nicolas Bourré" userId="3976cfa3-d3e1-428e-81d1-805acb964e52" providerId="ADAL" clId="{4D93F89A-0A42-488D-A6E7-EE33271A0E40}" dt="2020-04-13T22:34:29.218" v="5170" actId="478"/>
          <ac:spMkLst>
            <pc:docMk/>
            <pc:sldMk cId="266282901" sldId="354"/>
            <ac:spMk id="17" creationId="{1048A82B-E42E-4A76-AE37-8AF2E79F61A5}"/>
          </ac:spMkLst>
        </pc:spChg>
        <pc:picChg chg="mod">
          <ac:chgData name="Nicolas Bourré" userId="3976cfa3-d3e1-428e-81d1-805acb964e52" providerId="ADAL" clId="{4D93F89A-0A42-488D-A6E7-EE33271A0E40}" dt="2020-04-13T22:33:37.754" v="5157" actId="14826"/>
          <ac:picMkLst>
            <pc:docMk/>
            <pc:sldMk cId="266282901" sldId="354"/>
            <ac:picMk id="5" creationId="{CA0505CE-C09F-4E3E-939B-F60226095E84}"/>
          </ac:picMkLst>
        </pc:picChg>
      </pc:sldChg>
      <pc:sldChg chg="addSp delSp modSp add mod">
        <pc:chgData name="Nicolas Bourré" userId="3976cfa3-d3e1-428e-81d1-805acb964e52" providerId="ADAL" clId="{4D93F89A-0A42-488D-A6E7-EE33271A0E40}" dt="2020-04-13T23:03:24.670" v="6328" actId="20577"/>
        <pc:sldMkLst>
          <pc:docMk/>
          <pc:sldMk cId="3650678452" sldId="355"/>
        </pc:sldMkLst>
        <pc:spChg chg="mod">
          <ac:chgData name="Nicolas Bourré" userId="3976cfa3-d3e1-428e-81d1-805acb964e52" providerId="ADAL" clId="{4D93F89A-0A42-488D-A6E7-EE33271A0E40}" dt="2020-04-13T22:39:11.186" v="5272" actId="20577"/>
          <ac:spMkLst>
            <pc:docMk/>
            <pc:sldMk cId="3650678452" sldId="355"/>
            <ac:spMk id="2" creationId="{83321461-AF2C-4FD6-A05B-0A8A569E29E3}"/>
          </ac:spMkLst>
        </pc:spChg>
        <pc:spChg chg="mod">
          <ac:chgData name="Nicolas Bourré" userId="3976cfa3-d3e1-428e-81d1-805acb964e52" providerId="ADAL" clId="{4D93F89A-0A42-488D-A6E7-EE33271A0E40}" dt="2020-04-13T23:03:24.670" v="6328" actId="20577"/>
          <ac:spMkLst>
            <pc:docMk/>
            <pc:sldMk cId="3650678452" sldId="355"/>
            <ac:spMk id="3" creationId="{42F55844-7769-4E68-B855-58E1B54F1BE5}"/>
          </ac:spMkLst>
        </pc:spChg>
        <pc:spChg chg="add del">
          <ac:chgData name="Nicolas Bourré" userId="3976cfa3-d3e1-428e-81d1-805acb964e52" providerId="ADAL" clId="{4D93F89A-0A42-488D-A6E7-EE33271A0E40}" dt="2020-04-13T22:36:33.660" v="5174"/>
          <ac:spMkLst>
            <pc:docMk/>
            <pc:sldMk cId="3650678452" sldId="355"/>
            <ac:spMk id="4" creationId="{802436CB-5FEA-4A46-BA3A-17FA189AEFCD}"/>
          </ac:spMkLst>
        </pc:spChg>
        <pc:spChg chg="add mod">
          <ac:chgData name="Nicolas Bourré" userId="3976cfa3-d3e1-428e-81d1-805acb964e52" providerId="ADAL" clId="{4D93F89A-0A42-488D-A6E7-EE33271A0E40}" dt="2020-04-13T22:38:54.894" v="5246" actId="1076"/>
          <ac:spMkLst>
            <pc:docMk/>
            <pc:sldMk cId="3650678452" sldId="355"/>
            <ac:spMk id="5" creationId="{DA4C9C66-C991-4B12-AD10-440A735741E3}"/>
          </ac:spMkLst>
        </pc:spChg>
      </pc:sldChg>
      <pc:sldChg chg="modSp add mod">
        <pc:chgData name="Nicolas Bourré" userId="3976cfa3-d3e1-428e-81d1-805acb964e52" providerId="ADAL" clId="{4D93F89A-0A42-488D-A6E7-EE33271A0E40}" dt="2020-04-13T22:51:06.669" v="5901" actId="113"/>
        <pc:sldMkLst>
          <pc:docMk/>
          <pc:sldMk cId="3877433713" sldId="356"/>
        </pc:sldMkLst>
        <pc:spChg chg="mod">
          <ac:chgData name="Nicolas Bourré" userId="3976cfa3-d3e1-428e-81d1-805acb964e52" providerId="ADAL" clId="{4D93F89A-0A42-488D-A6E7-EE33271A0E40}" dt="2020-04-13T22:43:08.804" v="5534" actId="20577"/>
          <ac:spMkLst>
            <pc:docMk/>
            <pc:sldMk cId="3877433713" sldId="356"/>
            <ac:spMk id="2" creationId="{AE474AB3-E2A4-41FF-B5AF-C5126A3BCCE6}"/>
          </ac:spMkLst>
        </pc:spChg>
        <pc:spChg chg="mod">
          <ac:chgData name="Nicolas Bourré" userId="3976cfa3-d3e1-428e-81d1-805acb964e52" providerId="ADAL" clId="{4D93F89A-0A42-488D-A6E7-EE33271A0E40}" dt="2020-04-13T22:51:06.669" v="5901" actId="113"/>
          <ac:spMkLst>
            <pc:docMk/>
            <pc:sldMk cId="3877433713" sldId="356"/>
            <ac:spMk id="3" creationId="{BF7F7259-0707-4777-8484-02EBEA1F62AA}"/>
          </ac:spMkLst>
        </pc:spChg>
      </pc:sldChg>
      <pc:sldChg chg="modSp add mod ord">
        <pc:chgData name="Nicolas Bourré" userId="3976cfa3-d3e1-428e-81d1-805acb964e52" providerId="ADAL" clId="{4D93F89A-0A42-488D-A6E7-EE33271A0E40}" dt="2020-04-13T23:06:10.942" v="6700" actId="20577"/>
        <pc:sldMkLst>
          <pc:docMk/>
          <pc:sldMk cId="569819289" sldId="357"/>
        </pc:sldMkLst>
        <pc:spChg chg="mod">
          <ac:chgData name="Nicolas Bourré" userId="3976cfa3-d3e1-428e-81d1-805acb964e52" providerId="ADAL" clId="{4D93F89A-0A42-488D-A6E7-EE33271A0E40}" dt="2020-04-13T23:01:26.157" v="5916" actId="20577"/>
          <ac:spMkLst>
            <pc:docMk/>
            <pc:sldMk cId="569819289" sldId="357"/>
            <ac:spMk id="2" creationId="{49667C2A-3FC8-444C-AB73-348A434D0359}"/>
          </ac:spMkLst>
        </pc:spChg>
        <pc:spChg chg="mod">
          <ac:chgData name="Nicolas Bourré" userId="3976cfa3-d3e1-428e-81d1-805acb964e52" providerId="ADAL" clId="{4D93F89A-0A42-488D-A6E7-EE33271A0E40}" dt="2020-04-13T23:06:10.942" v="6700" actId="20577"/>
          <ac:spMkLst>
            <pc:docMk/>
            <pc:sldMk cId="569819289" sldId="357"/>
            <ac:spMk id="3" creationId="{9CBBA370-D4D6-4178-BCFF-612D4FE7ABB7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13T23:12:35.032" v="6988" actId="20577"/>
        <pc:sldMkLst>
          <pc:docMk/>
          <pc:sldMk cId="146612921" sldId="358"/>
        </pc:sldMkLst>
        <pc:spChg chg="mod">
          <ac:chgData name="Nicolas Bourré" userId="3976cfa3-d3e1-428e-81d1-805acb964e52" providerId="ADAL" clId="{4D93F89A-0A42-488D-A6E7-EE33271A0E40}" dt="2020-04-13T23:09:02.435" v="6820" actId="1076"/>
          <ac:spMkLst>
            <pc:docMk/>
            <pc:sldMk cId="146612921" sldId="358"/>
            <ac:spMk id="2" creationId="{4C031493-64AF-4C73-B5CE-FE8AB32AB566}"/>
          </ac:spMkLst>
        </pc:spChg>
        <pc:spChg chg="mod">
          <ac:chgData name="Nicolas Bourré" userId="3976cfa3-d3e1-428e-81d1-805acb964e52" providerId="ADAL" clId="{4D93F89A-0A42-488D-A6E7-EE33271A0E40}" dt="2020-04-13T23:12:35.032" v="6988" actId="20577"/>
          <ac:spMkLst>
            <pc:docMk/>
            <pc:sldMk cId="146612921" sldId="358"/>
            <ac:spMk id="3" creationId="{2E8C5C88-D369-438A-A005-7EF3D81EB581}"/>
          </ac:spMkLst>
        </pc:spChg>
        <pc:spChg chg="add del mod">
          <ac:chgData name="Nicolas Bourré" userId="3976cfa3-d3e1-428e-81d1-805acb964e52" providerId="ADAL" clId="{4D93F89A-0A42-488D-A6E7-EE33271A0E40}" dt="2020-04-13T23:07:19.974" v="6809" actId="478"/>
          <ac:spMkLst>
            <pc:docMk/>
            <pc:sldMk cId="146612921" sldId="358"/>
            <ac:spMk id="4" creationId="{79122F78-7240-496D-B509-A8740A1785E4}"/>
          </ac:spMkLst>
        </pc:spChg>
        <pc:spChg chg="add del mod">
          <ac:chgData name="Nicolas Bourré" userId="3976cfa3-d3e1-428e-81d1-805acb964e52" providerId="ADAL" clId="{4D93F89A-0A42-488D-A6E7-EE33271A0E40}" dt="2020-04-13T23:08:54.486" v="6817" actId="478"/>
          <ac:spMkLst>
            <pc:docMk/>
            <pc:sldMk cId="146612921" sldId="358"/>
            <ac:spMk id="5" creationId="{A7758DD7-C596-4230-85B8-2B344C86A16F}"/>
          </ac:spMkLst>
        </pc:spChg>
        <pc:spChg chg="add del mod">
          <ac:chgData name="Nicolas Bourré" userId="3976cfa3-d3e1-428e-81d1-805acb964e52" providerId="ADAL" clId="{4D93F89A-0A42-488D-A6E7-EE33271A0E40}" dt="2020-04-13T23:11:31.526" v="6823" actId="478"/>
          <ac:spMkLst>
            <pc:docMk/>
            <pc:sldMk cId="146612921" sldId="358"/>
            <ac:spMk id="6" creationId="{AC82E40E-1981-4A36-83B5-12B08CB2013E}"/>
          </ac:spMkLst>
        </pc:spChg>
        <pc:spChg chg="add mod">
          <ac:chgData name="Nicolas Bourré" userId="3976cfa3-d3e1-428e-81d1-805acb964e52" providerId="ADAL" clId="{4D93F89A-0A42-488D-A6E7-EE33271A0E40}" dt="2020-04-13T23:11:44.914" v="6828" actId="6549"/>
          <ac:spMkLst>
            <pc:docMk/>
            <pc:sldMk cId="146612921" sldId="358"/>
            <ac:spMk id="7" creationId="{DC857FD1-BF88-476F-A2FA-48223A2D9B38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13T23:20:38.023" v="7479" actId="20577"/>
        <pc:sldMkLst>
          <pc:docMk/>
          <pc:sldMk cId="165796494" sldId="359"/>
        </pc:sldMkLst>
        <pc:spChg chg="mod">
          <ac:chgData name="Nicolas Bourré" userId="3976cfa3-d3e1-428e-81d1-805acb964e52" providerId="ADAL" clId="{4D93F89A-0A42-488D-A6E7-EE33271A0E40}" dt="2020-04-13T23:15:50.806" v="7019" actId="20577"/>
          <ac:spMkLst>
            <pc:docMk/>
            <pc:sldMk cId="165796494" sldId="359"/>
            <ac:spMk id="2" creationId="{4C031493-64AF-4C73-B5CE-FE8AB32AB566}"/>
          </ac:spMkLst>
        </pc:spChg>
        <pc:spChg chg="mod">
          <ac:chgData name="Nicolas Bourré" userId="3976cfa3-d3e1-428e-81d1-805acb964e52" providerId="ADAL" clId="{4D93F89A-0A42-488D-A6E7-EE33271A0E40}" dt="2020-04-13T23:20:38.023" v="7479" actId="20577"/>
          <ac:spMkLst>
            <pc:docMk/>
            <pc:sldMk cId="165796494" sldId="359"/>
            <ac:spMk id="3" creationId="{2E8C5C88-D369-438A-A005-7EF3D81EB581}"/>
          </ac:spMkLst>
        </pc:spChg>
        <pc:spChg chg="add mod">
          <ac:chgData name="Nicolas Bourré" userId="3976cfa3-d3e1-428e-81d1-805acb964e52" providerId="ADAL" clId="{4D93F89A-0A42-488D-A6E7-EE33271A0E40}" dt="2020-04-13T23:19:16.644" v="7199" actId="2711"/>
          <ac:spMkLst>
            <pc:docMk/>
            <pc:sldMk cId="165796494" sldId="359"/>
            <ac:spMk id="4" creationId="{955EC9F6-2B9F-43FA-A1E2-BD677F7B3DC6}"/>
          </ac:spMkLst>
        </pc:spChg>
        <pc:spChg chg="del">
          <ac:chgData name="Nicolas Bourré" userId="3976cfa3-d3e1-428e-81d1-805acb964e52" providerId="ADAL" clId="{4D93F89A-0A42-488D-A6E7-EE33271A0E40}" dt="2020-04-13T23:16:28.111" v="7147" actId="478"/>
          <ac:spMkLst>
            <pc:docMk/>
            <pc:sldMk cId="165796494" sldId="359"/>
            <ac:spMk id="7" creationId="{DC857FD1-BF88-476F-A2FA-48223A2D9B38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13T23:27:28.233" v="7770" actId="20577"/>
        <pc:sldMkLst>
          <pc:docMk/>
          <pc:sldMk cId="495727499" sldId="360"/>
        </pc:sldMkLst>
        <pc:spChg chg="mod">
          <ac:chgData name="Nicolas Bourré" userId="3976cfa3-d3e1-428e-81d1-805acb964e52" providerId="ADAL" clId="{4D93F89A-0A42-488D-A6E7-EE33271A0E40}" dt="2020-04-13T23:27:28.233" v="7770" actId="20577"/>
          <ac:spMkLst>
            <pc:docMk/>
            <pc:sldMk cId="495727499" sldId="360"/>
            <ac:spMk id="3" creationId="{2E8C5C88-D369-438A-A005-7EF3D81EB581}"/>
          </ac:spMkLst>
        </pc:spChg>
        <pc:spChg chg="del">
          <ac:chgData name="Nicolas Bourré" userId="3976cfa3-d3e1-428e-81d1-805acb964e52" providerId="ADAL" clId="{4D93F89A-0A42-488D-A6E7-EE33271A0E40}" dt="2020-04-13T23:20:54.737" v="7503" actId="478"/>
          <ac:spMkLst>
            <pc:docMk/>
            <pc:sldMk cId="495727499" sldId="360"/>
            <ac:spMk id="4" creationId="{955EC9F6-2B9F-43FA-A1E2-BD677F7B3DC6}"/>
          </ac:spMkLst>
        </pc:spChg>
        <pc:spChg chg="add del mod">
          <ac:chgData name="Nicolas Bourré" userId="3976cfa3-d3e1-428e-81d1-805acb964e52" providerId="ADAL" clId="{4D93F89A-0A42-488D-A6E7-EE33271A0E40}" dt="2020-04-13T23:24:07.598" v="7537" actId="478"/>
          <ac:spMkLst>
            <pc:docMk/>
            <pc:sldMk cId="495727499" sldId="360"/>
            <ac:spMk id="5" creationId="{C0CD53CD-038D-4CB0-8E38-9D6CF0E3FA51}"/>
          </ac:spMkLst>
        </pc:spChg>
        <pc:spChg chg="add mod">
          <ac:chgData name="Nicolas Bourré" userId="3976cfa3-d3e1-428e-81d1-805acb964e52" providerId="ADAL" clId="{4D93F89A-0A42-488D-A6E7-EE33271A0E40}" dt="2020-04-13T23:24:36.651" v="7545" actId="1076"/>
          <ac:spMkLst>
            <pc:docMk/>
            <pc:sldMk cId="495727499" sldId="360"/>
            <ac:spMk id="6" creationId="{0B0D1191-B52D-413D-9698-53295656A6EE}"/>
          </ac:spMkLst>
        </pc:spChg>
      </pc:sldChg>
      <pc:sldChg chg="addSp delSp modSp add mod">
        <pc:chgData name="Nicolas Bourré" userId="3976cfa3-d3e1-428e-81d1-805acb964e52" providerId="ADAL" clId="{4D93F89A-0A42-488D-A6E7-EE33271A0E40}" dt="2020-04-13T23:31:47.697" v="8092" actId="20577"/>
        <pc:sldMkLst>
          <pc:docMk/>
          <pc:sldMk cId="3952752321" sldId="361"/>
        </pc:sldMkLst>
        <pc:spChg chg="mod">
          <ac:chgData name="Nicolas Bourré" userId="3976cfa3-d3e1-428e-81d1-805acb964e52" providerId="ADAL" clId="{4D93F89A-0A42-488D-A6E7-EE33271A0E40}" dt="2020-04-13T23:29:35.416" v="7783" actId="20577"/>
          <ac:spMkLst>
            <pc:docMk/>
            <pc:sldMk cId="3952752321" sldId="361"/>
            <ac:spMk id="2" creationId="{F7651F62-EA71-452B-B263-C16439D2751C}"/>
          </ac:spMkLst>
        </pc:spChg>
        <pc:spChg chg="del">
          <ac:chgData name="Nicolas Bourré" userId="3976cfa3-d3e1-428e-81d1-805acb964e52" providerId="ADAL" clId="{4D93F89A-0A42-488D-A6E7-EE33271A0E40}" dt="2020-04-13T23:29:39.230" v="7784"/>
          <ac:spMkLst>
            <pc:docMk/>
            <pc:sldMk cId="3952752321" sldId="361"/>
            <ac:spMk id="3" creationId="{9DF28F93-EF30-4FFF-A71F-FE8869037520}"/>
          </ac:spMkLst>
        </pc:spChg>
        <pc:spChg chg="add mod">
          <ac:chgData name="Nicolas Bourré" userId="3976cfa3-d3e1-428e-81d1-805acb964e52" providerId="ADAL" clId="{4D93F89A-0A42-488D-A6E7-EE33271A0E40}" dt="2020-04-13T23:29:57.707" v="7789" actId="1076"/>
          <ac:spMkLst>
            <pc:docMk/>
            <pc:sldMk cId="3952752321" sldId="361"/>
            <ac:spMk id="4" creationId="{9F1412DC-A656-471A-ACFD-5F674FC47A41}"/>
          </ac:spMkLst>
        </pc:spChg>
        <pc:spChg chg="add mod">
          <ac:chgData name="Nicolas Bourré" userId="3976cfa3-d3e1-428e-81d1-805acb964e52" providerId="ADAL" clId="{4D93F89A-0A42-488D-A6E7-EE33271A0E40}" dt="2020-04-13T23:31:47.697" v="8092" actId="20577"/>
          <ac:spMkLst>
            <pc:docMk/>
            <pc:sldMk cId="3952752321" sldId="361"/>
            <ac:spMk id="5" creationId="{13C779BC-DE1E-46B1-BF99-D414153E1DEC}"/>
          </ac:spMkLst>
        </pc:spChg>
        <pc:spChg chg="add del mod">
          <ac:chgData name="Nicolas Bourré" userId="3976cfa3-d3e1-428e-81d1-805acb964e52" providerId="ADAL" clId="{4D93F89A-0A42-488D-A6E7-EE33271A0E40}" dt="2020-04-13T23:29:41.856" v="7785" actId="478"/>
          <ac:spMkLst>
            <pc:docMk/>
            <pc:sldMk cId="3952752321" sldId="361"/>
            <ac:spMk id="6" creationId="{54178310-3D3B-4790-9389-1F8ABB0B60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104F-BDE5-49F1-8A4F-43A8B0C506C8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12FF-04A6-4FA8-BE2B-DFE8AE87669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922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Vidéo d’aide : https://www.youtube.com/watch?v=WYBoTT2ce8c&amp;list=PLKShHgmYjjFwmuUZ46GxeSTA2zKZF-8nv&amp;index=1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012FF-04A6-4FA8-BE2B-DFE8AE87669B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07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 : https://www.youtube.com/watch?v=WYBoTT2ce8c&amp;list=PLKShHgmYjjFwmuUZ46GxeSTA2zKZF-8nv&amp;index=2&amp;t=18m36s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012FF-04A6-4FA8-BE2B-DFE8AE87669B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332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012FF-04A6-4FA8-BE2B-DFE8AE87669B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1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578D0-52B2-4D78-B414-94DA766E8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24D558-2D58-4CB4-81A0-EDA3ECA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B46E5-F2D6-47E5-896A-2B6E0C31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24F194-36A4-49A1-8056-84FFE92A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B055B-3B03-438E-BA4B-1FD94E9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95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4CDDD-BE6D-42BD-B21A-968CB8D0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CDC51E-8F7B-45C3-A578-1DF183AB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A71B9-84BF-487A-A09E-72D0FA4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4F149-26C6-4336-BBEC-3DE51B5A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BB79D-BDD3-45AE-B17A-CEDE60B0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5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9AF526-F97F-47F4-A737-938B05380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B578A-0F46-4425-8FDD-8FE4C6526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CE13-B91C-4BF1-90E3-82F86E7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91A66-64CC-4E7F-AD58-1F0E3D08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4830F-A66F-424D-B081-7EDF1BD5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96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5A9CC-3E9D-42A6-AC8E-0CAA8A6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E4407-2767-4E6C-A427-94FD74FF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37321-F088-46B5-BCB9-5A12FCB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098F2-6C15-454A-8D22-1CE31331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DA2C0-7235-420E-BAAD-00038E2B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4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8E875-9C23-43D3-BF57-8C366A5E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B44B4-AD68-48B5-979C-A5B10C89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50D26-CC11-4E88-B70B-447AAB65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722ECB-B3F7-4EFD-8C16-95953044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F0C85-3925-4453-B109-40D96B47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80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D7568-7536-4D4D-A6CC-9986FF94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81837-6889-4FB3-A4BB-DA55C047A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C144E-24A0-4212-A8D5-E1375653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5C3FB-CF75-49A4-8F43-4213C66E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CA27D9-90A4-440B-822C-C9523D72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94EA38-E857-490A-B3F6-E272F862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59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2CB86-5B7B-404A-8B62-2274FA1B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44ABE9-1A5C-4F41-9B56-38EE818FF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F33976-7880-4E9C-947B-F65D92A2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E732F3-B6A1-44CB-840E-C57A52202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C2ED0F-FEFF-4207-9806-DECEC713F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F52122-0B8C-4DA4-A452-1DED0A8D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0B8B63-5060-4DF1-8198-044F375B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A6D510-C7CC-499B-BEE1-DD6D6DB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357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1869-EE5C-4088-AFF9-E758E30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A2A4CE-261D-4226-999A-2475FE17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EA4C84-1B83-49C1-AB04-A01BCCC3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C60EAD-1F3C-4397-B286-E6A4DA58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5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4BAF18-B4F5-4377-B3F8-FE3442FB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B306CA-B42B-41E6-AD44-1D445ECC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2A7FC-CEE8-43C3-B89A-9E67BD09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281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68DEB-0408-470A-BBC1-404F103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3E035-EAFF-4ACA-BCD6-D2044BD4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62BDA5-31AE-4974-A98E-578F2BCB0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34AB3C-50F3-4FAB-A74A-91C60B2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D08DD-0E5C-4EFD-8375-8A12262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0B236-E041-489B-8DB7-412EC28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0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F716C-0E7D-4D24-9FF2-E72010B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4CF288-9B5F-4BAB-B713-BC0A50B6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D07489-A30F-4B64-85EC-1AA7DFC3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BF34F9-1704-4064-BAB5-8E7D725A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999310-1735-45FC-8EBE-855CCF54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35CF5-CB72-457B-8F51-0EE3A7A7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5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5D6B27-EE7D-4520-9200-D42F6D10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0DADF7-61E8-4393-B26E-C4BEE3C66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8A6EF-32A0-4D85-A191-F8B3AD7D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AB201-4B8A-461C-993D-36D2C3D1F1F6}" type="datetimeFigureOut">
              <a:rPr lang="fr-CA" smtClean="0"/>
              <a:t>2021-08-25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3DF24-2914-4C6A-B1DA-AEB1C72B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F2C66-F627-4AC0-95E0-B4F1AAD0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7A61-95BE-4D67-911E-45B44CE3351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1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frameworkelement?view=net-5.0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ourre/wpf_demo_commands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J5PgvMfe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5R4C8BLEOc" TargetMode="External"/><Relationship Id="rId2" Type="http://schemas.openxmlformats.org/officeDocument/2006/relationships/hyperlink" Target="https://www.youtube.com/watch?v=sk7uP1iavP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J5PgvMfeIc" TargetMode="External"/><Relationship Id="rId4" Type="http://schemas.openxmlformats.org/officeDocument/2006/relationships/hyperlink" Target="https://www.youtube.com/watch?v=HDSRG7GvPbo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indows.controls.contentcontrol?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wpf/data/data-templating-overview#data-templating-basic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654295/wpf-mvvm-navigate-views" TargetMode="External"/><Relationship Id="rId2" Type="http://schemas.openxmlformats.org/officeDocument/2006/relationships/hyperlink" Target="https://www.youtube.com/watch?v=HDSRG7GvPb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bourre/wpf_master_detai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shawi.ca/course/view.php?id=10#section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hawi-my.sharepoint.com/:p:/g/personal/nbourre_cshawi_ca/EZ6LvNCupWBDk2Am-wlvbysB_6oddYq1iwrYfXbhcl3lpQ?e=kBUQS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9E64C-59DD-4110-B197-26714DFC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Révision du WPF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C0D6C-CBD1-4E7B-B63B-7D83A465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866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5BAB-BB6C-4C78-AA40-A6F4C429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XAML : Importer un espace de nom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5BF1E-1888-4A00-AF22-03CB45572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Disons que l’on voudrait que les contrôles dans le XAML puissent accéder à un dossier nommé « </a:t>
            </a:r>
            <a:r>
              <a:rPr lang="fr-CA" noProof="0" dirty="0" err="1"/>
              <a:t>ViewModels</a:t>
            </a:r>
            <a:r>
              <a:rPr lang="fr-CA" noProof="0" dirty="0"/>
              <a:t> » que l’on a créé dans la structure de notre projet</a:t>
            </a:r>
          </a:p>
          <a:p>
            <a:r>
              <a:rPr lang="fr-CA" noProof="0" dirty="0"/>
              <a:t>On peut le faire en ajoutant un nouvel espace de nom</a:t>
            </a:r>
          </a:p>
          <a:p>
            <a:r>
              <a:rPr lang="fr-CA" noProof="0" dirty="0"/>
              <a:t>Ensuite, utiliser le préfixe pour accéder aux classes du dossier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033A0-26D4-4B11-9513-FB8F9D2F7848}"/>
              </a:ext>
            </a:extLst>
          </p:cNvPr>
          <p:cNvSpPr/>
          <p:nvPr/>
        </p:nvSpPr>
        <p:spPr>
          <a:xfrm>
            <a:off x="6019800" y="244702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&lt;Window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x:Class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"wpf_namespace_demo.MainWindow"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...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xmlns:</a:t>
            </a:r>
            <a:r>
              <a:rPr lang="en-CA" sz="1400" dirty="0" err="1">
                <a:solidFill>
                  <a:srgbClr val="9C27B0"/>
                </a:solidFill>
                <a:highlight>
                  <a:srgbClr val="FFFF00"/>
                </a:highlight>
                <a:latin typeface="Roboto Mono"/>
              </a:rPr>
              <a:t>vm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clr-namespace:wpf_namespace_demo.ViewModels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xmlns:</a:t>
            </a:r>
            <a:r>
              <a:rPr lang="en-CA" sz="1400" dirty="0" err="1">
                <a:solidFill>
                  <a:srgbClr val="9C27B0"/>
                </a:solidFill>
                <a:highlight>
                  <a:srgbClr val="FFFF00"/>
                </a:highlight>
                <a:latin typeface="Roboto Mono"/>
              </a:rPr>
              <a:t>views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clr-namespace:wpf_namespace_demo.Views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...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highlight>
                  <a:srgbClr val="FFFF00"/>
                </a:highlight>
                <a:latin typeface="Roboto Mono"/>
              </a:rPr>
              <a:t>vm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:PersonViewModel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highlight>
                  <a:srgbClr val="FFFF00"/>
                </a:highlight>
                <a:latin typeface="Roboto Mono"/>
              </a:rPr>
              <a:t>views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:PersonView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...</a:t>
            </a:r>
          </a:p>
          <a:p>
            <a:r>
              <a:rPr lang="fr-CA" sz="1400" dirty="0">
                <a:latin typeface="Roboto Mono"/>
              </a:rPr>
              <a:t>    &lt;</a:t>
            </a:r>
            <a:r>
              <a:rPr lang="fr-CA" sz="1400" dirty="0" err="1">
                <a:latin typeface="Roboto Mono"/>
              </a:rPr>
              <a:t>ContentPresenter</a:t>
            </a:r>
            <a:r>
              <a:rPr lang="fr-CA" sz="1400" dirty="0">
                <a:latin typeface="Roboto Mono"/>
              </a:rPr>
              <a:t> </a:t>
            </a:r>
            <a:r>
              <a:rPr lang="fr-CA" sz="1400" dirty="0" err="1">
                <a:latin typeface="Roboto Mono"/>
              </a:rPr>
              <a:t>Grid.Column</a:t>
            </a:r>
            <a:r>
              <a:rPr lang="fr-CA" sz="1400" dirty="0">
                <a:latin typeface="Roboto Mono"/>
              </a:rPr>
              <a:t>="1" Content="{Binding}"/&gt;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&lt;/Window&gt;</a:t>
            </a:r>
            <a:endParaRPr lang="fr-CA" sz="1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5943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5BAB-BB6C-4C78-AA40-A6F4C429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XAML : Importer un espace de nom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5BF1E-1888-4A00-AF22-03CB45572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CA" noProof="0" dirty="0"/>
              <a:t>On fournit un </a:t>
            </a:r>
            <a:r>
              <a:rPr lang="fr-CA" noProof="0" dirty="0" err="1"/>
              <a:t>DataTemplate</a:t>
            </a:r>
            <a:r>
              <a:rPr lang="fr-CA" noProof="0" dirty="0"/>
              <a:t> pour le </a:t>
            </a:r>
            <a:r>
              <a:rPr lang="fr-CA" noProof="0" dirty="0" err="1"/>
              <a:t>PersonViewModel</a:t>
            </a:r>
            <a:endParaRPr lang="fr-CA" noProof="0" dirty="0"/>
          </a:p>
          <a:p>
            <a:r>
              <a:rPr lang="fr-CA" noProof="0" dirty="0"/>
              <a:t>Lorsque le Binding sera fait avec un </a:t>
            </a:r>
            <a:r>
              <a:rPr lang="fr-CA" noProof="0" dirty="0" err="1"/>
              <a:t>PersonViewModel</a:t>
            </a:r>
            <a:r>
              <a:rPr lang="fr-CA" noProof="0" dirty="0"/>
              <a:t>, on fournira le contenu du </a:t>
            </a:r>
            <a:r>
              <a:rPr lang="fr-CA" noProof="0" dirty="0" err="1"/>
              <a:t>PersonView</a:t>
            </a:r>
            <a:endParaRPr lang="fr-CA" noProof="0" dirty="0"/>
          </a:p>
          <a:p>
            <a:r>
              <a:rPr lang="fr-CA" noProof="0" dirty="0"/>
              <a:t>Ainsi lorsque l’on fera le Binding (ex : dans le code-</a:t>
            </a:r>
            <a:r>
              <a:rPr lang="fr-CA" noProof="0" dirty="0" err="1"/>
              <a:t>behind</a:t>
            </a:r>
            <a:r>
              <a:rPr lang="fr-CA" noProof="0" dirty="0"/>
              <a:t>) du DataContext pour la fenêtre pour un </a:t>
            </a:r>
            <a:r>
              <a:rPr lang="fr-CA" noProof="0" dirty="0" err="1"/>
              <a:t>PersonViewModel</a:t>
            </a:r>
            <a:r>
              <a:rPr lang="fr-CA" noProof="0" dirty="0"/>
              <a:t>, le contenu du </a:t>
            </a:r>
            <a:r>
              <a:rPr lang="fr-CA" noProof="0" dirty="0" err="1"/>
              <a:t>ContentPresenter</a:t>
            </a:r>
            <a:r>
              <a:rPr lang="fr-CA" noProof="0" dirty="0"/>
              <a:t> aura le </a:t>
            </a:r>
            <a:r>
              <a:rPr lang="fr-CA" noProof="0" dirty="0" err="1"/>
              <a:t>PersonView</a:t>
            </a:r>
            <a:endParaRPr lang="fr-CA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033A0-26D4-4B11-9513-FB8F9D2F7848}"/>
              </a:ext>
            </a:extLst>
          </p:cNvPr>
          <p:cNvSpPr/>
          <p:nvPr/>
        </p:nvSpPr>
        <p:spPr>
          <a:xfrm>
            <a:off x="6019800" y="244702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&lt;Window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x:Class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"wpf_namespace_demo.MainWindow"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...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xmlns:</a:t>
            </a:r>
            <a:r>
              <a:rPr lang="en-CA" sz="1400" dirty="0" err="1">
                <a:solidFill>
                  <a:srgbClr val="9C27B0"/>
                </a:solidFill>
                <a:highlight>
                  <a:srgbClr val="FFFF00"/>
                </a:highlight>
                <a:latin typeface="Roboto Mono"/>
              </a:rPr>
              <a:t>vm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clr-namespace:wpf_namespace_demo.ViewModels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xmlns:</a:t>
            </a:r>
            <a:r>
              <a:rPr lang="en-CA" sz="1400" dirty="0" err="1">
                <a:solidFill>
                  <a:srgbClr val="9C27B0"/>
                </a:solidFill>
                <a:highlight>
                  <a:srgbClr val="FFFF00"/>
                </a:highlight>
                <a:latin typeface="Roboto Mono"/>
              </a:rPr>
              <a:t>views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clr-namespace:wpf_namespace_demo.Views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...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highlight>
                  <a:srgbClr val="FFFF00"/>
                </a:highlight>
                <a:latin typeface="Roboto Mono"/>
              </a:rPr>
              <a:t>vm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:PersonViewModel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highlight>
                  <a:srgbClr val="FFFF00"/>
                </a:highlight>
                <a:latin typeface="Roboto Mono"/>
              </a:rPr>
              <a:t>views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:PersonView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...</a:t>
            </a:r>
          </a:p>
          <a:p>
            <a:r>
              <a:rPr lang="fr-CA" sz="1400" dirty="0">
                <a:latin typeface="Roboto Mono"/>
              </a:rPr>
              <a:t>    &lt;</a:t>
            </a:r>
            <a:r>
              <a:rPr lang="fr-CA" sz="1400" dirty="0" err="1">
                <a:latin typeface="Roboto Mono"/>
              </a:rPr>
              <a:t>ContentPresenter</a:t>
            </a:r>
            <a:r>
              <a:rPr lang="fr-CA" sz="1400" dirty="0">
                <a:latin typeface="Roboto Mono"/>
              </a:rPr>
              <a:t> </a:t>
            </a:r>
            <a:r>
              <a:rPr lang="fr-CA" sz="1400" dirty="0" err="1">
                <a:latin typeface="Roboto Mono"/>
              </a:rPr>
              <a:t>Grid.Column</a:t>
            </a:r>
            <a:r>
              <a:rPr lang="fr-CA" sz="1400" dirty="0">
                <a:latin typeface="Roboto Mono"/>
              </a:rPr>
              <a:t>="1" Content="{Binding}"/&gt;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&lt;/Window&gt;</a:t>
            </a:r>
            <a:endParaRPr lang="fr-CA" sz="1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3485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829F1-F72A-46DB-B8C4-506AAF61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Data </a:t>
            </a:r>
            <a:r>
              <a:rPr lang="fr-CA" noProof="0" dirty="0" err="1"/>
              <a:t>Context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D3418-C5DB-4896-AF93-65102D27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 contexte de données</a:t>
            </a:r>
            <a:r>
              <a:rPr lang="fr-CA" i="1" noProof="0" dirty="0"/>
              <a:t> </a:t>
            </a:r>
            <a:r>
              <a:rPr lang="fr-CA" noProof="0" dirty="0"/>
              <a:t>(</a:t>
            </a:r>
            <a:r>
              <a:rPr lang="fr-CA" i="1" noProof="0" dirty="0"/>
              <a:t>data </a:t>
            </a:r>
            <a:r>
              <a:rPr lang="fr-CA" i="1" noProof="0" dirty="0" err="1"/>
              <a:t>context</a:t>
            </a:r>
            <a:r>
              <a:rPr lang="fr-CA" noProof="0" dirty="0"/>
              <a:t>) est un concept qui permet aux éléments d’hériter d’information</a:t>
            </a:r>
          </a:p>
          <a:p>
            <a:r>
              <a:rPr lang="fr-CA" noProof="0" dirty="0"/>
              <a:t>Le </a:t>
            </a:r>
            <a:r>
              <a:rPr lang="fr-CA" i="1" noProof="0" dirty="0"/>
              <a:t>data </a:t>
            </a:r>
            <a:r>
              <a:rPr lang="fr-CA" i="1" noProof="0" dirty="0" err="1"/>
              <a:t>context</a:t>
            </a:r>
            <a:r>
              <a:rPr lang="fr-CA" noProof="0" dirty="0"/>
              <a:t> est l’application</a:t>
            </a:r>
          </a:p>
          <a:p>
            <a:pPr lvl="1"/>
            <a:r>
              <a:rPr lang="fr-CA" noProof="0" dirty="0"/>
              <a:t>Les grilles, boutons, étiquettes et autres contrôles ne sont que des outils qui permettent à l’utilisateur d’interagir aux données sous-jacentes</a:t>
            </a:r>
          </a:p>
          <a:p>
            <a:pPr lvl="1"/>
            <a:r>
              <a:rPr lang="fr-CA" noProof="0" dirty="0"/>
              <a:t>Les données sous-jacentes aux contrôles est ce que l’on réfère à lorsque l’on parle de contexte de données</a:t>
            </a:r>
          </a:p>
          <a:p>
            <a:r>
              <a:rPr lang="fr-CA" noProof="0" dirty="0"/>
              <a:t>En WPF, le </a:t>
            </a:r>
            <a:r>
              <a:rPr lang="fr-CA" i="1" noProof="0" dirty="0"/>
              <a:t>data </a:t>
            </a:r>
            <a:r>
              <a:rPr lang="fr-CA" i="1" noProof="0" dirty="0" err="1"/>
              <a:t>context</a:t>
            </a:r>
            <a:r>
              <a:rPr lang="fr-CA" noProof="0" dirty="0"/>
              <a:t> est principalement utilisé pour implémenter les liaisons avec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20217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4DBB6-6FB5-43DC-AE20-305CFC7A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Context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53D6F-F547-48CD-8313-AAFE9E7D6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propriété</a:t>
            </a:r>
            <a:r>
              <a:rPr lang="en-CA" dirty="0"/>
              <a:t> </a:t>
            </a:r>
            <a:r>
              <a:rPr lang="en-CA" b="1" dirty="0"/>
              <a:t>DataContext </a:t>
            </a:r>
            <a:r>
              <a:rPr lang="en-CA" dirty="0"/>
              <a:t>(DC) </a:t>
            </a:r>
            <a:r>
              <a:rPr lang="en-CA" dirty="0" err="1"/>
              <a:t>est</a:t>
            </a:r>
            <a:r>
              <a:rPr lang="en-CA" dirty="0"/>
              <a:t> un type </a:t>
            </a:r>
            <a:r>
              <a:rPr lang="en-CA" b="1" dirty="0"/>
              <a:t>Object</a:t>
            </a:r>
            <a:r>
              <a:rPr lang="en-CA" dirty="0"/>
              <a:t> disponible pour </a:t>
            </a:r>
            <a:r>
              <a:rPr lang="en-CA" dirty="0" err="1"/>
              <a:t>toutes</a:t>
            </a:r>
            <a:r>
              <a:rPr lang="en-CA" dirty="0"/>
              <a:t> les classes qui </a:t>
            </a:r>
            <a:r>
              <a:rPr lang="en-CA" dirty="0" err="1"/>
              <a:t>héritent</a:t>
            </a:r>
            <a:r>
              <a:rPr lang="en-CA" dirty="0"/>
              <a:t> de </a:t>
            </a:r>
            <a:r>
              <a:rPr lang="en-CA" b="1" dirty="0">
                <a:hlinkClick r:id="rId2"/>
              </a:rPr>
              <a:t>FrameworkElement</a:t>
            </a:r>
            <a:endParaRPr lang="en-CA" b="1" dirty="0"/>
          </a:p>
          <a:p>
            <a:pPr lvl="1"/>
            <a:r>
              <a:rPr lang="fr-CA" dirty="0"/>
              <a:t>Ce qui représentent la majorité des contrôles d’interface</a:t>
            </a:r>
          </a:p>
          <a:p>
            <a:pPr lvl="0"/>
            <a:r>
              <a:rPr lang="fr-CA" dirty="0"/>
              <a:t>Ainsi, il sera possible de lier les propriétés de l’objet assigné au DC aux contrôles dans le XAML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C58B37-48A5-4108-9218-612DA80DDA03}"/>
              </a:ext>
            </a:extLst>
          </p:cNvPr>
          <p:cNvSpPr txBox="1"/>
          <p:nvPr/>
        </p:nvSpPr>
        <p:spPr>
          <a:xfrm>
            <a:off x="6019800" y="1825625"/>
            <a:ext cx="6035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Exemple d'assignation d'un objet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au DataContext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MainViewModel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MainViewModel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DataContext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vm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DataContext réfère maintenant à </a:t>
            </a:r>
            <a:r>
              <a:rPr lang="fr-CA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vm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Ce qui donne accès à toutes les propriétés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publique de l'objet à la fenêtre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56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81BF2-3EBC-4BC6-ADCC-D212DEB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endParaRPr lang="fr-CA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42752A-981D-4A3F-810E-0E5D54C87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674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533C-F806-4A9D-832F-1509B23F9AE2}"/>
              </a:ext>
            </a:extLst>
          </p:cNvPr>
          <p:cNvSpPr/>
          <p:nvPr/>
        </p:nvSpPr>
        <p:spPr>
          <a:xfrm>
            <a:off x="3048000" y="29673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b="1" dirty="0"/>
              <a:t>Important!</a:t>
            </a:r>
            <a:r>
              <a:rPr lang="fr-CA" dirty="0"/>
              <a:t> Étant donné que le ICommand est un sujet relativement avancé, j’utiliserai des raccourcis pédagogiques pour éviter de s’embourber dans les mécanismes intrinsèques du WPF.</a:t>
            </a:r>
          </a:p>
          <a:p>
            <a:r>
              <a:rPr lang="fr-CA" dirty="0"/>
              <a:t>De plus, je crois qu’il est plus facile de regarder ma vidéo YT</a:t>
            </a:r>
          </a:p>
        </p:txBody>
      </p:sp>
    </p:spTree>
    <p:extLst>
      <p:ext uri="{BB962C8B-B14F-4D97-AF65-F5344CB8AC3E}">
        <p14:creationId xmlns:p14="http://schemas.microsoft.com/office/powerpoint/2010/main" val="128260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132241B-83C3-4F76-A889-BC3DF02E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r>
              <a:rPr lang="fr-CA" noProof="0" dirty="0"/>
              <a:t> : Définition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52BF209-EDF1-461E-A03C-36302885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Les commandes fournissent un mécanisme aux vues pour que celles-ci puissent modifier les modèles dans une architecture MVVM</a:t>
            </a:r>
          </a:p>
          <a:p>
            <a:r>
              <a:rPr lang="fr-CA" noProof="0" dirty="0"/>
              <a:t>L’interface </a:t>
            </a:r>
            <a:r>
              <a:rPr lang="fr-CA" noProof="0" dirty="0" err="1"/>
              <a:t>ICommand</a:t>
            </a:r>
            <a:r>
              <a:rPr lang="fr-CA" noProof="0" dirty="0"/>
              <a:t> a 2 méthodes et un événement</a:t>
            </a:r>
          </a:p>
          <a:p>
            <a:pPr lvl="1"/>
            <a:r>
              <a:rPr lang="fr-CA" noProof="0" dirty="0" err="1"/>
              <a:t>bool</a:t>
            </a:r>
            <a:r>
              <a:rPr lang="fr-CA" noProof="0" dirty="0"/>
              <a:t> </a:t>
            </a:r>
            <a:r>
              <a:rPr lang="fr-CA" noProof="0" dirty="0" err="1"/>
              <a:t>CanExecute</a:t>
            </a:r>
            <a:r>
              <a:rPr lang="fr-CA" noProof="0" dirty="0"/>
              <a:t>(</a:t>
            </a:r>
            <a:r>
              <a:rPr lang="fr-CA" noProof="0" dirty="0" err="1"/>
              <a:t>object</a:t>
            </a:r>
            <a:r>
              <a:rPr lang="fr-CA" noProof="0" dirty="0"/>
              <a:t> </a:t>
            </a:r>
            <a:r>
              <a:rPr lang="fr-CA" noProof="0" dirty="0" err="1"/>
              <a:t>parameter</a:t>
            </a:r>
            <a:r>
              <a:rPr lang="fr-CA" noProof="0" dirty="0"/>
              <a:t>);  </a:t>
            </a:r>
          </a:p>
          <a:p>
            <a:pPr lvl="1"/>
            <a:r>
              <a:rPr lang="fr-CA" noProof="0" dirty="0" err="1"/>
              <a:t>void</a:t>
            </a:r>
            <a:r>
              <a:rPr lang="fr-CA" noProof="0" dirty="0"/>
              <a:t> </a:t>
            </a:r>
            <a:r>
              <a:rPr lang="fr-CA" noProof="0" dirty="0" err="1"/>
              <a:t>Execute</a:t>
            </a:r>
            <a:r>
              <a:rPr lang="fr-CA" noProof="0" dirty="0"/>
              <a:t>(</a:t>
            </a:r>
            <a:r>
              <a:rPr lang="fr-CA" noProof="0" dirty="0" err="1"/>
              <a:t>object</a:t>
            </a:r>
            <a:r>
              <a:rPr lang="fr-CA" noProof="0" dirty="0"/>
              <a:t> </a:t>
            </a:r>
            <a:r>
              <a:rPr lang="fr-CA" noProof="0" dirty="0" err="1"/>
              <a:t>parameter</a:t>
            </a:r>
            <a:r>
              <a:rPr lang="fr-CA" noProof="0" dirty="0"/>
              <a:t>);  </a:t>
            </a:r>
          </a:p>
          <a:p>
            <a:pPr lvl="1"/>
            <a:r>
              <a:rPr lang="fr-CA" noProof="0" dirty="0" err="1"/>
              <a:t>event</a:t>
            </a:r>
            <a:r>
              <a:rPr lang="fr-CA" noProof="0" dirty="0"/>
              <a:t> </a:t>
            </a:r>
            <a:r>
              <a:rPr lang="fr-CA" noProof="0" dirty="0" err="1"/>
              <a:t>EventHandler</a:t>
            </a:r>
            <a:r>
              <a:rPr lang="fr-CA" noProof="0" dirty="0"/>
              <a:t> </a:t>
            </a:r>
            <a:r>
              <a:rPr lang="fr-CA" noProof="0" dirty="0" err="1"/>
              <a:t>CanExecuteChanged</a:t>
            </a:r>
            <a:r>
              <a:rPr lang="fr-CA" noProof="0" dirty="0"/>
              <a:t>;</a:t>
            </a:r>
          </a:p>
          <a:p>
            <a:r>
              <a:rPr lang="fr-CA" noProof="0" dirty="0"/>
              <a:t>La méthode </a:t>
            </a:r>
            <a:r>
              <a:rPr lang="fr-CA" b="1" noProof="0" dirty="0" err="1"/>
              <a:t>Execute</a:t>
            </a:r>
            <a:r>
              <a:rPr lang="fr-CA" noProof="0" dirty="0"/>
              <a:t> ne s’</a:t>
            </a:r>
            <a:r>
              <a:rPr lang="fr-CA" noProof="0" dirty="0" err="1"/>
              <a:t>execute</a:t>
            </a:r>
            <a:r>
              <a:rPr lang="fr-CA" noProof="0" dirty="0"/>
              <a:t> que si </a:t>
            </a:r>
            <a:r>
              <a:rPr lang="fr-CA" b="1" noProof="0" dirty="0" err="1"/>
              <a:t>CanExecute</a:t>
            </a:r>
            <a:r>
              <a:rPr lang="fr-CA" noProof="0" dirty="0"/>
              <a:t> retourne vrai</a:t>
            </a:r>
          </a:p>
          <a:p>
            <a:r>
              <a:rPr lang="fr-CA" b="1" noProof="0" dirty="0"/>
              <a:t>Lorsque </a:t>
            </a:r>
            <a:r>
              <a:rPr lang="fr-CA" b="1" noProof="0" dirty="0" err="1"/>
              <a:t>CanExecute</a:t>
            </a:r>
            <a:r>
              <a:rPr lang="fr-CA" b="1" noProof="0" dirty="0"/>
              <a:t> retourne faux</a:t>
            </a:r>
            <a:r>
              <a:rPr lang="fr-CA" noProof="0" dirty="0"/>
              <a:t>, le contrôle lié à </a:t>
            </a:r>
            <a:r>
              <a:rPr lang="fr-CA" b="1" noProof="0" dirty="0"/>
              <a:t>la commande est désactivée automatiquement</a:t>
            </a:r>
            <a:endParaRPr lang="fr-CA" noProof="0" dirty="0"/>
          </a:p>
          <a:p>
            <a:r>
              <a:rPr lang="fr-CA" noProof="0" dirty="0"/>
              <a:t>L’objectif des commandes est de séparer l’interface du code derrière</a:t>
            </a:r>
          </a:p>
          <a:p>
            <a:pPr lvl="1"/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89900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AB1E-51C7-4B85-88EB-C0600148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r>
              <a:rPr lang="fr-CA" noProof="0" dirty="0"/>
              <a:t> : Utilités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632FE-17B1-4154-B06E-6923CC8A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Dans plusieurs situations, on pourrait se retrouver avec une interface avec une barre de menus, une barre d’outils ou encore des boutons placés</a:t>
            </a:r>
          </a:p>
          <a:p>
            <a:r>
              <a:rPr lang="fr-CA" noProof="0" dirty="0"/>
              <a:t>Plusieurs de ces items peuvent être utilisés pour lancer la même commande</a:t>
            </a:r>
          </a:p>
          <a:p>
            <a:pPr lvl="1"/>
            <a:r>
              <a:rPr lang="fr-CA" noProof="0" dirty="0"/>
              <a:t>Par exemple un bouton « Nouveau fichier » dans le menu et la barre d’outils</a:t>
            </a:r>
          </a:p>
          <a:p>
            <a:r>
              <a:rPr lang="fr-CA" noProof="0" dirty="0"/>
              <a:t>Dépendant des circonstances, ils se pourraient que des fonctionnalités soient désactivées</a:t>
            </a:r>
          </a:p>
          <a:p>
            <a:pPr lvl="1"/>
            <a:r>
              <a:rPr lang="fr-CA" noProof="0" dirty="0"/>
              <a:t>Par exemple, bouton grisée</a:t>
            </a:r>
          </a:p>
          <a:p>
            <a:r>
              <a:rPr lang="fr-CA" noProof="0" dirty="0"/>
              <a:t>La liaison des commandes à des contrôles permet de facilité la gestion des actions tel qu’activer ou exécuter des commandes</a:t>
            </a:r>
          </a:p>
        </p:txBody>
      </p:sp>
    </p:spTree>
    <p:extLst>
      <p:ext uri="{BB962C8B-B14F-4D97-AF65-F5344CB8AC3E}">
        <p14:creationId xmlns:p14="http://schemas.microsoft.com/office/powerpoint/2010/main" val="38369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141FE-9F60-4ABD-BE46-F95E9C85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r>
              <a:rPr lang="fr-CA" noProof="0" dirty="0"/>
              <a:t> :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05FF8-2CED-49E4-BA3A-D120733B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Voici un dépôt où j’utilise les </a:t>
            </a:r>
            <a:r>
              <a:rPr lang="fr-CA" noProof="0" dirty="0" err="1"/>
              <a:t>ICommand</a:t>
            </a:r>
            <a:r>
              <a:rPr lang="fr-CA" noProof="0" dirty="0"/>
              <a:t> </a:t>
            </a:r>
            <a:r>
              <a:rPr lang="fr-CA" noProof="0" dirty="0">
                <a:hlinkClick r:id="rId2"/>
              </a:rPr>
              <a:t>https://github.com/nbourre/wpf_demo_commands.git</a:t>
            </a:r>
            <a:endParaRPr lang="fr-CA" b="1" noProof="0" dirty="0"/>
          </a:p>
          <a:p>
            <a:r>
              <a:rPr lang="fr-CA" noProof="0" dirty="0"/>
              <a:t>Je vous invite à visionner mes vidéos aussi</a:t>
            </a:r>
          </a:p>
        </p:txBody>
      </p:sp>
    </p:spTree>
    <p:extLst>
      <p:ext uri="{BB962C8B-B14F-4D97-AF65-F5344CB8AC3E}">
        <p14:creationId xmlns:p14="http://schemas.microsoft.com/office/powerpoint/2010/main" val="95431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58941-A00B-4945-93AD-BA8716A7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r>
              <a:rPr lang="fr-CA" noProof="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11A77-FC7D-41FC-938C-01DAD518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La vidéo pour le premier jet se retrouve </a:t>
            </a:r>
            <a:r>
              <a:rPr lang="fr-CA" noProof="0" dirty="0">
                <a:hlinkClick r:id="rId2"/>
              </a:rPr>
              <a:t>ici</a:t>
            </a:r>
            <a:endParaRPr lang="fr-CA" noProof="0" dirty="0"/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3756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9BB90-301D-45FA-9073-85EECB85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de section</a:t>
            </a:r>
            <a:endParaRPr lang="fr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F60171-B191-4651-B98C-773C907D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Structurer un projet WPF</a:t>
            </a:r>
          </a:p>
          <a:p>
            <a:r>
              <a:rPr lang="fr-CA" dirty="0"/>
              <a:t>Classer les types de fichier dans les bons dossiers</a:t>
            </a:r>
          </a:p>
          <a:p>
            <a:r>
              <a:rPr lang="fr-CA" dirty="0"/>
              <a:t>Importer un template de projet</a:t>
            </a:r>
          </a:p>
          <a:p>
            <a:r>
              <a:rPr lang="fr-CA" dirty="0"/>
              <a:t>DataContext</a:t>
            </a:r>
          </a:p>
        </p:txBody>
      </p:sp>
    </p:spTree>
    <p:extLst>
      <p:ext uri="{BB962C8B-B14F-4D97-AF65-F5344CB8AC3E}">
        <p14:creationId xmlns:p14="http://schemas.microsoft.com/office/powerpoint/2010/main" val="69002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D32F2-C452-4639-9A4C-79C2A91A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r>
              <a:rPr lang="fr-CA" noProof="0" dirty="0"/>
              <a:t> : 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1D5DB-9DDB-41CF-9910-CD9C3D0D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L’implémentation de </a:t>
            </a:r>
            <a:r>
              <a:rPr lang="fr-CA" noProof="0" dirty="0" err="1"/>
              <a:t>ICommand</a:t>
            </a:r>
            <a:r>
              <a:rPr lang="fr-CA" noProof="0" dirty="0"/>
              <a:t> peut devenir lourde à la longue</a:t>
            </a:r>
          </a:p>
          <a:p>
            <a:r>
              <a:rPr lang="fr-CA" noProof="0" dirty="0"/>
              <a:t>L’industrie utilise souvent une classe qui implémentera l’interface </a:t>
            </a:r>
            <a:r>
              <a:rPr lang="fr-CA" noProof="0" dirty="0" err="1"/>
              <a:t>ICommand</a:t>
            </a:r>
            <a:endParaRPr lang="fr-CA" noProof="0" dirty="0"/>
          </a:p>
          <a:p>
            <a:r>
              <a:rPr lang="fr-CA" noProof="0" dirty="0"/>
              <a:t>On nomme cette classe </a:t>
            </a:r>
            <a:r>
              <a:rPr lang="fr-CA" noProof="0" dirty="0" err="1"/>
              <a:t>RelayCommand</a:t>
            </a:r>
            <a:r>
              <a:rPr lang="fr-CA" noProof="0" dirty="0"/>
              <a:t> ou encore </a:t>
            </a:r>
            <a:r>
              <a:rPr lang="fr-CA" noProof="0" dirty="0" err="1"/>
              <a:t>DelegateCommand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76622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5895B6-7234-4C40-BD5A-5C5B1EED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ICommand</a:t>
            </a:r>
            <a:r>
              <a:rPr lang="fr-CA" noProof="0" dirty="0"/>
              <a:t> : 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1F5211E-18AA-4827-B273-5022D675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Voici une liste de références qui pourrait être utile pour comprendre les commandes</a:t>
            </a:r>
          </a:p>
          <a:p>
            <a:r>
              <a:rPr lang="fr-CA" noProof="0" dirty="0">
                <a:hlinkClick r:id="rId2"/>
              </a:rPr>
              <a:t>Apprendre le C# : Les délégués</a:t>
            </a:r>
            <a:endParaRPr lang="fr-CA" noProof="0" dirty="0"/>
          </a:p>
          <a:p>
            <a:r>
              <a:rPr lang="fr-CA" noProof="0" dirty="0">
                <a:hlinkClick r:id="rId3"/>
              </a:rPr>
              <a:t>[C#] </a:t>
            </a:r>
            <a:r>
              <a:rPr lang="fr-CA" noProof="0" dirty="0" err="1">
                <a:hlinkClick r:id="rId3"/>
              </a:rPr>
              <a:t>Delegates</a:t>
            </a:r>
            <a:r>
              <a:rPr lang="fr-CA" noProof="0" dirty="0">
                <a:hlinkClick r:id="rId3"/>
              </a:rPr>
              <a:t> and </a:t>
            </a:r>
            <a:r>
              <a:rPr lang="fr-CA" noProof="0" dirty="0" err="1">
                <a:hlinkClick r:id="rId3"/>
              </a:rPr>
              <a:t>Events</a:t>
            </a:r>
            <a:endParaRPr lang="fr-CA" noProof="0" dirty="0"/>
          </a:p>
          <a:p>
            <a:r>
              <a:rPr lang="fr-CA" noProof="0" dirty="0">
                <a:hlinkClick r:id="rId4"/>
              </a:rPr>
              <a:t>C# WPF : </a:t>
            </a:r>
            <a:r>
              <a:rPr lang="fr-CA" noProof="0" dirty="0" err="1">
                <a:hlinkClick r:id="rId4"/>
              </a:rPr>
              <a:t>Commands</a:t>
            </a:r>
            <a:endParaRPr lang="fr-CA" noProof="0" dirty="0"/>
          </a:p>
          <a:p>
            <a:r>
              <a:rPr lang="fr-CA" noProof="0" dirty="0">
                <a:hlinkClick r:id="rId5"/>
              </a:rPr>
              <a:t>WPF – </a:t>
            </a:r>
            <a:r>
              <a:rPr lang="fr-CA" noProof="0" dirty="0" err="1">
                <a:hlinkClick r:id="rId5"/>
              </a:rPr>
              <a:t>ICommand</a:t>
            </a:r>
            <a:r>
              <a:rPr lang="fr-CA" noProof="0" dirty="0"/>
              <a:t> (Moi)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40497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74AB3-E2A4-41FF-B5AF-C5126A3B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ContentPresenter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F7259-0707-4777-8484-02EBEA1F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Un </a:t>
            </a:r>
            <a:r>
              <a:rPr lang="fr-CA" noProof="0" dirty="0" err="1"/>
              <a:t>ContentPresenter</a:t>
            </a:r>
            <a:r>
              <a:rPr lang="fr-CA" noProof="0" dirty="0"/>
              <a:t> sert à afficher le contenu d’un </a:t>
            </a:r>
            <a:r>
              <a:rPr lang="fr-CA" b="1" noProof="0" dirty="0" err="1">
                <a:hlinkClick r:id="rId2"/>
              </a:rPr>
              <a:t>ContentControl</a:t>
            </a:r>
            <a:endParaRPr lang="fr-CA" b="1" noProof="0" dirty="0"/>
          </a:p>
          <a:p>
            <a:r>
              <a:rPr lang="fr-CA" noProof="0" dirty="0"/>
              <a:t>Un </a:t>
            </a:r>
            <a:r>
              <a:rPr lang="fr-CA" noProof="0" dirty="0" err="1"/>
              <a:t>ContentControl</a:t>
            </a:r>
            <a:r>
              <a:rPr lang="fr-CA" noProof="0" dirty="0"/>
              <a:t> est un contrôle possédant la propriété </a:t>
            </a:r>
            <a:r>
              <a:rPr lang="fr-CA" b="1" noProof="0" dirty="0"/>
              <a:t>Content</a:t>
            </a:r>
          </a:p>
          <a:p>
            <a:pPr lvl="1"/>
            <a:r>
              <a:rPr lang="fr-CA" noProof="0" dirty="0"/>
              <a:t>Cela inclut les boutons, les zones de textes, etc.</a:t>
            </a:r>
          </a:p>
          <a:p>
            <a:r>
              <a:rPr lang="fr-CA" noProof="0" dirty="0"/>
              <a:t>On peut l’utiliser pour afficher les contrôles utilisateurs </a:t>
            </a:r>
            <a:r>
              <a:rPr lang="fr-CA" b="1" noProof="0" dirty="0" err="1"/>
              <a:t>UserControl</a:t>
            </a:r>
            <a:endParaRPr lang="fr-CA" b="1" noProof="0" dirty="0"/>
          </a:p>
        </p:txBody>
      </p:sp>
    </p:spTree>
    <p:extLst>
      <p:ext uri="{BB962C8B-B14F-4D97-AF65-F5344CB8AC3E}">
        <p14:creationId xmlns:p14="http://schemas.microsoft.com/office/powerpoint/2010/main" val="3877433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185DA3D-66D1-4C6E-9484-4DB38FAC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UserControl</a:t>
            </a:r>
            <a:endParaRPr lang="fr-CA" noProof="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50105A8-B14D-4DC6-BDFD-D4BBD2C0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On a déjà fait part du </a:t>
            </a:r>
            <a:r>
              <a:rPr lang="fr-CA" b="1" noProof="0" dirty="0" err="1"/>
              <a:t>UserControl</a:t>
            </a:r>
            <a:r>
              <a:rPr lang="fr-CA" noProof="0" dirty="0"/>
              <a:t> au début de la session</a:t>
            </a:r>
          </a:p>
          <a:p>
            <a:r>
              <a:rPr lang="fr-CA" noProof="0" dirty="0"/>
              <a:t>Il s’agit d’un contrôle dans lequel on peut y placer plusieurs contrôles et ensuite le réutiliser</a:t>
            </a:r>
          </a:p>
          <a:p>
            <a:r>
              <a:rPr lang="fr-CA" noProof="0" dirty="0"/>
              <a:t>On peut utiliser le </a:t>
            </a:r>
            <a:r>
              <a:rPr lang="fr-CA" noProof="0" dirty="0" err="1"/>
              <a:t>UserControl</a:t>
            </a:r>
            <a:r>
              <a:rPr lang="fr-CA" noProof="0" dirty="0"/>
              <a:t> à l’intérieur d’un </a:t>
            </a:r>
            <a:r>
              <a:rPr lang="fr-CA" b="1" noProof="0" dirty="0" err="1"/>
              <a:t>ContentPresenter</a:t>
            </a:r>
            <a:r>
              <a:rPr lang="fr-CA" noProof="0" dirty="0"/>
              <a:t> pour pouvoir l’afficher</a:t>
            </a:r>
          </a:p>
          <a:p>
            <a:r>
              <a:rPr lang="fr-CA" noProof="0" dirty="0"/>
              <a:t>Dans notre situation, on l’utilisera pour créer des vues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90007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51F62-EA71-452B-B263-C16439D2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UserControl</a:t>
            </a:r>
            <a:r>
              <a:rPr lang="fr-CA" noProof="0" dirty="0"/>
              <a:t> : 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3C779BC-DE1E-46B1-BF99-D414153E1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L’exemple ci-contre montre un </a:t>
            </a:r>
            <a:r>
              <a:rPr lang="fr-CA" noProof="0" dirty="0" err="1"/>
              <a:t>UserControl</a:t>
            </a:r>
            <a:endParaRPr lang="fr-CA" noProof="0" dirty="0"/>
          </a:p>
          <a:p>
            <a:r>
              <a:rPr lang="fr-CA" noProof="0" dirty="0"/>
              <a:t>On constate que ce n’est pas différent d’une </a:t>
            </a:r>
            <a:r>
              <a:rPr lang="fr-CA" noProof="0" dirty="0" err="1"/>
              <a:t>Window</a:t>
            </a:r>
            <a:endParaRPr lang="fr-CA" noProof="0" dirty="0"/>
          </a:p>
          <a:p>
            <a:r>
              <a:rPr lang="fr-CA" noProof="0" dirty="0"/>
              <a:t>Pour l’afficher, il suffira d’importer l’espace de noms dans la fenêtre que l’on désire l’afficher et d’appeler ce contrôle aux besoins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412DC-A656-471A-ACFD-5F674FC47A41}"/>
              </a:ext>
            </a:extLst>
          </p:cNvPr>
          <p:cNvSpPr/>
          <p:nvPr/>
        </p:nvSpPr>
        <p:spPr>
          <a:xfrm>
            <a:off x="6172202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UserControl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x:Class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"wpf_master_detail.Views.CourseListView"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...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d:DesignHeight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"450"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d:DesignWidth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"800"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&lt;Grid&gt;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ListView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ItemsSource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Courses}"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SelectedItem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SelectedCourse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IsSynchronizedWithCurrentItem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"True"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ListView.ItemTemplate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Title}"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ListView.ItemTemplate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br>
              <a:rPr lang="en-CA" sz="1400" dirty="0">
                <a:latin typeface="Roboto Mono"/>
              </a:rPr>
            </a:br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ListView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   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&lt;/Grid&gt;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UserControl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br>
              <a:rPr lang="en-CA" sz="1400" dirty="0">
                <a:latin typeface="Roboto Mono"/>
              </a:rPr>
            </a:br>
            <a:endParaRPr lang="fr-CA" sz="1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52752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0505CE-C09F-4E3E-939B-F6022609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1" y="889528"/>
            <a:ext cx="9484175" cy="5438833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2711F4-DFF1-4618-A46E-B8617CF88E49}"/>
              </a:ext>
            </a:extLst>
          </p:cNvPr>
          <p:cNvSpPr txBox="1"/>
          <p:nvPr/>
        </p:nvSpPr>
        <p:spPr>
          <a:xfrm>
            <a:off x="1707614" y="319764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ContentPresenter</a:t>
            </a:r>
            <a:br>
              <a:rPr lang="fr-CA" dirty="0"/>
            </a:br>
            <a:r>
              <a:rPr lang="fr-CA" dirty="0"/>
              <a:t>lié à </a:t>
            </a:r>
            <a:r>
              <a:rPr lang="fr-CA" dirty="0" err="1"/>
              <a:t>LeftViewModel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48A82B-E42E-4A76-AE37-8AF2E79F61A5}"/>
              </a:ext>
            </a:extLst>
          </p:cNvPr>
          <p:cNvSpPr txBox="1"/>
          <p:nvPr/>
        </p:nvSpPr>
        <p:spPr>
          <a:xfrm>
            <a:off x="6090942" y="3197644"/>
            <a:ext cx="220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ContentPresenter</a:t>
            </a:r>
            <a:br>
              <a:rPr lang="fr-CA" dirty="0"/>
            </a:br>
            <a:r>
              <a:rPr lang="fr-CA" dirty="0"/>
              <a:t>lié </a:t>
            </a:r>
            <a:r>
              <a:rPr lang="fr-CA" dirty="0" err="1"/>
              <a:t>CentralViewModel</a:t>
            </a:r>
            <a:endParaRPr lang="fr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EEC326-F85A-414C-A8B1-B5E51F64B9F5}"/>
              </a:ext>
            </a:extLst>
          </p:cNvPr>
          <p:cNvSpPr txBox="1"/>
          <p:nvPr/>
        </p:nvSpPr>
        <p:spPr>
          <a:xfrm>
            <a:off x="4556291" y="242371"/>
            <a:ext cx="306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Fenêtre liée à </a:t>
            </a:r>
            <a:r>
              <a:rPr lang="fr-CA" dirty="0" err="1"/>
              <a:t>MainViewModel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761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21461-AF2C-4FD6-A05B-0A8A569E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ContentPresenter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55844-7769-4E68-B855-58E1B54F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Voici le code qui représente la capture d’écran montrée précédemment</a:t>
            </a:r>
          </a:p>
          <a:p>
            <a:r>
              <a:rPr lang="fr-CA" noProof="0" dirty="0" err="1"/>
              <a:t>LeftViewModel</a:t>
            </a:r>
            <a:r>
              <a:rPr lang="fr-CA" noProof="0" dirty="0"/>
              <a:t> et </a:t>
            </a:r>
            <a:r>
              <a:rPr lang="fr-CA" noProof="0" dirty="0" err="1"/>
              <a:t>CentralViewModel</a:t>
            </a:r>
            <a:r>
              <a:rPr lang="fr-CA" noProof="0" dirty="0"/>
              <a:t> sont des propriétés de </a:t>
            </a:r>
            <a:r>
              <a:rPr lang="fr-CA" noProof="0" dirty="0" err="1"/>
              <a:t>MainViewModel</a:t>
            </a:r>
            <a:endParaRPr lang="fr-CA" noProof="0" dirty="0"/>
          </a:p>
          <a:p>
            <a:r>
              <a:rPr lang="fr-CA" noProof="0" dirty="0"/>
              <a:t>Attention! Lisez la diapo sur le </a:t>
            </a:r>
            <a:r>
              <a:rPr lang="fr-CA" noProof="0" dirty="0" err="1"/>
              <a:t>DataTemplate</a:t>
            </a:r>
            <a:endParaRPr lang="fr-CA" noProof="0" dirty="0"/>
          </a:p>
          <a:p>
            <a:pPr lvl="1"/>
            <a:r>
              <a:rPr lang="fr-CA" noProof="0" dirty="0"/>
              <a:t>C’est la suivante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C9C66-C991-4B12-AD10-440A735741E3}"/>
              </a:ext>
            </a:extLst>
          </p:cNvPr>
          <p:cNvSpPr/>
          <p:nvPr/>
        </p:nvSpPr>
        <p:spPr>
          <a:xfrm>
            <a:off x="838200" y="4607303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="1*"/&gt;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="3*"/&gt;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ContentPresenter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="cntLeft"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fr-CA" sz="12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LeftViewModel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ContentPresenter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="cntMain"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fr-CA" sz="12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fr-CA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CentralViewModel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fr-CA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65067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67C2A-3FC8-444C-AB73-348A434D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DataTemplate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BA370-D4D6-4178-BCFF-612D4FE7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Si vous n’utilisez que le code inscrit dans la diapositive précédente, celui-ci ne fonctionnera pas, car il manque un modèle pour représenter les données</a:t>
            </a:r>
          </a:p>
          <a:p>
            <a:r>
              <a:rPr lang="fr-CA" noProof="0" dirty="0"/>
              <a:t>Le </a:t>
            </a:r>
            <a:r>
              <a:rPr lang="fr-CA" noProof="0" dirty="0" err="1">
                <a:hlinkClick r:id="rId2"/>
              </a:rPr>
              <a:t>DataTemplate</a:t>
            </a:r>
            <a:r>
              <a:rPr lang="fr-CA" noProof="0" dirty="0"/>
              <a:t> permet de faire un patron visuel</a:t>
            </a:r>
          </a:p>
          <a:p>
            <a:pPr lvl="1"/>
            <a:r>
              <a:rPr lang="fr-CA" noProof="0" dirty="0"/>
              <a:t>Par exemple pour des contrôles de listes ou encore des types de données</a:t>
            </a:r>
          </a:p>
          <a:p>
            <a:r>
              <a:rPr lang="fr-CA" noProof="0" dirty="0"/>
              <a:t>Il fonctionne un peu comme les styles CSS, on pourrait dire à un Bouton en HTML qu’ils doivent tous se ressembler</a:t>
            </a:r>
          </a:p>
          <a:p>
            <a:pPr lvl="1"/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569819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31493-64AF-4C73-B5CE-FE8AB32A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DataTemplate</a:t>
            </a:r>
            <a:r>
              <a:rPr lang="fr-CA" noProof="0" dirty="0"/>
              <a:t> : </a:t>
            </a:r>
            <a:r>
              <a:rPr lang="fr-CA" noProof="0" dirty="0" err="1"/>
              <a:t>ItemTemplate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C5C88-D369-438A-A005-7EF3D81EB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Dans le cas d’un contrôle de liste, le code ci-contre affiche un contrôle de liste en utilisant le patron indiqué dans les ressources de la </a:t>
            </a:r>
            <a:r>
              <a:rPr lang="fr-CA" noProof="0" dirty="0" err="1"/>
              <a:t>Window</a:t>
            </a:r>
            <a:endParaRPr lang="fr-CA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57FD1-BF88-476F-A2FA-48223A2D9B38}"/>
              </a:ext>
            </a:extLst>
          </p:cNvPr>
          <p:cNvSpPr/>
          <p:nvPr/>
        </p:nvSpPr>
        <p:spPr>
          <a:xfrm>
            <a:off x="6096000" y="182562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x:Key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"myTaskTemplate"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StackPanel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Path=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TaskName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Path=Description}"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Path=Priority}"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StackPanel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&lt;Grid&gt;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ListBox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Width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"400"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Margin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"10"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ItemsSource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Source={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StaticResource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myTodoList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}}"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 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ItemTemplate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StaticResource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myTaskTemplate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...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&lt;/Grid&gt;</a:t>
            </a:r>
            <a:endParaRPr lang="fr-CA" sz="1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4661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31493-64AF-4C73-B5CE-FE8AB32A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DataTemplate</a:t>
            </a:r>
            <a:r>
              <a:rPr lang="fr-CA" noProof="0" dirty="0"/>
              <a:t> : Pour 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C5C88-D369-438A-A005-7EF3D81EB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On peut aussi utiliser le </a:t>
            </a:r>
            <a:r>
              <a:rPr lang="fr-CA" noProof="0" dirty="0" err="1"/>
              <a:t>DataTemplate</a:t>
            </a:r>
            <a:r>
              <a:rPr lang="fr-CA" noProof="0" dirty="0"/>
              <a:t> pour afficher certains types d’une manière précise</a:t>
            </a:r>
          </a:p>
          <a:p>
            <a:r>
              <a:rPr lang="fr-CA" noProof="0" dirty="0"/>
              <a:t>Dans le code ci-contre, à chaque fois qu’un objet de type </a:t>
            </a:r>
            <a:r>
              <a:rPr lang="fr-CA" noProof="0" dirty="0" err="1"/>
              <a:t>Task</a:t>
            </a:r>
            <a:r>
              <a:rPr lang="fr-CA" noProof="0" dirty="0"/>
              <a:t> sera affiché utilisé, on affichera le </a:t>
            </a:r>
            <a:r>
              <a:rPr lang="fr-CA" noProof="0" dirty="0" err="1"/>
              <a:t>DataTemplate</a:t>
            </a:r>
            <a:r>
              <a:rPr lang="fr-CA" noProof="0" dirty="0"/>
              <a:t> présenté</a:t>
            </a:r>
          </a:p>
          <a:p>
            <a:r>
              <a:rPr lang="fr-CA" noProof="0" dirty="0"/>
              <a:t>Par exemple dans un contrôle de liste associé à une liste de tâches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EC9F6-2B9F-43FA-A1E2-BD677F7B3DC6}"/>
              </a:ext>
            </a:extLst>
          </p:cNvPr>
          <p:cNvSpPr/>
          <p:nvPr/>
        </p:nvSpPr>
        <p:spPr>
          <a:xfrm>
            <a:off x="6353061" y="1690688"/>
            <a:ext cx="55010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dirty="0" err="1">
                <a:solidFill>
                  <a:srgbClr val="388E3C"/>
                </a:solidFill>
                <a:latin typeface="Roboto Mono"/>
              </a:rPr>
              <a:t>local:Task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&gt;</a:t>
            </a:r>
            <a:endParaRPr lang="en-CA" dirty="0">
              <a:latin typeface="Roboto Mono"/>
            </a:endParaRPr>
          </a:p>
          <a:p>
            <a:r>
              <a:rPr lang="en-CA" dirty="0">
                <a:solidFill>
                  <a:srgbClr val="37474F"/>
                </a:solidFill>
                <a:latin typeface="Roboto Mono"/>
              </a:rPr>
              <a:t>  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StackPanel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&gt;</a:t>
            </a:r>
            <a:endParaRPr lang="en-CA" dirty="0">
              <a:latin typeface="Roboto Mono"/>
            </a:endParaRPr>
          </a:p>
          <a:p>
            <a:r>
              <a:rPr lang="en-CA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"{Binding Path=</a:t>
            </a:r>
            <a:r>
              <a:rPr lang="en-CA" dirty="0" err="1">
                <a:solidFill>
                  <a:srgbClr val="388E3C"/>
                </a:solidFill>
                <a:latin typeface="Roboto Mono"/>
              </a:rPr>
              <a:t>TaskName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dirty="0">
              <a:latin typeface="Roboto Mono"/>
            </a:endParaRPr>
          </a:p>
          <a:p>
            <a:r>
              <a:rPr lang="en-CA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"{Binding Path=Description}"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dirty="0">
              <a:latin typeface="Roboto Mono"/>
            </a:endParaRPr>
          </a:p>
          <a:p>
            <a:r>
              <a:rPr lang="en-CA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TextBlock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dirty="0">
                <a:solidFill>
                  <a:srgbClr val="9C27B0"/>
                </a:solidFill>
                <a:latin typeface="Roboto Mono"/>
              </a:rPr>
              <a:t>Text</a:t>
            </a:r>
            <a:r>
              <a:rPr lang="en-CA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dirty="0">
                <a:solidFill>
                  <a:srgbClr val="388E3C"/>
                </a:solidFill>
                <a:latin typeface="Roboto Mono"/>
              </a:rPr>
              <a:t>"{Binding Path=Priority}"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dirty="0">
              <a:latin typeface="Roboto Mono"/>
            </a:endParaRPr>
          </a:p>
          <a:p>
            <a:r>
              <a:rPr lang="en-CA" dirty="0">
                <a:solidFill>
                  <a:srgbClr val="37474F"/>
                </a:solidFill>
                <a:latin typeface="Roboto Mono"/>
              </a:rPr>
              <a:t>  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StackPanel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&gt;</a:t>
            </a:r>
            <a:endParaRPr lang="en-CA" dirty="0">
              <a:latin typeface="Roboto Mono"/>
            </a:endParaRPr>
          </a:p>
          <a:p>
            <a:r>
              <a:rPr lang="en-CA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dirty="0">
                <a:solidFill>
                  <a:srgbClr val="3F51B5"/>
                </a:solidFill>
                <a:latin typeface="Roboto Mono"/>
              </a:rPr>
              <a:t>&gt;</a:t>
            </a:r>
            <a:endParaRPr lang="en-CA" dirty="0">
              <a:latin typeface="Roboto Mono"/>
            </a:endParaRPr>
          </a:p>
          <a:p>
            <a:br>
              <a:rPr lang="en-CA" dirty="0">
                <a:latin typeface="Roboto Mono"/>
              </a:rPr>
            </a:br>
            <a:endParaRPr lang="fr-CA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6579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02B5B-2FA8-4664-983E-CF40D194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Structurer un </a:t>
            </a:r>
            <a:r>
              <a:rPr lang="en-CA" dirty="0" err="1"/>
              <a:t>projet</a:t>
            </a:r>
            <a:r>
              <a:rPr lang="en-CA" dirty="0"/>
              <a:t> WPF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67EF4-6B50-445E-8ABC-ABDAC9778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Un </a:t>
            </a:r>
            <a:r>
              <a:rPr lang="en-CA" dirty="0" err="1"/>
              <a:t>projet</a:t>
            </a:r>
            <a:r>
              <a:rPr lang="en-CA" dirty="0"/>
              <a:t> WPF </a:t>
            </a:r>
            <a:r>
              <a:rPr lang="en-CA" dirty="0" err="1"/>
              <a:t>contient</a:t>
            </a:r>
            <a:r>
              <a:rPr lang="en-CA" dirty="0"/>
              <a:t>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fichiers</a:t>
            </a:r>
            <a:r>
              <a:rPr lang="en-CA" dirty="0"/>
              <a:t>, il </a:t>
            </a:r>
            <a:r>
              <a:rPr lang="en-CA" dirty="0" err="1"/>
              <a:t>est</a:t>
            </a:r>
            <a:r>
              <a:rPr lang="en-CA" dirty="0"/>
              <a:t> important de classer les </a:t>
            </a:r>
            <a:r>
              <a:rPr lang="en-CA" dirty="0" err="1"/>
              <a:t>fichiers</a:t>
            </a:r>
            <a:r>
              <a:rPr lang="en-CA" dirty="0"/>
              <a:t> pour des raisons de </a:t>
            </a:r>
            <a:r>
              <a:rPr lang="en-CA" dirty="0" err="1"/>
              <a:t>lisibilité</a:t>
            </a:r>
            <a:endParaRPr lang="en-CA" dirty="0"/>
          </a:p>
          <a:p>
            <a:r>
              <a:rPr lang="en-CA" dirty="0"/>
              <a:t>Dans le </a:t>
            </a:r>
            <a:r>
              <a:rPr lang="en-CA" dirty="0" err="1"/>
              <a:t>modèle</a:t>
            </a:r>
            <a:r>
              <a:rPr lang="en-CA" dirty="0"/>
              <a:t> de </a:t>
            </a:r>
            <a:r>
              <a:rPr lang="en-CA" dirty="0" err="1"/>
              <a:t>développement</a:t>
            </a:r>
            <a:r>
              <a:rPr lang="en-CA" dirty="0"/>
              <a:t> MVVM, on </a:t>
            </a:r>
            <a:r>
              <a:rPr lang="en-CA" dirty="0" err="1"/>
              <a:t>retrouvera</a:t>
            </a:r>
            <a:r>
              <a:rPr lang="en-CA" dirty="0"/>
              <a:t> au minimum les dossiers </a:t>
            </a:r>
            <a:r>
              <a:rPr lang="en-CA" dirty="0" err="1"/>
              <a:t>suivant</a:t>
            </a:r>
            <a:endParaRPr lang="en-CA" dirty="0"/>
          </a:p>
          <a:p>
            <a:r>
              <a:rPr lang="en-CA" dirty="0"/>
              <a:t>Il </a:t>
            </a:r>
            <a:r>
              <a:rPr lang="en-CA" dirty="0" err="1"/>
              <a:t>faudra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 les dossiers à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fois</a:t>
            </a:r>
            <a:r>
              <a:rPr lang="en-CA" dirty="0"/>
              <a:t> que </a:t>
            </a:r>
            <a:r>
              <a:rPr lang="en-CA" dirty="0" err="1"/>
              <a:t>l’on</a:t>
            </a:r>
            <a:r>
              <a:rPr lang="en-CA" dirty="0"/>
              <a:t> </a:t>
            </a:r>
            <a:r>
              <a:rPr lang="en-CA" dirty="0" err="1"/>
              <a:t>démarre</a:t>
            </a:r>
            <a:r>
              <a:rPr lang="en-CA" dirty="0"/>
              <a:t> un nouveau </a:t>
            </a:r>
            <a:r>
              <a:rPr lang="en-CA" dirty="0" err="1"/>
              <a:t>projet</a:t>
            </a:r>
            <a:endParaRPr lang="en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71C59B-4055-4274-B56F-6B2441A7B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12" y="1987406"/>
            <a:ext cx="4042408" cy="2883188"/>
          </a:xfrm>
        </p:spPr>
      </p:pic>
    </p:spTree>
    <p:extLst>
      <p:ext uri="{BB962C8B-B14F-4D97-AF65-F5344CB8AC3E}">
        <p14:creationId xmlns:p14="http://schemas.microsoft.com/office/powerpoint/2010/main" val="96833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31493-64AF-4C73-B5CE-FE8AB32A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DataTemplate</a:t>
            </a:r>
            <a:r>
              <a:rPr lang="fr-CA" noProof="0" dirty="0"/>
              <a:t> : Pour 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C5C88-D369-438A-A005-7EF3D81EB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Voici un autre exemple où j’utilise deux </a:t>
            </a:r>
            <a:r>
              <a:rPr lang="fr-CA" noProof="0" dirty="0" err="1"/>
              <a:t>ContentPresenter</a:t>
            </a:r>
            <a:r>
              <a:rPr lang="fr-CA" noProof="0" dirty="0"/>
              <a:t> qui sont liés à des </a:t>
            </a:r>
            <a:r>
              <a:rPr lang="fr-CA" noProof="0" dirty="0" err="1"/>
              <a:t>ViewModels</a:t>
            </a:r>
            <a:endParaRPr lang="fr-CA" noProof="0" dirty="0"/>
          </a:p>
          <a:p>
            <a:r>
              <a:rPr lang="fr-CA" noProof="0" dirty="0"/>
              <a:t>Lorsque qu’un </a:t>
            </a:r>
            <a:r>
              <a:rPr lang="fr-CA" noProof="0" dirty="0" err="1"/>
              <a:t>ViewModel</a:t>
            </a:r>
            <a:r>
              <a:rPr lang="fr-CA" noProof="0" dirty="0"/>
              <a:t> est associé à l’un des types mentionnés dans les </a:t>
            </a:r>
            <a:r>
              <a:rPr lang="fr-CA" noProof="0" dirty="0" err="1"/>
              <a:t>DataTemplates</a:t>
            </a:r>
            <a:r>
              <a:rPr lang="fr-CA" noProof="0" dirty="0"/>
              <a:t>, on verra la vue qui lui est prescrite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D1191-B52D-413D-9698-53295656A6EE}"/>
              </a:ext>
            </a:extLst>
          </p:cNvPr>
          <p:cNvSpPr/>
          <p:nvPr/>
        </p:nvSpPr>
        <p:spPr>
          <a:xfrm>
            <a:off x="6019800" y="1585248"/>
            <a:ext cx="5760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vm:StudentListViewModel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views:StudentListView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vm:StudentViewModel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views:StudentView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vm:CourseListViewModel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views:CourseListView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DataType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x:Type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vm:CourseViewModel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views:CourseView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DataContext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DataTemplate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Window.Resources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&lt;Grid&gt;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...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ContentPresenter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en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en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 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LeftViewModel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&lt;</a:t>
            </a:r>
            <a:r>
              <a:rPr lang="en-CA" sz="1400" dirty="0" err="1">
                <a:solidFill>
                  <a:srgbClr val="3F51B5"/>
                </a:solidFill>
                <a:latin typeface="Roboto Mono"/>
              </a:rPr>
              <a:t>ContentPresenter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en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Row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"0"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Grid</a:t>
            </a:r>
            <a:r>
              <a:rPr lang="en-CA" sz="1400" dirty="0" err="1">
                <a:solidFill>
                  <a:srgbClr val="37474F"/>
                </a:solidFill>
                <a:latin typeface="Roboto Mono"/>
              </a:rPr>
              <a:t>.</a:t>
            </a:r>
            <a:r>
              <a:rPr lang="en-CA" sz="1400" dirty="0" err="1">
                <a:solidFill>
                  <a:srgbClr val="9C27B0"/>
                </a:solidFill>
                <a:latin typeface="Roboto Mono"/>
              </a:rPr>
              <a:t>Column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"1"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CA" sz="1400" dirty="0">
                <a:solidFill>
                  <a:srgbClr val="9C27B0"/>
                </a:solidFill>
                <a:latin typeface="Roboto Mono"/>
              </a:rPr>
              <a:t>Content</a:t>
            </a:r>
            <a:r>
              <a:rPr lang="en-CA" sz="1400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"{Binding </a:t>
            </a:r>
            <a:r>
              <a:rPr lang="en-CA" sz="1400" dirty="0" err="1">
                <a:solidFill>
                  <a:srgbClr val="388E3C"/>
                </a:solidFill>
                <a:latin typeface="Roboto Mono"/>
              </a:rPr>
              <a:t>CentralViewModel</a:t>
            </a:r>
            <a:r>
              <a:rPr lang="en-CA" sz="1400" dirty="0">
                <a:solidFill>
                  <a:srgbClr val="388E3C"/>
                </a:solidFill>
                <a:latin typeface="Roboto Mono"/>
              </a:rPr>
              <a:t>}"</a:t>
            </a:r>
            <a:r>
              <a:rPr lang="en-CA" sz="1400" dirty="0">
                <a:solidFill>
                  <a:srgbClr val="3F51B5"/>
                </a:solidFill>
                <a:latin typeface="Roboto Mono"/>
              </a:rPr>
              <a:t>/&gt;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7474F"/>
                </a:solidFill>
                <a:latin typeface="Roboto Mono"/>
              </a:rPr>
              <a:t>    ...</a:t>
            </a:r>
            <a:endParaRPr lang="en-CA" sz="1400" dirty="0">
              <a:latin typeface="Roboto Mono"/>
            </a:endParaRPr>
          </a:p>
          <a:p>
            <a:r>
              <a:rPr lang="en-CA" sz="1400" dirty="0">
                <a:solidFill>
                  <a:srgbClr val="3F51B5"/>
                </a:solidFill>
                <a:latin typeface="Roboto Mono"/>
              </a:rPr>
              <a:t>&lt;/Grid&gt;</a:t>
            </a:r>
            <a:endParaRPr lang="fr-CA" sz="1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9572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0505CE-C09F-4E3E-939B-F60226095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912" y="756296"/>
            <a:ext cx="9484175" cy="5345406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EEC326-F85A-414C-A8B1-B5E51F64B9F5}"/>
              </a:ext>
            </a:extLst>
          </p:cNvPr>
          <p:cNvSpPr txBox="1"/>
          <p:nvPr/>
        </p:nvSpPr>
        <p:spPr>
          <a:xfrm>
            <a:off x="4556291" y="242371"/>
            <a:ext cx="306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Fenêtre liée à </a:t>
            </a:r>
            <a:r>
              <a:rPr lang="fr-CA" dirty="0" err="1"/>
              <a:t>MainViewModel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282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D2CD8-5346-412F-A404-9576D351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B2C71-D2F9-4001-B2BE-74BE77AB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>
                <a:hlinkClick r:id="rId2"/>
              </a:rPr>
              <a:t>Vidéo</a:t>
            </a:r>
            <a:r>
              <a:rPr lang="fr-CA" noProof="0" dirty="0"/>
              <a:t> sur le </a:t>
            </a:r>
            <a:r>
              <a:rPr lang="fr-CA" noProof="0" dirty="0" err="1"/>
              <a:t>Icommand</a:t>
            </a:r>
            <a:endParaRPr lang="fr-CA" noProof="0" dirty="0"/>
          </a:p>
          <a:p>
            <a:r>
              <a:rPr lang="fr-CA" noProof="0" dirty="0">
                <a:hlinkClick r:id="rId3"/>
              </a:rPr>
              <a:t>Changer de Vue simplement</a:t>
            </a:r>
            <a:endParaRPr lang="fr-CA" noProof="0" dirty="0"/>
          </a:p>
          <a:p>
            <a:r>
              <a:rPr lang="fr-CA" noProof="0" dirty="0">
                <a:hlinkClick r:id="rId4"/>
              </a:rPr>
              <a:t>Code source</a:t>
            </a:r>
            <a:r>
              <a:rPr lang="fr-CA" noProof="0" dirty="0"/>
              <a:t> des captures d’écran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055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5D442-BF20-4F8F-A9BC-9A09413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Classer les </a:t>
            </a:r>
            <a:r>
              <a:rPr lang="en-CA" dirty="0" err="1"/>
              <a:t>fichiers</a:t>
            </a:r>
            <a:endParaRPr lang="fr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8D2E0C0-E479-4662-9DA9-A7989E82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Views</a:t>
            </a:r>
          </a:p>
          <a:p>
            <a:pPr lvl="1"/>
            <a:r>
              <a:rPr lang="en-CA" dirty="0" err="1"/>
              <a:t>Contient</a:t>
            </a:r>
            <a:r>
              <a:rPr lang="en-CA" dirty="0"/>
              <a:t> les </a:t>
            </a:r>
            <a:r>
              <a:rPr lang="en-CA" dirty="0" err="1"/>
              <a:t>fichiers</a:t>
            </a:r>
            <a:r>
              <a:rPr lang="en-CA" dirty="0"/>
              <a:t> XAML </a:t>
            </a:r>
            <a:r>
              <a:rPr lang="en-CA" dirty="0" err="1"/>
              <a:t>d’interface</a:t>
            </a:r>
            <a:endParaRPr lang="en-CA" dirty="0"/>
          </a:p>
          <a:p>
            <a:r>
              <a:rPr lang="en-CA" dirty="0" err="1"/>
              <a:t>ViewModels</a:t>
            </a:r>
            <a:endParaRPr lang="en-CA" dirty="0"/>
          </a:p>
          <a:p>
            <a:pPr lvl="1"/>
            <a:r>
              <a:rPr lang="en-CA" dirty="0" err="1"/>
              <a:t>Contient</a:t>
            </a:r>
            <a:r>
              <a:rPr lang="en-CA" dirty="0"/>
              <a:t> les </a:t>
            </a:r>
            <a:r>
              <a:rPr lang="en-CA" dirty="0" err="1"/>
              <a:t>fichiers</a:t>
            </a:r>
            <a:r>
              <a:rPr lang="en-CA" dirty="0"/>
              <a:t> </a:t>
            </a:r>
            <a:r>
              <a:rPr lang="en-CA" dirty="0" err="1"/>
              <a:t>ViewModel</a:t>
            </a:r>
            <a:r>
              <a:rPr lang="en-CA" dirty="0"/>
              <a:t> qui font la liaison entre les </a:t>
            </a:r>
            <a:r>
              <a:rPr lang="en-CA" dirty="0" err="1"/>
              <a:t>modèles</a:t>
            </a:r>
            <a:r>
              <a:rPr lang="en-CA" dirty="0"/>
              <a:t> et les </a:t>
            </a:r>
            <a:r>
              <a:rPr lang="en-CA" dirty="0" err="1"/>
              <a:t>vues</a:t>
            </a:r>
            <a:endParaRPr lang="en-CA" dirty="0"/>
          </a:p>
          <a:p>
            <a:r>
              <a:rPr lang="en-CA" dirty="0"/>
              <a:t>Models</a:t>
            </a:r>
          </a:p>
          <a:p>
            <a:pPr lvl="1"/>
            <a:r>
              <a:rPr lang="en-CA" dirty="0" err="1"/>
              <a:t>Contient</a:t>
            </a:r>
            <a:r>
              <a:rPr lang="en-CA" dirty="0"/>
              <a:t> les classes (</a:t>
            </a:r>
            <a:r>
              <a:rPr lang="en-CA" dirty="0" err="1"/>
              <a:t>modèles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Exemples</a:t>
            </a:r>
            <a:r>
              <a:rPr lang="en-CA" dirty="0"/>
              <a:t> : </a:t>
            </a:r>
            <a:r>
              <a:rPr lang="en-CA" dirty="0" err="1"/>
              <a:t>Personne</a:t>
            </a:r>
            <a:r>
              <a:rPr lang="en-CA" dirty="0"/>
              <a:t>, Animal, </a:t>
            </a:r>
            <a:r>
              <a:rPr lang="en-CA" dirty="0" err="1"/>
              <a:t>Produit</a:t>
            </a:r>
            <a:r>
              <a:rPr lang="en-CA" dirty="0"/>
              <a:t>, etc.</a:t>
            </a:r>
          </a:p>
          <a:p>
            <a:r>
              <a:rPr lang="en-CA" dirty="0"/>
              <a:t>Services</a:t>
            </a:r>
          </a:p>
          <a:p>
            <a:pPr lvl="1"/>
            <a:r>
              <a:rPr lang="en-CA" dirty="0" err="1"/>
              <a:t>Contient</a:t>
            </a:r>
            <a:r>
              <a:rPr lang="en-CA" dirty="0"/>
              <a:t> les classes et interfaces de services (On verra plus tard)</a:t>
            </a:r>
          </a:p>
          <a:p>
            <a:r>
              <a:rPr lang="en-CA" dirty="0"/>
              <a:t>Commands</a:t>
            </a:r>
          </a:p>
          <a:p>
            <a:pPr lvl="1"/>
            <a:r>
              <a:rPr lang="fr-CA" dirty="0"/>
              <a:t>Contient les commandes que l’interface pourra exécuter (On verra plus tard)</a:t>
            </a:r>
          </a:p>
        </p:txBody>
      </p:sp>
    </p:spTree>
    <p:extLst>
      <p:ext uri="{BB962C8B-B14F-4D97-AF65-F5344CB8AC3E}">
        <p14:creationId xmlns:p14="http://schemas.microsoft.com/office/powerpoint/2010/main" val="162686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ABF87-9FAC-4036-A530-0AFC540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Importer un template de </a:t>
            </a:r>
            <a:r>
              <a:rPr lang="en-CA" dirty="0" err="1"/>
              <a:t>projet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03E1B-6DF6-4B69-A060-3FB82472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remarquez qu’il y a beaucoup de dossiers à générer</a:t>
            </a:r>
          </a:p>
          <a:p>
            <a:pPr algn="just"/>
            <a:r>
              <a:rPr lang="fr-CA" dirty="0"/>
              <a:t>Il possible de se faire un patron pour accélérer le démarrage d’un projet</a:t>
            </a:r>
          </a:p>
          <a:p>
            <a:r>
              <a:rPr lang="fr-CA" dirty="0"/>
              <a:t>Dans mon cours </a:t>
            </a:r>
            <a:r>
              <a:rPr lang="fr-CA" dirty="0">
                <a:hlinkClick r:id="rId2"/>
              </a:rPr>
              <a:t>Moodle</a:t>
            </a:r>
            <a:r>
              <a:rPr lang="fr-CA" dirty="0"/>
              <a:t>, j’ai mis dans le haut de la page du cours un modèle que vous pouvez importer</a:t>
            </a:r>
          </a:p>
          <a:p>
            <a:pPr lvl="1"/>
            <a:r>
              <a:rPr lang="fr-CA" dirty="0"/>
              <a:t>Les instructions pour l’installer y sont présents</a:t>
            </a:r>
          </a:p>
        </p:txBody>
      </p:sp>
    </p:spTree>
    <p:extLst>
      <p:ext uri="{BB962C8B-B14F-4D97-AF65-F5344CB8AC3E}">
        <p14:creationId xmlns:p14="http://schemas.microsoft.com/office/powerpoint/2010/main" val="39523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44C7D-6850-4A30-A345-8F3D4432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DataContext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8B218-0FFA-4115-B8A2-D6FFF4F5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Veuillez vous référer à la présentation sur le </a:t>
            </a:r>
            <a:r>
              <a:rPr lang="fr-CA" dirty="0">
                <a:hlinkClick r:id="rId2"/>
              </a:rPr>
              <a:t>Data Binding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00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952989-F377-4463-A132-E583A85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ContentControl</a:t>
            </a:r>
            <a:r>
              <a:rPr lang="fr-CA" noProof="0" dirty="0"/>
              <a:t> et </a:t>
            </a:r>
            <a:r>
              <a:rPr lang="fr-CA" noProof="0" dirty="0" err="1"/>
              <a:t>ICommand</a:t>
            </a:r>
            <a:endParaRPr lang="fr-CA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F235B6-18B1-4144-A47D-745386EE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noProof="0" dirty="0"/>
              <a:t>Séparer les actions de l’interface du code-</a:t>
            </a:r>
            <a:r>
              <a:rPr lang="fr-CA" noProof="0" dirty="0" err="1"/>
              <a:t>behind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68386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CF00DC1-542B-4C0C-A702-EC4CCF3F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leçon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A9598A0-57C6-4EB3-A185-9597E595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XAML : Référence vers d’autres dossiers</a:t>
            </a:r>
          </a:p>
          <a:p>
            <a:pPr lvl="1"/>
            <a:r>
              <a:rPr lang="fr-CA" noProof="0" dirty="0"/>
              <a:t>Changement de vue avec un </a:t>
            </a:r>
            <a:r>
              <a:rPr lang="fr-CA" noProof="0" dirty="0" err="1"/>
              <a:t>ContentControl</a:t>
            </a:r>
            <a:r>
              <a:rPr lang="fr-CA" noProof="0" dirty="0"/>
              <a:t> et des </a:t>
            </a:r>
            <a:r>
              <a:rPr lang="fr-CA" noProof="0" dirty="0" err="1"/>
              <a:t>UserControls</a:t>
            </a:r>
            <a:endParaRPr lang="fr-CA" noProof="0" dirty="0"/>
          </a:p>
          <a:p>
            <a:r>
              <a:rPr lang="fr-CA" noProof="0" dirty="0" err="1"/>
              <a:t>ICommand</a:t>
            </a:r>
            <a:endParaRPr lang="fr-CA" noProof="0" dirty="0"/>
          </a:p>
          <a:p>
            <a:pPr lvl="1"/>
            <a:r>
              <a:rPr lang="fr-CA" noProof="0" dirty="0"/>
              <a:t>Définition</a:t>
            </a:r>
          </a:p>
          <a:p>
            <a:pPr lvl="1"/>
            <a:r>
              <a:rPr lang="fr-CA" noProof="0" dirty="0"/>
              <a:t>Utilisation</a:t>
            </a:r>
          </a:p>
          <a:p>
            <a:r>
              <a:rPr lang="fr-CA" noProof="0" dirty="0"/>
              <a:t>Classe générique</a:t>
            </a:r>
          </a:p>
          <a:p>
            <a:pPr lvl="1"/>
            <a:r>
              <a:rPr lang="fr-CA" noProof="0" dirty="0" err="1"/>
              <a:t>DelegateCommand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5735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A78A9-FA42-42B7-896D-B6F4C26C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XAML : </a:t>
            </a:r>
            <a:r>
              <a:rPr lang="fr-CA" noProof="0" dirty="0" err="1"/>
              <a:t>xmlns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5D4A8-AD4D-4F83-8BDE-984A85D7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Les attributs </a:t>
            </a:r>
            <a:r>
              <a:rPr lang="fr-CA" noProof="0" dirty="0" err="1"/>
              <a:t>xmlns</a:t>
            </a:r>
            <a:r>
              <a:rPr lang="fr-CA" noProof="0" dirty="0"/>
              <a:t> permet d’importer des structures de langages pour le XAML</a:t>
            </a:r>
          </a:p>
          <a:p>
            <a:pPr lvl="1"/>
            <a:r>
              <a:rPr lang="fr-CA" noProof="0" dirty="0"/>
              <a:t>On pourrait les comparer à des #include (C/C++) ou </a:t>
            </a:r>
            <a:r>
              <a:rPr lang="fr-CA" noProof="0" dirty="0" err="1"/>
              <a:t>using</a:t>
            </a:r>
            <a:r>
              <a:rPr lang="fr-CA" noProof="0" dirty="0"/>
              <a:t> (C#) ou encore import (Java)</a:t>
            </a:r>
          </a:p>
          <a:p>
            <a:r>
              <a:rPr lang="fr-CA" noProof="0" dirty="0"/>
              <a:t>La structure générique est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noProof="0" dirty="0" err="1"/>
              <a:t>xmlns:préfixe</a:t>
            </a:r>
            <a:r>
              <a:rPr lang="fr-CA" noProof="0" dirty="0"/>
              <a:t>="URI"</a:t>
            </a:r>
          </a:p>
          <a:p>
            <a:pPr lvl="1"/>
            <a:r>
              <a:rPr lang="fr-CA" noProof="0" dirty="0" err="1"/>
              <a:t>xmlns</a:t>
            </a:r>
            <a:r>
              <a:rPr lang="fr-CA" noProof="0" dirty="0"/>
              <a:t> : Déclare que l’on importe un nouvel espace de nom</a:t>
            </a:r>
          </a:p>
          <a:p>
            <a:pPr lvl="1"/>
            <a:r>
              <a:rPr lang="fr-CA" noProof="0" dirty="0"/>
              <a:t>préfixe : Ici on assigne le nom que l’on désire utiliser pour l’espace de nom</a:t>
            </a:r>
          </a:p>
          <a:p>
            <a:pPr lvl="1"/>
            <a:r>
              <a:rPr lang="fr-CA" noProof="0" dirty="0"/>
              <a:t>"URI" : Est la localisation de l’espace de nom</a:t>
            </a:r>
          </a:p>
        </p:txBody>
      </p:sp>
    </p:spTree>
    <p:extLst>
      <p:ext uri="{BB962C8B-B14F-4D97-AF65-F5344CB8AC3E}">
        <p14:creationId xmlns:p14="http://schemas.microsoft.com/office/powerpoint/2010/main" val="1268709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578BBF9D12AC4D849477A9083E50DD" ma:contentTypeVersion="13" ma:contentTypeDescription="Crée un document." ma:contentTypeScope="" ma:versionID="d80dbcdd2ed71b62f5b5138ba63489da">
  <xsd:schema xmlns:xsd="http://www.w3.org/2001/XMLSchema" xmlns:xs="http://www.w3.org/2001/XMLSchema" xmlns:p="http://schemas.microsoft.com/office/2006/metadata/properties" xmlns:ns3="11def6aa-9111-4e50-aa12-a9c6fb26b7db" xmlns:ns4="5a4838e8-4865-479b-b40d-82ba196b1e38" targetNamespace="http://schemas.microsoft.com/office/2006/metadata/properties" ma:root="true" ma:fieldsID="e45aa3516e5e4c0e3a1709cabb10129d" ns3:_="" ns4:_="">
    <xsd:import namespace="11def6aa-9111-4e50-aa12-a9c6fb26b7db"/>
    <xsd:import namespace="5a4838e8-4865-479b-b40d-82ba196b1e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ef6aa-9111-4e50-aa12-a9c6fb26b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838e8-4865-479b-b40d-82ba196b1e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AC975-0BF8-4DB0-962E-B21EB8B929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36F613-80E2-4689-99F5-8F6327941B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2208AA-E712-41F5-867E-8D3BAD9C3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ef6aa-9111-4e50-aa12-a9c6fb26b7db"/>
    <ds:schemaRef ds:uri="5a4838e8-4865-479b-b40d-82ba196b1e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2508</Words>
  <Application>Microsoft Office PowerPoint</Application>
  <PresentationFormat>Grand écran</PresentationFormat>
  <Paragraphs>253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Roboto Mono</vt:lpstr>
      <vt:lpstr>Thème Office</vt:lpstr>
      <vt:lpstr>Révision du WPF</vt:lpstr>
      <vt:lpstr>Plan de section</vt:lpstr>
      <vt:lpstr>Structurer un projet WPF</vt:lpstr>
      <vt:lpstr>Classer les fichiers</vt:lpstr>
      <vt:lpstr>Importer un template de projet</vt:lpstr>
      <vt:lpstr>DataContext</vt:lpstr>
      <vt:lpstr>ContentControl et ICommand</vt:lpstr>
      <vt:lpstr>Plan de leçon</vt:lpstr>
      <vt:lpstr>XAML : xmlns</vt:lpstr>
      <vt:lpstr>XAML : Importer un espace de nom</vt:lpstr>
      <vt:lpstr>XAML : Importer un espace de nom</vt:lpstr>
      <vt:lpstr>Data Context</vt:lpstr>
      <vt:lpstr>Data Context</vt:lpstr>
      <vt:lpstr>ICommand</vt:lpstr>
      <vt:lpstr>Présentation PowerPoint</vt:lpstr>
      <vt:lpstr>ICommand : Définition</vt:lpstr>
      <vt:lpstr>ICommand : Utilités</vt:lpstr>
      <vt:lpstr>ICommand : Utilisation</vt:lpstr>
      <vt:lpstr>ICommand </vt:lpstr>
      <vt:lpstr>ICommand : Utilisation</vt:lpstr>
      <vt:lpstr>ICommand : Références</vt:lpstr>
      <vt:lpstr>ContentPresenter</vt:lpstr>
      <vt:lpstr>UserControl</vt:lpstr>
      <vt:lpstr>UserControl : Exemple</vt:lpstr>
      <vt:lpstr>Présentation PowerPoint</vt:lpstr>
      <vt:lpstr>ContentPresenter</vt:lpstr>
      <vt:lpstr>DataTemplate</vt:lpstr>
      <vt:lpstr>DataTemplate : ItemTemplate</vt:lpstr>
      <vt:lpstr>DataTemplate : Pour les types</vt:lpstr>
      <vt:lpstr>DataTemplate : Pour les types</vt:lpstr>
      <vt:lpstr>Présentation PowerPoint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ICommand</dc:title>
  <dc:creator>Nicolas Bourré</dc:creator>
  <cp:lastModifiedBy>Nicolas Bourré</cp:lastModifiedBy>
  <cp:revision>1</cp:revision>
  <dcterms:created xsi:type="dcterms:W3CDTF">2020-03-27T16:26:03Z</dcterms:created>
  <dcterms:modified xsi:type="dcterms:W3CDTF">2021-08-25T16:29:57Z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0x010100A1578BBF9D12AC4D849477A9083E50DD</vt:lpwstr>
  </property>
</Properties>
</file>