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8" r:id="rId22"/>
    <p:sldId id="279" r:id="rId23"/>
    <p:sldId id="276" r:id="rId24"/>
    <p:sldId id="27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033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56C841D5-B8D5-4E95-B8FC-220A57B4E86F}"/>
    <pc:docChg chg="modSld">
      <pc:chgData name="Nicolas Bourré" userId="3976cfa3-d3e1-428e-81d1-805acb964e52" providerId="ADAL" clId="{56C841D5-B8D5-4E95-B8FC-220A57B4E86F}" dt="2021-09-15T16:56:27.263" v="91" actId="20577"/>
      <pc:docMkLst>
        <pc:docMk/>
      </pc:docMkLst>
      <pc:sldChg chg="modSp mod">
        <pc:chgData name="Nicolas Bourré" userId="3976cfa3-d3e1-428e-81d1-805acb964e52" providerId="ADAL" clId="{56C841D5-B8D5-4E95-B8FC-220A57B4E86F}" dt="2021-09-13T15:24:39.687" v="20" actId="20577"/>
        <pc:sldMkLst>
          <pc:docMk/>
          <pc:sldMk cId="3790419835" sldId="256"/>
        </pc:sldMkLst>
        <pc:spChg chg="mod">
          <ac:chgData name="Nicolas Bourré" userId="3976cfa3-d3e1-428e-81d1-805acb964e52" providerId="ADAL" clId="{56C841D5-B8D5-4E95-B8FC-220A57B4E86F}" dt="2021-09-13T15:24:30.777" v="0" actId="20577"/>
          <ac:spMkLst>
            <pc:docMk/>
            <pc:sldMk cId="3790419835" sldId="256"/>
            <ac:spMk id="2" creationId="{DCF44B06-4288-43FD-990A-DFCBDF3537C6}"/>
          </ac:spMkLst>
        </pc:spChg>
        <pc:spChg chg="mod">
          <ac:chgData name="Nicolas Bourré" userId="3976cfa3-d3e1-428e-81d1-805acb964e52" providerId="ADAL" clId="{56C841D5-B8D5-4E95-B8FC-220A57B4E86F}" dt="2021-09-13T15:24:39.687" v="20" actId="20577"/>
          <ac:spMkLst>
            <pc:docMk/>
            <pc:sldMk cId="3790419835" sldId="256"/>
            <ac:spMk id="3" creationId="{1DB29031-08B3-4C19-81D0-E1627F4D5846}"/>
          </ac:spMkLst>
        </pc:spChg>
      </pc:sldChg>
      <pc:sldChg chg="modSp mod">
        <pc:chgData name="Nicolas Bourré" userId="3976cfa3-d3e1-428e-81d1-805acb964e52" providerId="ADAL" clId="{56C841D5-B8D5-4E95-B8FC-220A57B4E86F}" dt="2021-09-13T19:26:38.924" v="23" actId="20577"/>
        <pc:sldMkLst>
          <pc:docMk/>
          <pc:sldMk cId="3940386268" sldId="259"/>
        </pc:sldMkLst>
        <pc:spChg chg="mod">
          <ac:chgData name="Nicolas Bourré" userId="3976cfa3-d3e1-428e-81d1-805acb964e52" providerId="ADAL" clId="{56C841D5-B8D5-4E95-B8FC-220A57B4E86F}" dt="2021-09-13T19:26:38.924" v="23" actId="20577"/>
          <ac:spMkLst>
            <pc:docMk/>
            <pc:sldMk cId="3940386268" sldId="259"/>
            <ac:spMk id="3" creationId="{AED36FC1-EA4A-422B-A81D-4F92A5DD7E36}"/>
          </ac:spMkLst>
        </pc:spChg>
      </pc:sldChg>
      <pc:sldChg chg="modSp mod">
        <pc:chgData name="Nicolas Bourré" userId="3976cfa3-d3e1-428e-81d1-805acb964e52" providerId="ADAL" clId="{56C841D5-B8D5-4E95-B8FC-220A57B4E86F}" dt="2021-09-15T16:56:27.263" v="91" actId="20577"/>
        <pc:sldMkLst>
          <pc:docMk/>
          <pc:sldMk cId="3952617745" sldId="277"/>
        </pc:sldMkLst>
        <pc:spChg chg="mod">
          <ac:chgData name="Nicolas Bourré" userId="3976cfa3-d3e1-428e-81d1-805acb964e52" providerId="ADAL" clId="{56C841D5-B8D5-4E95-B8FC-220A57B4E86F}" dt="2021-09-15T16:56:27.263" v="91" actId="20577"/>
          <ac:spMkLst>
            <pc:docMk/>
            <pc:sldMk cId="3952617745" sldId="277"/>
            <ac:spMk id="3" creationId="{9FD5F394-DC25-4130-86EC-8C9E85A949B0}"/>
          </ac:spMkLst>
        </pc:spChg>
      </pc:sldChg>
    </pc:docChg>
  </pc:docChgLst>
  <pc:docChgLst>
    <pc:chgData name="Nicolas Bourré" userId="3976cfa3-d3e1-428e-81d1-805acb964e52" providerId="ADAL" clId="{FBBAD67B-2499-46D5-904E-4AC885FFCFE0}"/>
    <pc:docChg chg="undo custSel addSld modSld sldOrd addSection delSection">
      <pc:chgData name="Nicolas Bourré" userId="3976cfa3-d3e1-428e-81d1-805acb964e52" providerId="ADAL" clId="{FBBAD67B-2499-46D5-904E-4AC885FFCFE0}" dt="2020-09-18T17:26:06.126" v="7751" actId="20577"/>
      <pc:docMkLst>
        <pc:docMk/>
      </pc:docMkLst>
      <pc:sldChg chg="modSp mod">
        <pc:chgData name="Nicolas Bourré" userId="3976cfa3-d3e1-428e-81d1-805acb964e52" providerId="ADAL" clId="{FBBAD67B-2499-46D5-904E-4AC885FFCFE0}" dt="2020-09-16T18:28:30.276" v="56" actId="20577"/>
        <pc:sldMkLst>
          <pc:docMk/>
          <pc:sldMk cId="3790419835" sldId="256"/>
        </pc:sldMkLst>
        <pc:spChg chg="mod">
          <ac:chgData name="Nicolas Bourré" userId="3976cfa3-d3e1-428e-81d1-805acb964e52" providerId="ADAL" clId="{FBBAD67B-2499-46D5-904E-4AC885FFCFE0}" dt="2020-09-16T18:28:20.908" v="7" actId="20577"/>
          <ac:spMkLst>
            <pc:docMk/>
            <pc:sldMk cId="3790419835" sldId="256"/>
            <ac:spMk id="2" creationId="{DCF44B06-4288-43FD-990A-DFCBDF3537C6}"/>
          </ac:spMkLst>
        </pc:spChg>
        <pc:spChg chg="mod">
          <ac:chgData name="Nicolas Bourré" userId="3976cfa3-d3e1-428e-81d1-805acb964e52" providerId="ADAL" clId="{FBBAD67B-2499-46D5-904E-4AC885FFCFE0}" dt="2020-09-16T18:28:30.276" v="56" actId="20577"/>
          <ac:spMkLst>
            <pc:docMk/>
            <pc:sldMk cId="3790419835" sldId="256"/>
            <ac:spMk id="3" creationId="{1DB29031-08B3-4C19-81D0-E1627F4D5846}"/>
          </ac:spMkLst>
        </pc:spChg>
      </pc:sldChg>
      <pc:sldChg chg="modSp mod">
        <pc:chgData name="Nicolas Bourré" userId="3976cfa3-d3e1-428e-81d1-805acb964e52" providerId="ADAL" clId="{FBBAD67B-2499-46D5-904E-4AC885FFCFE0}" dt="2020-09-16T18:35:26.672" v="277" actId="20577"/>
        <pc:sldMkLst>
          <pc:docMk/>
          <pc:sldMk cId="3267447732" sldId="257"/>
        </pc:sldMkLst>
        <pc:spChg chg="mod">
          <ac:chgData name="Nicolas Bourré" userId="3976cfa3-d3e1-428e-81d1-805acb964e52" providerId="ADAL" clId="{FBBAD67B-2499-46D5-904E-4AC885FFCFE0}" dt="2020-09-16T18:35:26.672" v="277" actId="20577"/>
          <ac:spMkLst>
            <pc:docMk/>
            <pc:sldMk cId="3267447732" sldId="257"/>
            <ac:spMk id="3" creationId="{7999B20F-D0CF-4010-9F80-6CFE81375B94}"/>
          </ac:spMkLst>
        </pc:spChg>
      </pc:sldChg>
      <pc:sldChg chg="modSp mod">
        <pc:chgData name="Nicolas Bourré" userId="3976cfa3-d3e1-428e-81d1-805acb964e52" providerId="ADAL" clId="{FBBAD67B-2499-46D5-904E-4AC885FFCFE0}" dt="2020-09-16T18:36:15.750" v="422" actId="20577"/>
        <pc:sldMkLst>
          <pc:docMk/>
          <pc:sldMk cId="2380366074" sldId="258"/>
        </pc:sldMkLst>
        <pc:spChg chg="mod">
          <ac:chgData name="Nicolas Bourré" userId="3976cfa3-d3e1-428e-81d1-805acb964e52" providerId="ADAL" clId="{FBBAD67B-2499-46D5-904E-4AC885FFCFE0}" dt="2020-09-16T18:36:15.750" v="422" actId="20577"/>
          <ac:spMkLst>
            <pc:docMk/>
            <pc:sldMk cId="2380366074" sldId="258"/>
            <ac:spMk id="3" creationId="{0D60DEA4-9A0E-46FD-B5F4-064B7ACB6FB6}"/>
          </ac:spMkLst>
        </pc:spChg>
      </pc:sldChg>
      <pc:sldChg chg="modSp new mod">
        <pc:chgData name="Nicolas Bourré" userId="3976cfa3-d3e1-428e-81d1-805acb964e52" providerId="ADAL" clId="{FBBAD67B-2499-46D5-904E-4AC885FFCFE0}" dt="2020-09-17T20:25:14.779" v="6380" actId="20577"/>
        <pc:sldMkLst>
          <pc:docMk/>
          <pc:sldMk cId="3940386268" sldId="259"/>
        </pc:sldMkLst>
        <pc:spChg chg="mod">
          <ac:chgData name="Nicolas Bourré" userId="3976cfa3-d3e1-428e-81d1-805acb964e52" providerId="ADAL" clId="{FBBAD67B-2499-46D5-904E-4AC885FFCFE0}" dt="2020-09-16T18:29:04.291" v="74" actId="20577"/>
          <ac:spMkLst>
            <pc:docMk/>
            <pc:sldMk cId="3940386268" sldId="259"/>
            <ac:spMk id="2" creationId="{B76FBC1C-EEA8-40D3-B7B9-C05C7D83E4C4}"/>
          </ac:spMkLst>
        </pc:spChg>
        <pc:spChg chg="mod">
          <ac:chgData name="Nicolas Bourré" userId="3976cfa3-d3e1-428e-81d1-805acb964e52" providerId="ADAL" clId="{FBBAD67B-2499-46D5-904E-4AC885FFCFE0}" dt="2020-09-17T20:25:14.779" v="6380" actId="20577"/>
          <ac:spMkLst>
            <pc:docMk/>
            <pc:sldMk cId="3940386268" sldId="259"/>
            <ac:spMk id="3" creationId="{AED36FC1-EA4A-422B-A81D-4F92A5DD7E36}"/>
          </ac:spMkLst>
        </pc:spChg>
      </pc:sldChg>
      <pc:sldChg chg="modSp new mod">
        <pc:chgData name="Nicolas Bourré" userId="3976cfa3-d3e1-428e-81d1-805acb964e52" providerId="ADAL" clId="{FBBAD67B-2499-46D5-904E-4AC885FFCFE0}" dt="2020-09-16T18:37:06.020" v="534" actId="20577"/>
        <pc:sldMkLst>
          <pc:docMk/>
          <pc:sldMk cId="3126028070" sldId="260"/>
        </pc:sldMkLst>
        <pc:spChg chg="mod">
          <ac:chgData name="Nicolas Bourré" userId="3976cfa3-d3e1-428e-81d1-805acb964e52" providerId="ADAL" clId="{FBBAD67B-2499-46D5-904E-4AC885FFCFE0}" dt="2020-09-16T18:33:11.939" v="162" actId="20577"/>
          <ac:spMkLst>
            <pc:docMk/>
            <pc:sldMk cId="3126028070" sldId="260"/>
            <ac:spMk id="2" creationId="{28F57004-EAB3-4682-9446-E3C9362B9232}"/>
          </ac:spMkLst>
        </pc:spChg>
        <pc:spChg chg="mod">
          <ac:chgData name="Nicolas Bourré" userId="3976cfa3-d3e1-428e-81d1-805acb964e52" providerId="ADAL" clId="{FBBAD67B-2499-46D5-904E-4AC885FFCFE0}" dt="2020-09-16T18:37:06.020" v="534" actId="20577"/>
          <ac:spMkLst>
            <pc:docMk/>
            <pc:sldMk cId="3126028070" sldId="260"/>
            <ac:spMk id="3" creationId="{A9D54B1F-DECF-4DB7-B1CF-059A2497F431}"/>
          </ac:spMkLst>
        </pc:spChg>
      </pc:sldChg>
      <pc:sldChg chg="addSp delSp modSp new mod">
        <pc:chgData name="Nicolas Bourré" userId="3976cfa3-d3e1-428e-81d1-805acb964e52" providerId="ADAL" clId="{FBBAD67B-2499-46D5-904E-4AC885FFCFE0}" dt="2020-09-16T18:41:30.397" v="641" actId="20577"/>
        <pc:sldMkLst>
          <pc:docMk/>
          <pc:sldMk cId="534204924" sldId="261"/>
        </pc:sldMkLst>
        <pc:spChg chg="mod">
          <ac:chgData name="Nicolas Bourré" userId="3976cfa3-d3e1-428e-81d1-805acb964e52" providerId="ADAL" clId="{FBBAD67B-2499-46D5-904E-4AC885FFCFE0}" dt="2020-09-16T18:38:36.220" v="552" actId="20577"/>
          <ac:spMkLst>
            <pc:docMk/>
            <pc:sldMk cId="534204924" sldId="261"/>
            <ac:spMk id="2" creationId="{2FAD566B-0715-40D0-B347-F886CE8762FF}"/>
          </ac:spMkLst>
        </pc:spChg>
        <pc:spChg chg="del">
          <ac:chgData name="Nicolas Bourré" userId="3976cfa3-d3e1-428e-81d1-805acb964e52" providerId="ADAL" clId="{FBBAD67B-2499-46D5-904E-4AC885FFCFE0}" dt="2020-09-16T18:39:34.360" v="553" actId="931"/>
          <ac:spMkLst>
            <pc:docMk/>
            <pc:sldMk cId="534204924" sldId="261"/>
            <ac:spMk id="3" creationId="{9DB7BC9C-8591-418A-987D-F2B37A3D41D0}"/>
          </ac:spMkLst>
        </pc:spChg>
        <pc:spChg chg="add del mod">
          <ac:chgData name="Nicolas Bourré" userId="3976cfa3-d3e1-428e-81d1-805acb964e52" providerId="ADAL" clId="{FBBAD67B-2499-46D5-904E-4AC885FFCFE0}" dt="2020-09-16T18:40:26.277" v="557" actId="931"/>
          <ac:spMkLst>
            <pc:docMk/>
            <pc:sldMk cId="534204924" sldId="261"/>
            <ac:spMk id="7" creationId="{DF6B18CA-3A08-4C90-9F78-7E4D02883BE7}"/>
          </ac:spMkLst>
        </pc:spChg>
        <pc:spChg chg="add mod">
          <ac:chgData name="Nicolas Bourré" userId="3976cfa3-d3e1-428e-81d1-805acb964e52" providerId="ADAL" clId="{FBBAD67B-2499-46D5-904E-4AC885FFCFE0}" dt="2020-09-16T18:41:14.537" v="611" actId="1037"/>
          <ac:spMkLst>
            <pc:docMk/>
            <pc:sldMk cId="534204924" sldId="261"/>
            <ac:spMk id="12" creationId="{88B3FFDB-8265-4CC8-AD6E-B8C7B4399D14}"/>
          </ac:spMkLst>
        </pc:spChg>
        <pc:spChg chg="add mod">
          <ac:chgData name="Nicolas Bourré" userId="3976cfa3-d3e1-428e-81d1-805acb964e52" providerId="ADAL" clId="{FBBAD67B-2499-46D5-904E-4AC885FFCFE0}" dt="2020-09-16T18:41:30.397" v="641" actId="20577"/>
          <ac:spMkLst>
            <pc:docMk/>
            <pc:sldMk cId="534204924" sldId="261"/>
            <ac:spMk id="15" creationId="{6432235B-1DE3-441D-9282-589D1EF1D879}"/>
          </ac:spMkLst>
        </pc:spChg>
        <pc:picChg chg="add del mod">
          <ac:chgData name="Nicolas Bourré" userId="3976cfa3-d3e1-428e-81d1-805acb964e52" providerId="ADAL" clId="{FBBAD67B-2499-46D5-904E-4AC885FFCFE0}" dt="2020-09-16T18:39:45.878" v="556" actId="478"/>
          <ac:picMkLst>
            <pc:docMk/>
            <pc:sldMk cId="534204924" sldId="261"/>
            <ac:picMk id="5" creationId="{5B66D328-D8A4-4588-8FED-F72C7D8FD725}"/>
          </ac:picMkLst>
        </pc:picChg>
        <pc:picChg chg="add mod">
          <ac:chgData name="Nicolas Bourré" userId="3976cfa3-d3e1-428e-81d1-805acb964e52" providerId="ADAL" clId="{FBBAD67B-2499-46D5-904E-4AC885FFCFE0}" dt="2020-09-16T18:40:37.495" v="560" actId="1076"/>
          <ac:picMkLst>
            <pc:docMk/>
            <pc:sldMk cId="534204924" sldId="261"/>
            <ac:picMk id="9" creationId="{B097B296-9BF6-4336-8CD4-9637B0C060FB}"/>
          </ac:picMkLst>
        </pc:picChg>
        <pc:cxnChg chg="add mod">
          <ac:chgData name="Nicolas Bourré" userId="3976cfa3-d3e1-428e-81d1-805acb964e52" providerId="ADAL" clId="{FBBAD67B-2499-46D5-904E-4AC885FFCFE0}" dt="2020-09-16T18:41:14.537" v="611" actId="1037"/>
          <ac:cxnSpMkLst>
            <pc:docMk/>
            <pc:sldMk cId="534204924" sldId="261"/>
            <ac:cxnSpMk id="11" creationId="{0E0281A0-93DF-490A-BD7A-00DFE4D0A46F}"/>
          </ac:cxnSpMkLst>
        </pc:cxnChg>
        <pc:cxnChg chg="add mod">
          <ac:chgData name="Nicolas Bourré" userId="3976cfa3-d3e1-428e-81d1-805acb964e52" providerId="ADAL" clId="{FBBAD67B-2499-46D5-904E-4AC885FFCFE0}" dt="2020-09-16T18:41:30.397" v="641" actId="20577"/>
          <ac:cxnSpMkLst>
            <pc:docMk/>
            <pc:sldMk cId="534204924" sldId="261"/>
            <ac:cxnSpMk id="14" creationId="{462714B6-7547-4F9D-B606-1D6C249DAD38}"/>
          </ac:cxnSpMkLst>
        </pc:cxnChg>
      </pc:sldChg>
      <pc:sldChg chg="modSp new mod">
        <pc:chgData name="Nicolas Bourré" userId="3976cfa3-d3e1-428e-81d1-805acb964e52" providerId="ADAL" clId="{FBBAD67B-2499-46D5-904E-4AC885FFCFE0}" dt="2020-09-16T18:47:22.285" v="1298" actId="20577"/>
        <pc:sldMkLst>
          <pc:docMk/>
          <pc:sldMk cId="3778576332" sldId="262"/>
        </pc:sldMkLst>
        <pc:spChg chg="mod">
          <ac:chgData name="Nicolas Bourré" userId="3976cfa3-d3e1-428e-81d1-805acb964e52" providerId="ADAL" clId="{FBBAD67B-2499-46D5-904E-4AC885FFCFE0}" dt="2020-09-16T18:43:28.988" v="652"/>
          <ac:spMkLst>
            <pc:docMk/>
            <pc:sldMk cId="3778576332" sldId="262"/>
            <ac:spMk id="2" creationId="{79DC4780-E092-4324-ACBB-D67DF9FA6E32}"/>
          </ac:spMkLst>
        </pc:spChg>
        <pc:spChg chg="mod">
          <ac:chgData name="Nicolas Bourré" userId="3976cfa3-d3e1-428e-81d1-805acb964e52" providerId="ADAL" clId="{FBBAD67B-2499-46D5-904E-4AC885FFCFE0}" dt="2020-09-16T18:47:22.285" v="1298" actId="20577"/>
          <ac:spMkLst>
            <pc:docMk/>
            <pc:sldMk cId="3778576332" sldId="262"/>
            <ac:spMk id="3" creationId="{E556056F-5EBC-41C6-B182-554259C23D72}"/>
          </ac:spMkLst>
        </pc:spChg>
      </pc:sldChg>
      <pc:sldChg chg="modSp new mod">
        <pc:chgData name="Nicolas Bourré" userId="3976cfa3-d3e1-428e-81d1-805acb964e52" providerId="ADAL" clId="{FBBAD67B-2499-46D5-904E-4AC885FFCFE0}" dt="2020-09-16T19:05:18.569" v="2278" actId="113"/>
        <pc:sldMkLst>
          <pc:docMk/>
          <pc:sldMk cId="2732790375" sldId="263"/>
        </pc:sldMkLst>
        <pc:spChg chg="mod">
          <ac:chgData name="Nicolas Bourré" userId="3976cfa3-d3e1-428e-81d1-805acb964e52" providerId="ADAL" clId="{FBBAD67B-2499-46D5-904E-4AC885FFCFE0}" dt="2020-09-16T18:49:16.572" v="1369" actId="20577"/>
          <ac:spMkLst>
            <pc:docMk/>
            <pc:sldMk cId="2732790375" sldId="263"/>
            <ac:spMk id="2" creationId="{CD193D33-9B49-4419-A047-C2811136F0B5}"/>
          </ac:spMkLst>
        </pc:spChg>
        <pc:spChg chg="mod">
          <ac:chgData name="Nicolas Bourré" userId="3976cfa3-d3e1-428e-81d1-805acb964e52" providerId="ADAL" clId="{FBBAD67B-2499-46D5-904E-4AC885FFCFE0}" dt="2020-09-16T19:05:18.569" v="2278" actId="113"/>
          <ac:spMkLst>
            <pc:docMk/>
            <pc:sldMk cId="2732790375" sldId="263"/>
            <ac:spMk id="3" creationId="{FB737B03-F06B-43FB-A2AA-E90E1DB104EE}"/>
          </ac:spMkLst>
        </pc:spChg>
      </pc:sldChg>
      <pc:sldChg chg="addSp delSp modSp new mod">
        <pc:chgData name="Nicolas Bourré" userId="3976cfa3-d3e1-428e-81d1-805acb964e52" providerId="ADAL" clId="{FBBAD67B-2499-46D5-904E-4AC885FFCFE0}" dt="2020-09-16T18:56:31.784" v="2276" actId="1076"/>
        <pc:sldMkLst>
          <pc:docMk/>
          <pc:sldMk cId="539687627" sldId="264"/>
        </pc:sldMkLst>
        <pc:spChg chg="mod">
          <ac:chgData name="Nicolas Bourré" userId="3976cfa3-d3e1-428e-81d1-805acb964e52" providerId="ADAL" clId="{FBBAD67B-2499-46D5-904E-4AC885FFCFE0}" dt="2020-09-16T18:54:59.581" v="2113" actId="20577"/>
          <ac:spMkLst>
            <pc:docMk/>
            <pc:sldMk cId="539687627" sldId="264"/>
            <ac:spMk id="2" creationId="{5EDAC709-FACC-4136-B6E2-6973E908650C}"/>
          </ac:spMkLst>
        </pc:spChg>
        <pc:spChg chg="mod">
          <ac:chgData name="Nicolas Bourré" userId="3976cfa3-d3e1-428e-81d1-805acb964e52" providerId="ADAL" clId="{FBBAD67B-2499-46D5-904E-4AC885FFCFE0}" dt="2020-09-16T18:56:24.846" v="2275" actId="20577"/>
          <ac:spMkLst>
            <pc:docMk/>
            <pc:sldMk cId="539687627" sldId="264"/>
            <ac:spMk id="3" creationId="{0038384F-F0DB-4C7B-8961-FDFF20E6DBEB}"/>
          </ac:spMkLst>
        </pc:spChg>
        <pc:spChg chg="add del mod">
          <ac:chgData name="Nicolas Bourré" userId="3976cfa3-d3e1-428e-81d1-805acb964e52" providerId="ADAL" clId="{FBBAD67B-2499-46D5-904E-4AC885FFCFE0}" dt="2020-09-16T18:55:28.298" v="2118" actId="478"/>
          <ac:spMkLst>
            <pc:docMk/>
            <pc:sldMk cId="539687627" sldId="264"/>
            <ac:spMk id="5" creationId="{9043EBB7-C1F0-411B-956D-23A04B5AADA0}"/>
          </ac:spMkLst>
        </pc:spChg>
        <pc:spChg chg="add mod">
          <ac:chgData name="Nicolas Bourré" userId="3976cfa3-d3e1-428e-81d1-805acb964e52" providerId="ADAL" clId="{FBBAD67B-2499-46D5-904E-4AC885FFCFE0}" dt="2020-09-16T18:56:31.784" v="2276" actId="1076"/>
          <ac:spMkLst>
            <pc:docMk/>
            <pc:sldMk cId="539687627" sldId="264"/>
            <ac:spMk id="7" creationId="{C8E4014A-D6A7-4E3A-9E79-6138F8C2D5A4}"/>
          </ac:spMkLst>
        </pc:spChg>
      </pc:sldChg>
      <pc:sldChg chg="addSp delSp modSp new mod">
        <pc:chgData name="Nicolas Bourré" userId="3976cfa3-d3e1-428e-81d1-805acb964e52" providerId="ADAL" clId="{FBBAD67B-2499-46D5-904E-4AC885FFCFE0}" dt="2020-09-16T19:26:43.546" v="2294" actId="1076"/>
        <pc:sldMkLst>
          <pc:docMk/>
          <pc:sldMk cId="3647978899" sldId="265"/>
        </pc:sldMkLst>
        <pc:spChg chg="mod">
          <ac:chgData name="Nicolas Bourré" userId="3976cfa3-d3e1-428e-81d1-805acb964e52" providerId="ADAL" clId="{FBBAD67B-2499-46D5-904E-4AC885FFCFE0}" dt="2020-09-16T19:05:45.656" v="2281"/>
          <ac:spMkLst>
            <pc:docMk/>
            <pc:sldMk cId="3647978899" sldId="265"/>
            <ac:spMk id="2" creationId="{B340A0EE-DE45-48E5-9335-322603D52999}"/>
          </ac:spMkLst>
        </pc:spChg>
        <pc:spChg chg="del">
          <ac:chgData name="Nicolas Bourré" userId="3976cfa3-d3e1-428e-81d1-805acb964e52" providerId="ADAL" clId="{FBBAD67B-2499-46D5-904E-4AC885FFCFE0}" dt="2020-09-16T19:06:06.103" v="2282" actId="478"/>
          <ac:spMkLst>
            <pc:docMk/>
            <pc:sldMk cId="3647978899" sldId="265"/>
            <ac:spMk id="3" creationId="{4B9A867C-AE24-4267-9CD8-ABF726094E38}"/>
          </ac:spMkLst>
        </pc:spChg>
        <pc:spChg chg="add del mod">
          <ac:chgData name="Nicolas Bourré" userId="3976cfa3-d3e1-428e-81d1-805acb964e52" providerId="ADAL" clId="{FBBAD67B-2499-46D5-904E-4AC885FFCFE0}" dt="2020-09-16T19:25:45.399" v="2288" actId="478"/>
          <ac:spMkLst>
            <pc:docMk/>
            <pc:sldMk cId="3647978899" sldId="265"/>
            <ac:spMk id="5" creationId="{EACD57BF-5FED-48E1-814C-A7FF57EAF4B9}"/>
          </ac:spMkLst>
        </pc:spChg>
        <pc:spChg chg="add mod">
          <ac:chgData name="Nicolas Bourré" userId="3976cfa3-d3e1-428e-81d1-805acb964e52" providerId="ADAL" clId="{FBBAD67B-2499-46D5-904E-4AC885FFCFE0}" dt="2020-09-16T19:26:43.546" v="2294" actId="1076"/>
          <ac:spMkLst>
            <pc:docMk/>
            <pc:sldMk cId="3647978899" sldId="265"/>
            <ac:spMk id="7" creationId="{47D30A12-9933-47CE-8DEF-418CB7B9BFD6}"/>
          </ac:spMkLst>
        </pc:spChg>
      </pc:sldChg>
      <pc:sldChg chg="addSp delSp modSp new mod">
        <pc:chgData name="Nicolas Bourré" userId="3976cfa3-d3e1-428e-81d1-805acb964e52" providerId="ADAL" clId="{FBBAD67B-2499-46D5-904E-4AC885FFCFE0}" dt="2020-09-16T19:39:11.100" v="2415" actId="20577"/>
        <pc:sldMkLst>
          <pc:docMk/>
          <pc:sldMk cId="977710415" sldId="266"/>
        </pc:sldMkLst>
        <pc:spChg chg="mod">
          <ac:chgData name="Nicolas Bourré" userId="3976cfa3-d3e1-428e-81d1-805acb964e52" providerId="ADAL" clId="{FBBAD67B-2499-46D5-904E-4AC885FFCFE0}" dt="2020-09-16T19:27:36.402" v="2318" actId="20577"/>
          <ac:spMkLst>
            <pc:docMk/>
            <pc:sldMk cId="977710415" sldId="266"/>
            <ac:spMk id="2" creationId="{F3F01B30-DC6B-433B-8F72-46451473994D}"/>
          </ac:spMkLst>
        </pc:spChg>
        <pc:spChg chg="del">
          <ac:chgData name="Nicolas Bourré" userId="3976cfa3-d3e1-428e-81d1-805acb964e52" providerId="ADAL" clId="{FBBAD67B-2499-46D5-904E-4AC885FFCFE0}" dt="2020-09-16T19:27:39.231" v="2319" actId="478"/>
          <ac:spMkLst>
            <pc:docMk/>
            <pc:sldMk cId="977710415" sldId="266"/>
            <ac:spMk id="3" creationId="{8E1D7470-0863-4DE9-B2E2-2D3D9A2CF7CC}"/>
          </ac:spMkLst>
        </pc:spChg>
        <pc:spChg chg="add del">
          <ac:chgData name="Nicolas Bourré" userId="3976cfa3-d3e1-428e-81d1-805acb964e52" providerId="ADAL" clId="{FBBAD67B-2499-46D5-904E-4AC885FFCFE0}" dt="2020-09-16T19:38:34.736" v="2321" actId="478"/>
          <ac:spMkLst>
            <pc:docMk/>
            <pc:sldMk cId="977710415" sldId="266"/>
            <ac:spMk id="5" creationId="{1425D9D0-EE32-43B6-A7BB-3F181DB2AE00}"/>
          </ac:spMkLst>
        </pc:spChg>
        <pc:spChg chg="add mod">
          <ac:chgData name="Nicolas Bourré" userId="3976cfa3-d3e1-428e-81d1-805acb964e52" providerId="ADAL" clId="{FBBAD67B-2499-46D5-904E-4AC885FFCFE0}" dt="2020-09-16T19:39:11.100" v="2415" actId="20577"/>
          <ac:spMkLst>
            <pc:docMk/>
            <pc:sldMk cId="977710415" sldId="266"/>
            <ac:spMk id="7" creationId="{B51C7E54-AD8D-4DDB-A004-6F30C3A5ED05}"/>
          </ac:spMkLst>
        </pc:spChg>
      </pc:sldChg>
      <pc:sldChg chg="modSp new mod">
        <pc:chgData name="Nicolas Bourré" userId="3976cfa3-d3e1-428e-81d1-805acb964e52" providerId="ADAL" clId="{FBBAD67B-2499-46D5-904E-4AC885FFCFE0}" dt="2020-09-17T19:12:54.135" v="2677" actId="20577"/>
        <pc:sldMkLst>
          <pc:docMk/>
          <pc:sldMk cId="532070344" sldId="267"/>
        </pc:sldMkLst>
        <pc:spChg chg="mod">
          <ac:chgData name="Nicolas Bourré" userId="3976cfa3-d3e1-428e-81d1-805acb964e52" providerId="ADAL" clId="{FBBAD67B-2499-46D5-904E-4AC885FFCFE0}" dt="2020-09-17T19:12:04.158" v="2425" actId="20577"/>
          <ac:spMkLst>
            <pc:docMk/>
            <pc:sldMk cId="532070344" sldId="267"/>
            <ac:spMk id="2" creationId="{5C0B68F6-DFF7-4A9E-8241-329F848A3FE7}"/>
          </ac:spMkLst>
        </pc:spChg>
        <pc:spChg chg="mod">
          <ac:chgData name="Nicolas Bourré" userId="3976cfa3-d3e1-428e-81d1-805acb964e52" providerId="ADAL" clId="{FBBAD67B-2499-46D5-904E-4AC885FFCFE0}" dt="2020-09-17T19:12:54.135" v="2677" actId="20577"/>
          <ac:spMkLst>
            <pc:docMk/>
            <pc:sldMk cId="532070344" sldId="267"/>
            <ac:spMk id="3" creationId="{37BC7DF5-6862-4236-B15A-930534982FB4}"/>
          </ac:spMkLst>
        </pc:spChg>
      </pc:sldChg>
      <pc:sldChg chg="modSp new mod">
        <pc:chgData name="Nicolas Bourré" userId="3976cfa3-d3e1-428e-81d1-805acb964e52" providerId="ADAL" clId="{FBBAD67B-2499-46D5-904E-4AC885FFCFE0}" dt="2020-09-17T19:20:09.022" v="3303" actId="20577"/>
        <pc:sldMkLst>
          <pc:docMk/>
          <pc:sldMk cId="1106686254" sldId="268"/>
        </pc:sldMkLst>
        <pc:spChg chg="mod">
          <ac:chgData name="Nicolas Bourré" userId="3976cfa3-d3e1-428e-81d1-805acb964e52" providerId="ADAL" clId="{FBBAD67B-2499-46D5-904E-4AC885FFCFE0}" dt="2020-09-17T19:13:08.470" v="2697" actId="20577"/>
          <ac:spMkLst>
            <pc:docMk/>
            <pc:sldMk cId="1106686254" sldId="268"/>
            <ac:spMk id="2" creationId="{CF8FA601-3D22-48F8-BBAE-FD6C12213168}"/>
          </ac:spMkLst>
        </pc:spChg>
        <pc:spChg chg="mod">
          <ac:chgData name="Nicolas Bourré" userId="3976cfa3-d3e1-428e-81d1-805acb964e52" providerId="ADAL" clId="{FBBAD67B-2499-46D5-904E-4AC885FFCFE0}" dt="2020-09-17T19:20:09.022" v="3303" actId="20577"/>
          <ac:spMkLst>
            <pc:docMk/>
            <pc:sldMk cId="1106686254" sldId="268"/>
            <ac:spMk id="3" creationId="{776C0E8A-148F-40DB-83C7-C889A84CCEC9}"/>
          </ac:spMkLst>
        </pc:spChg>
      </pc:sldChg>
      <pc:sldChg chg="modSp new mod">
        <pc:chgData name="Nicolas Bourré" userId="3976cfa3-d3e1-428e-81d1-805acb964e52" providerId="ADAL" clId="{FBBAD67B-2499-46D5-904E-4AC885FFCFE0}" dt="2020-09-17T19:54:20.446" v="5216" actId="21"/>
        <pc:sldMkLst>
          <pc:docMk/>
          <pc:sldMk cId="2070001090" sldId="269"/>
        </pc:sldMkLst>
        <pc:spChg chg="mod">
          <ac:chgData name="Nicolas Bourré" userId="3976cfa3-d3e1-428e-81d1-805acb964e52" providerId="ADAL" clId="{FBBAD67B-2499-46D5-904E-4AC885FFCFE0}" dt="2020-09-17T19:50:54.313" v="4719" actId="20577"/>
          <ac:spMkLst>
            <pc:docMk/>
            <pc:sldMk cId="2070001090" sldId="269"/>
            <ac:spMk id="2" creationId="{B0925586-A8F0-4A6E-B74B-C12D9067C716}"/>
          </ac:spMkLst>
        </pc:spChg>
        <pc:spChg chg="mod">
          <ac:chgData name="Nicolas Bourré" userId="3976cfa3-d3e1-428e-81d1-805acb964e52" providerId="ADAL" clId="{FBBAD67B-2499-46D5-904E-4AC885FFCFE0}" dt="2020-09-17T19:54:20.446" v="5216" actId="21"/>
          <ac:spMkLst>
            <pc:docMk/>
            <pc:sldMk cId="2070001090" sldId="269"/>
            <ac:spMk id="3" creationId="{99D8B4E9-A126-421A-AFD1-5D738D76D7AA}"/>
          </ac:spMkLst>
        </pc:spChg>
      </pc:sldChg>
      <pc:sldChg chg="modSp new mod">
        <pc:chgData name="Nicolas Bourré" userId="3976cfa3-d3e1-428e-81d1-805acb964e52" providerId="ADAL" clId="{FBBAD67B-2499-46D5-904E-4AC885FFCFE0}" dt="2020-09-17T19:38:49.058" v="3830" actId="113"/>
        <pc:sldMkLst>
          <pc:docMk/>
          <pc:sldMk cId="3047977732" sldId="270"/>
        </pc:sldMkLst>
        <pc:spChg chg="mod">
          <ac:chgData name="Nicolas Bourré" userId="3976cfa3-d3e1-428e-81d1-805acb964e52" providerId="ADAL" clId="{FBBAD67B-2499-46D5-904E-4AC885FFCFE0}" dt="2020-09-17T19:24:15.336" v="3335"/>
          <ac:spMkLst>
            <pc:docMk/>
            <pc:sldMk cId="3047977732" sldId="270"/>
            <ac:spMk id="2" creationId="{DBDA6A07-C4A2-452F-85CB-857AAFD1D5F0}"/>
          </ac:spMkLst>
        </pc:spChg>
        <pc:spChg chg="mod">
          <ac:chgData name="Nicolas Bourré" userId="3976cfa3-d3e1-428e-81d1-805acb964e52" providerId="ADAL" clId="{FBBAD67B-2499-46D5-904E-4AC885FFCFE0}" dt="2020-09-17T19:38:49.058" v="3830" actId="113"/>
          <ac:spMkLst>
            <pc:docMk/>
            <pc:sldMk cId="3047977732" sldId="270"/>
            <ac:spMk id="3" creationId="{2E2E1FC0-042B-4F32-B15C-21765099D810}"/>
          </ac:spMkLst>
        </pc:spChg>
      </pc:sldChg>
      <pc:sldChg chg="addSp modSp new mod">
        <pc:chgData name="Nicolas Bourré" userId="3976cfa3-d3e1-428e-81d1-805acb964e52" providerId="ADAL" clId="{FBBAD67B-2499-46D5-904E-4AC885FFCFE0}" dt="2020-09-17T19:42:21.886" v="4073" actId="113"/>
        <pc:sldMkLst>
          <pc:docMk/>
          <pc:sldMk cId="4285708238" sldId="271"/>
        </pc:sldMkLst>
        <pc:spChg chg="mod">
          <ac:chgData name="Nicolas Bourré" userId="3976cfa3-d3e1-428e-81d1-805acb964e52" providerId="ADAL" clId="{FBBAD67B-2499-46D5-904E-4AC885FFCFE0}" dt="2020-09-17T19:37:53.957" v="3710"/>
          <ac:spMkLst>
            <pc:docMk/>
            <pc:sldMk cId="4285708238" sldId="271"/>
            <ac:spMk id="2" creationId="{35088E3F-56FF-4E6D-87D4-8D16EFBB1A03}"/>
          </ac:spMkLst>
        </pc:spChg>
        <pc:spChg chg="mod">
          <ac:chgData name="Nicolas Bourré" userId="3976cfa3-d3e1-428e-81d1-805acb964e52" providerId="ADAL" clId="{FBBAD67B-2499-46D5-904E-4AC885FFCFE0}" dt="2020-09-17T19:42:21.886" v="4073" actId="113"/>
          <ac:spMkLst>
            <pc:docMk/>
            <pc:sldMk cId="4285708238" sldId="271"/>
            <ac:spMk id="3" creationId="{3737451B-7FAB-4B05-B9D4-2EB81DDD521B}"/>
          </ac:spMkLst>
        </pc:spChg>
        <pc:spChg chg="add mod">
          <ac:chgData name="Nicolas Bourré" userId="3976cfa3-d3e1-428e-81d1-805acb964e52" providerId="ADAL" clId="{FBBAD67B-2499-46D5-904E-4AC885FFCFE0}" dt="2020-09-17T19:41:39.041" v="4071" actId="207"/>
          <ac:spMkLst>
            <pc:docMk/>
            <pc:sldMk cId="4285708238" sldId="271"/>
            <ac:spMk id="5" creationId="{45EC0BC6-1AA9-4AF6-8038-E507AE77B875}"/>
          </ac:spMkLst>
        </pc:spChg>
      </pc:sldChg>
      <pc:sldChg chg="addSp modSp new mod">
        <pc:chgData name="Nicolas Bourré" userId="3976cfa3-d3e1-428e-81d1-805acb964e52" providerId="ADAL" clId="{FBBAD67B-2499-46D5-904E-4AC885FFCFE0}" dt="2020-09-17T19:48:33.361" v="4681" actId="20577"/>
        <pc:sldMkLst>
          <pc:docMk/>
          <pc:sldMk cId="2771172338" sldId="272"/>
        </pc:sldMkLst>
        <pc:spChg chg="mod">
          <ac:chgData name="Nicolas Bourré" userId="3976cfa3-d3e1-428e-81d1-805acb964e52" providerId="ADAL" clId="{FBBAD67B-2499-46D5-904E-4AC885FFCFE0}" dt="2020-09-17T19:42:23.926" v="4074"/>
          <ac:spMkLst>
            <pc:docMk/>
            <pc:sldMk cId="2771172338" sldId="272"/>
            <ac:spMk id="2" creationId="{53971859-7096-4A5C-AB19-ABF5DE21BC46}"/>
          </ac:spMkLst>
        </pc:spChg>
        <pc:spChg chg="mod">
          <ac:chgData name="Nicolas Bourré" userId="3976cfa3-d3e1-428e-81d1-805acb964e52" providerId="ADAL" clId="{FBBAD67B-2499-46D5-904E-4AC885FFCFE0}" dt="2020-09-17T19:48:33.361" v="4681" actId="20577"/>
          <ac:spMkLst>
            <pc:docMk/>
            <pc:sldMk cId="2771172338" sldId="272"/>
            <ac:spMk id="3" creationId="{A28C8005-D462-4A62-A4D3-6573B4E62950}"/>
          </ac:spMkLst>
        </pc:spChg>
        <pc:spChg chg="add mod">
          <ac:chgData name="Nicolas Bourré" userId="3976cfa3-d3e1-428e-81d1-805acb964e52" providerId="ADAL" clId="{FBBAD67B-2499-46D5-904E-4AC885FFCFE0}" dt="2020-09-17T19:45:51.644" v="4224" actId="207"/>
          <ac:spMkLst>
            <pc:docMk/>
            <pc:sldMk cId="2771172338" sldId="272"/>
            <ac:spMk id="5" creationId="{49299781-0B88-4A9D-A208-68C08A27F8F1}"/>
          </ac:spMkLst>
        </pc:spChg>
      </pc:sldChg>
      <pc:sldChg chg="addSp delSp modSp add mod">
        <pc:chgData name="Nicolas Bourré" userId="3976cfa3-d3e1-428e-81d1-805acb964e52" providerId="ADAL" clId="{FBBAD67B-2499-46D5-904E-4AC885FFCFE0}" dt="2020-09-17T19:50:46.274" v="4702" actId="1076"/>
        <pc:sldMkLst>
          <pc:docMk/>
          <pc:sldMk cId="1495660252" sldId="273"/>
        </pc:sldMkLst>
        <pc:spChg chg="del mod">
          <ac:chgData name="Nicolas Bourré" userId="3976cfa3-d3e1-428e-81d1-805acb964e52" providerId="ADAL" clId="{FBBAD67B-2499-46D5-904E-4AC885FFCFE0}" dt="2020-09-17T19:48:55.493" v="4685" actId="478"/>
          <ac:spMkLst>
            <pc:docMk/>
            <pc:sldMk cId="1495660252" sldId="273"/>
            <ac:spMk id="3" creationId="{A28C8005-D462-4A62-A4D3-6573B4E62950}"/>
          </ac:spMkLst>
        </pc:spChg>
        <pc:spChg chg="del">
          <ac:chgData name="Nicolas Bourré" userId="3976cfa3-d3e1-428e-81d1-805acb964e52" providerId="ADAL" clId="{FBBAD67B-2499-46D5-904E-4AC885FFCFE0}" dt="2020-09-17T19:48:44.478" v="4684" actId="478"/>
          <ac:spMkLst>
            <pc:docMk/>
            <pc:sldMk cId="1495660252" sldId="273"/>
            <ac:spMk id="5" creationId="{49299781-0B88-4A9D-A208-68C08A27F8F1}"/>
          </ac:spMkLst>
        </pc:spChg>
        <pc:spChg chg="add del mod">
          <ac:chgData name="Nicolas Bourré" userId="3976cfa3-d3e1-428e-81d1-805acb964e52" providerId="ADAL" clId="{FBBAD67B-2499-46D5-904E-4AC885FFCFE0}" dt="2020-09-17T19:50:21.535" v="4695" actId="478"/>
          <ac:spMkLst>
            <pc:docMk/>
            <pc:sldMk cId="1495660252" sldId="273"/>
            <ac:spMk id="6" creationId="{0E6C99B1-C8D4-4E6F-A88A-E98EB330AAB5}"/>
          </ac:spMkLst>
        </pc:spChg>
        <pc:spChg chg="add mod">
          <ac:chgData name="Nicolas Bourré" userId="3976cfa3-d3e1-428e-81d1-805acb964e52" providerId="ADAL" clId="{FBBAD67B-2499-46D5-904E-4AC885FFCFE0}" dt="2020-09-17T19:50:46.274" v="4702" actId="1076"/>
          <ac:spMkLst>
            <pc:docMk/>
            <pc:sldMk cId="1495660252" sldId="273"/>
            <ac:spMk id="8" creationId="{D555E146-75F3-4C8E-85B8-87EEA53EB24D}"/>
          </ac:spMkLst>
        </pc:spChg>
      </pc:sldChg>
      <pc:sldChg chg="addSp modSp new mod">
        <pc:chgData name="Nicolas Bourré" userId="3976cfa3-d3e1-428e-81d1-805acb964e52" providerId="ADAL" clId="{FBBAD67B-2499-46D5-904E-4AC885FFCFE0}" dt="2020-09-17T19:59:15.626" v="5727" actId="21"/>
        <pc:sldMkLst>
          <pc:docMk/>
          <pc:sldMk cId="2164068406" sldId="274"/>
        </pc:sldMkLst>
        <pc:spChg chg="mod">
          <ac:chgData name="Nicolas Bourré" userId="3976cfa3-d3e1-428e-81d1-805acb964e52" providerId="ADAL" clId="{FBBAD67B-2499-46D5-904E-4AC885FFCFE0}" dt="2020-09-17T19:54:27.193" v="5243" actId="20577"/>
          <ac:spMkLst>
            <pc:docMk/>
            <pc:sldMk cId="2164068406" sldId="274"/>
            <ac:spMk id="2" creationId="{22D12EA5-69D5-40E0-801E-8240143E3561}"/>
          </ac:spMkLst>
        </pc:spChg>
        <pc:spChg chg="mod">
          <ac:chgData name="Nicolas Bourré" userId="3976cfa3-d3e1-428e-81d1-805acb964e52" providerId="ADAL" clId="{FBBAD67B-2499-46D5-904E-4AC885FFCFE0}" dt="2020-09-17T19:59:15.626" v="5727" actId="21"/>
          <ac:spMkLst>
            <pc:docMk/>
            <pc:sldMk cId="2164068406" sldId="274"/>
            <ac:spMk id="3" creationId="{9A4CD839-7A13-4050-B9C3-6A278635F995}"/>
          </ac:spMkLst>
        </pc:spChg>
        <pc:spChg chg="add mod">
          <ac:chgData name="Nicolas Bourré" userId="3976cfa3-d3e1-428e-81d1-805acb964e52" providerId="ADAL" clId="{FBBAD67B-2499-46D5-904E-4AC885FFCFE0}" dt="2020-09-17T19:59:12.435" v="5726" actId="1076"/>
          <ac:spMkLst>
            <pc:docMk/>
            <pc:sldMk cId="2164068406" sldId="274"/>
            <ac:spMk id="5" creationId="{0EE6FB24-2953-4CB1-BD4A-948C0213DC20}"/>
          </ac:spMkLst>
        </pc:spChg>
      </pc:sldChg>
      <pc:sldChg chg="addSp modSp new mod">
        <pc:chgData name="Nicolas Bourré" userId="3976cfa3-d3e1-428e-81d1-805acb964e52" providerId="ADAL" clId="{FBBAD67B-2499-46D5-904E-4AC885FFCFE0}" dt="2020-09-17T20:01:01.355" v="5849" actId="1076"/>
        <pc:sldMkLst>
          <pc:docMk/>
          <pc:sldMk cId="1105970512" sldId="275"/>
        </pc:sldMkLst>
        <pc:spChg chg="mod">
          <ac:chgData name="Nicolas Bourré" userId="3976cfa3-d3e1-428e-81d1-805acb964e52" providerId="ADAL" clId="{FBBAD67B-2499-46D5-904E-4AC885FFCFE0}" dt="2020-09-17T19:59:23.017" v="5750" actId="20577"/>
          <ac:spMkLst>
            <pc:docMk/>
            <pc:sldMk cId="1105970512" sldId="275"/>
            <ac:spMk id="2" creationId="{FA9D66A9-4CB3-4784-9170-CA5B190C267D}"/>
          </ac:spMkLst>
        </pc:spChg>
        <pc:spChg chg="mod">
          <ac:chgData name="Nicolas Bourré" userId="3976cfa3-d3e1-428e-81d1-805acb964e52" providerId="ADAL" clId="{FBBAD67B-2499-46D5-904E-4AC885FFCFE0}" dt="2020-09-17T20:00:19.371" v="5843" actId="113"/>
          <ac:spMkLst>
            <pc:docMk/>
            <pc:sldMk cId="1105970512" sldId="275"/>
            <ac:spMk id="3" creationId="{03AEF857-72E9-45C2-810C-651E3E652B5D}"/>
          </ac:spMkLst>
        </pc:spChg>
        <pc:spChg chg="add mod">
          <ac:chgData name="Nicolas Bourré" userId="3976cfa3-d3e1-428e-81d1-805acb964e52" providerId="ADAL" clId="{FBBAD67B-2499-46D5-904E-4AC885FFCFE0}" dt="2020-09-17T20:01:01.355" v="5849" actId="1076"/>
          <ac:spMkLst>
            <pc:docMk/>
            <pc:sldMk cId="1105970512" sldId="275"/>
            <ac:spMk id="5" creationId="{70E4EA48-362D-4D9A-823F-5BC091BF61E4}"/>
          </ac:spMkLst>
        </pc:spChg>
      </pc:sldChg>
      <pc:sldChg chg="modSp new mod ord">
        <pc:chgData name="Nicolas Bourré" userId="3976cfa3-d3e1-428e-81d1-805acb964e52" providerId="ADAL" clId="{FBBAD67B-2499-46D5-904E-4AC885FFCFE0}" dt="2020-09-18T13:38:23.828" v="6383"/>
        <pc:sldMkLst>
          <pc:docMk/>
          <pc:sldMk cId="1171166000" sldId="276"/>
        </pc:sldMkLst>
        <pc:spChg chg="mod">
          <ac:chgData name="Nicolas Bourré" userId="3976cfa3-d3e1-428e-81d1-805acb964e52" providerId="ADAL" clId="{FBBAD67B-2499-46D5-904E-4AC885FFCFE0}" dt="2020-09-17T20:08:30.457" v="5890" actId="20577"/>
          <ac:spMkLst>
            <pc:docMk/>
            <pc:sldMk cId="1171166000" sldId="276"/>
            <ac:spMk id="2" creationId="{3270BB72-AC3D-4A0C-AEAE-E2416D05A03D}"/>
          </ac:spMkLst>
        </pc:spChg>
        <pc:spChg chg="mod">
          <ac:chgData name="Nicolas Bourré" userId="3976cfa3-d3e1-428e-81d1-805acb964e52" providerId="ADAL" clId="{FBBAD67B-2499-46D5-904E-4AC885FFCFE0}" dt="2020-09-17T20:09:33.981" v="6188" actId="20577"/>
          <ac:spMkLst>
            <pc:docMk/>
            <pc:sldMk cId="1171166000" sldId="276"/>
            <ac:spMk id="3" creationId="{38BFB2A2-B6E1-4555-8EDB-B229773EE3C1}"/>
          </ac:spMkLst>
        </pc:spChg>
      </pc:sldChg>
      <pc:sldChg chg="modSp new mod">
        <pc:chgData name="Nicolas Bourré" userId="3976cfa3-d3e1-428e-81d1-805acb964e52" providerId="ADAL" clId="{FBBAD67B-2499-46D5-904E-4AC885FFCFE0}" dt="2020-09-18T17:26:06.126" v="7751" actId="20577"/>
        <pc:sldMkLst>
          <pc:docMk/>
          <pc:sldMk cId="3952617745" sldId="277"/>
        </pc:sldMkLst>
        <pc:spChg chg="mod">
          <ac:chgData name="Nicolas Bourré" userId="3976cfa3-d3e1-428e-81d1-805acb964e52" providerId="ADAL" clId="{FBBAD67B-2499-46D5-904E-4AC885FFCFE0}" dt="2020-09-17T20:13:57.814" v="6201" actId="20577"/>
          <ac:spMkLst>
            <pc:docMk/>
            <pc:sldMk cId="3952617745" sldId="277"/>
            <ac:spMk id="2" creationId="{A5E8E896-94CE-44A6-93F7-662119B1D5D9}"/>
          </ac:spMkLst>
        </pc:spChg>
        <pc:spChg chg="mod">
          <ac:chgData name="Nicolas Bourré" userId="3976cfa3-d3e1-428e-81d1-805acb964e52" providerId="ADAL" clId="{FBBAD67B-2499-46D5-904E-4AC885FFCFE0}" dt="2020-09-18T17:26:06.126" v="7751" actId="20577"/>
          <ac:spMkLst>
            <pc:docMk/>
            <pc:sldMk cId="3952617745" sldId="277"/>
            <ac:spMk id="3" creationId="{9FD5F394-DC25-4130-86EC-8C9E85A949B0}"/>
          </ac:spMkLst>
        </pc:spChg>
      </pc:sldChg>
      <pc:sldChg chg="modSp new mod modNotesTx">
        <pc:chgData name="Nicolas Bourré" userId="3976cfa3-d3e1-428e-81d1-805acb964e52" providerId="ADAL" clId="{FBBAD67B-2499-46D5-904E-4AC885FFCFE0}" dt="2020-09-18T13:49:53.352" v="7159" actId="20577"/>
        <pc:sldMkLst>
          <pc:docMk/>
          <pc:sldMk cId="1652910917" sldId="278"/>
        </pc:sldMkLst>
        <pc:spChg chg="mod">
          <ac:chgData name="Nicolas Bourré" userId="3976cfa3-d3e1-428e-81d1-805acb964e52" providerId="ADAL" clId="{FBBAD67B-2499-46D5-904E-4AC885FFCFE0}" dt="2020-09-18T13:38:36.603" v="6415" actId="20577"/>
          <ac:spMkLst>
            <pc:docMk/>
            <pc:sldMk cId="1652910917" sldId="278"/>
            <ac:spMk id="2" creationId="{E5B14469-7547-4D9A-BE88-A23904F416D5}"/>
          </ac:spMkLst>
        </pc:spChg>
        <pc:spChg chg="mod">
          <ac:chgData name="Nicolas Bourré" userId="3976cfa3-d3e1-428e-81d1-805acb964e52" providerId="ADAL" clId="{FBBAD67B-2499-46D5-904E-4AC885FFCFE0}" dt="2020-09-18T13:48:54.787" v="6997" actId="113"/>
          <ac:spMkLst>
            <pc:docMk/>
            <pc:sldMk cId="1652910917" sldId="278"/>
            <ac:spMk id="3" creationId="{9A5F7257-3B67-4CA0-8C64-DB417BB3329B}"/>
          </ac:spMkLst>
        </pc:spChg>
      </pc:sldChg>
      <pc:sldChg chg="addSp modSp new mod">
        <pc:chgData name="Nicolas Bourré" userId="3976cfa3-d3e1-428e-81d1-805acb964e52" providerId="ADAL" clId="{FBBAD67B-2499-46D5-904E-4AC885FFCFE0}" dt="2020-09-18T13:59:47.317" v="7469" actId="1076"/>
        <pc:sldMkLst>
          <pc:docMk/>
          <pc:sldMk cId="68822234" sldId="279"/>
        </pc:sldMkLst>
        <pc:spChg chg="mod">
          <ac:chgData name="Nicolas Bourré" userId="3976cfa3-d3e1-428e-81d1-805acb964e52" providerId="ADAL" clId="{FBBAD67B-2499-46D5-904E-4AC885FFCFE0}" dt="2020-09-18T13:49:06.580" v="6999"/>
          <ac:spMkLst>
            <pc:docMk/>
            <pc:sldMk cId="68822234" sldId="279"/>
            <ac:spMk id="2" creationId="{D7825D3E-04AA-4033-9C36-D6933208EDBE}"/>
          </ac:spMkLst>
        </pc:spChg>
        <pc:spChg chg="mod">
          <ac:chgData name="Nicolas Bourré" userId="3976cfa3-d3e1-428e-81d1-805acb964e52" providerId="ADAL" clId="{FBBAD67B-2499-46D5-904E-4AC885FFCFE0}" dt="2020-09-18T13:59:36.853" v="7467" actId="20577"/>
          <ac:spMkLst>
            <pc:docMk/>
            <pc:sldMk cId="68822234" sldId="279"/>
            <ac:spMk id="3" creationId="{0460E9EB-8A85-4350-AEE6-648BBC301DAB}"/>
          </ac:spMkLst>
        </pc:spChg>
        <pc:spChg chg="add mod">
          <ac:chgData name="Nicolas Bourré" userId="3976cfa3-d3e1-428e-81d1-805acb964e52" providerId="ADAL" clId="{FBBAD67B-2499-46D5-904E-4AC885FFCFE0}" dt="2020-09-18T13:59:47.317" v="7469" actId="1076"/>
          <ac:spMkLst>
            <pc:docMk/>
            <pc:sldMk cId="68822234" sldId="279"/>
            <ac:spMk id="5" creationId="{43C18597-3272-4BA4-8423-F9E652C5F7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7372-BB35-4417-B354-6094B8DED5D2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25C9D-E435-4126-9A24-BF487DA5E95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57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Notez que la </a:t>
            </a:r>
            <a:r>
              <a:rPr lang="fr-CA" dirty="0" err="1"/>
              <a:t>RàZ</a:t>
            </a:r>
            <a:r>
              <a:rPr lang="fr-CA" dirty="0"/>
              <a:t> n’est pas mentionné dans la vidéo de Tim Corey.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25C9D-E435-4126-9A24-BF487DA5E95F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525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25C9D-E435-4126-9A24-BF487DA5E95F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146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C6333-E702-425E-A231-2017C4CB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01583E-4AE7-4F19-B576-8C93F76B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791BA-16E1-48D9-B6EA-C01B5F79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510E1-D35E-4156-8121-FF028C74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0EA72-9ED2-4465-A52B-AC77CF6C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931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C4855-1C25-409E-BBED-D3D7A3C2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C23C11-6970-406D-83EF-DEAA7D35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FFF26-95D8-4694-B861-0766079F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40C62-F4D7-4081-9A97-63BA1276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D4865-F7A0-4851-937D-C73C112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8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26C916-5FC1-441F-ADB8-687639BE3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AF3836-F3B1-4C52-A639-05EBB6BBA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A0C45-8464-48EF-9CF8-D285F54D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15BB5D-CB81-448C-BC96-597E396E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3A343-187F-4193-AC26-04F3264B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39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CA330-14DB-4C73-8CF2-3E07AC97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91401C-55AB-4534-B46D-B0341C1C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FBBD6-B5F2-41EF-9210-19430A3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AD08D-6798-4211-B85A-580AD0C3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F72BC2-DF86-4663-BEFE-69A08E4E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81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13670-0052-4B54-9E1B-163EDE4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A0BE35-ACDF-4FE6-9426-17675928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E75A36-A854-4D1B-8869-F91A282E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A47D6-E8AC-4C3A-9B53-8281D66A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1AA49-D42C-4FEB-860F-4B087891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87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43BBE-83DB-477C-AB43-8B927CAE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067AF-4877-4137-84B2-D917131B3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2A71B-F6EB-412F-92DF-469ADD46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93E6E-58E0-4DDF-ABCF-98AABC85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C2EE67-DCBC-4571-9098-C02B91F1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F97EB-5A67-4414-A2C0-BD26646A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12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DE35B-2892-4486-9AC8-5ED2C155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F157A9-896C-47FB-BF1B-075E7A161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12224A-79A2-4A57-B41A-2879F9DC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742C32-FD50-4133-8723-D519CF49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3A4B0F-15E2-4B04-8A27-876060AB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C37D14-0BB1-49DA-9809-19222D9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B213AD-1497-4F59-872A-6BB608A3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7C2E8-1CAB-457B-8DA2-6E6E4BB2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1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0C130-F834-4392-B553-83ABE0A2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9A4DB2-B012-474C-A13F-88DD9D3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90636E-228B-4B34-89F7-613EF90C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D2C492-31FD-4E47-92CD-E3C6B18A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12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EA1012-97A3-480A-809C-4B9CA11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03AB82-C52E-42F8-ADFD-CCA10BAF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4CB354-CC4D-49B7-A64A-E64FB66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45A10-7F07-431D-98C5-409CF6D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36F93-3958-429B-8BF1-1630B8C6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FABDEA-F857-4AA2-9D01-AF9D3E11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004B51-1D2D-48A7-A344-A012778A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9370E-A887-43AC-BE59-043F890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54EE36-A5FE-4D8F-9F07-376D3E24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122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9499F-4345-44BF-B434-4CE6B231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F8EF8D-8974-44E4-89DD-0693A452B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8B81DA-5483-47D9-B5D7-CAF958B0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66CAA-0040-4737-B6E9-A90BF673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84CFE-17E1-4199-B210-B7F96D8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A5D8A-0B7C-400A-9033-66809F0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6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D4849B-CEC1-4C02-BD8B-879BD6A0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417FD-1BEC-4E25-9BD0-DDC38689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222EC-23B1-4C7E-A5F1-3285A4562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69C9-C1D4-4D12-8EDD-3B0464C4BEC6}" type="datetimeFigureOut">
              <a:rPr lang="fr-CA" smtClean="0"/>
              <a:t>2021-09-15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293FC-FF07-4757-B0F6-C6706C62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A048A-A83A-42E1-9ED0-947616EE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5EED-3E99-4260-9145-A941BA5F0E4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urre/ApiConsumer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oh18sh5p4&amp;t=287s" TargetMode="External"/><Relationship Id="rId2" Type="http://schemas.openxmlformats.org/officeDocument/2006/relationships/hyperlink" Target="https://www.youtube.com/watch?v=ZTKGRJy5P2M&amp;ab_channel=IAmTimCor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44B06-4288-43FD-990A-DFCBDF353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Cours 04b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B29031-08B3-4C19-81D0-E1627F4D5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Suppléments pour le monde asynchrone</a:t>
            </a:r>
          </a:p>
        </p:txBody>
      </p:sp>
    </p:spTree>
    <p:extLst>
      <p:ext uri="{BB962C8B-B14F-4D97-AF65-F5344CB8AC3E}">
        <p14:creationId xmlns:p14="http://schemas.microsoft.com/office/powerpoint/2010/main" val="379041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0A0EE-DE45-48E5-9335-322603D5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RunDownloadAsync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D30A12-9933-47CE-8DEF-418CB7B9BFD6}"/>
              </a:ext>
            </a:extLst>
          </p:cNvPr>
          <p:cNvSpPr txBox="1"/>
          <p:nvPr/>
        </p:nvSpPr>
        <p:spPr>
          <a:xfrm>
            <a:off x="838200" y="2173846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PrepData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Liste des sites à retourner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report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Rapport de progression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(site);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output.Add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On ajoute le site terminé à la liste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report.SitesDownloaded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output;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On assigne la liste au rapport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report.PercentageComplete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output.Count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* 100) /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websites.Count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Calcul du %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progress.Report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(report);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On déclenche l'événement de rapportage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64797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1B30-DC6B-433B-8F72-46451473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Click du bouton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1C7E54-AD8D-4DDB-A004-6F30C3A5ED05}"/>
              </a:ext>
            </a:extLst>
          </p:cNvPr>
          <p:cNvSpPr txBox="1"/>
          <p:nvPr/>
        </p:nvSpPr>
        <p:spPr>
          <a:xfrm>
            <a:off x="838200" y="1448429"/>
            <a:ext cx="1004791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executeAsync_Click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Progress&lt;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Progress&lt;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progress.ProgressChanged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Ajout d'une méthode à l'événement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DemoMethods.RunDownloadAsync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watch.Stop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watch.ElapsedMilliseconds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$"Total execution time :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Méthode déclenchée lorsqu'il y a un événement de progression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fr-CA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"&gt;&lt;/param&gt;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fr-CA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"&gt;&lt;/param&gt;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ReportProgress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progressBar.Value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e.PercentageComplete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On change la valeur de la barre de progression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e.SitesDownloaded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On affiche le résultat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97771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68F6-DFF7-4A9E-8241-329F848A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C7DF5-6862-4236-B15A-93053498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Lorsque l’on exécute le projet et que l’on clique sur « Exécution asynchrone » on peut voir l’avancement ainsi que l’affichage graduel à la réception des résultats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207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FA601-3D22-48F8-BBAE-FD6C1221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Jeton d’annulation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C0E8A-148F-40DB-83C7-C889A84C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jeton d’annulation (</a:t>
            </a:r>
            <a:r>
              <a:rPr lang="fr-CA" i="1" dirty="0" err="1"/>
              <a:t>cancellation</a:t>
            </a:r>
            <a:r>
              <a:rPr lang="fr-CA" i="1" dirty="0"/>
              <a:t> </a:t>
            </a:r>
            <a:r>
              <a:rPr lang="fr-CA" i="1" dirty="0" err="1"/>
              <a:t>token</a:t>
            </a:r>
            <a:r>
              <a:rPr lang="fr-CA" dirty="0"/>
              <a:t>) permet de mettre en place un mécanisme d’annulation de tâche</a:t>
            </a:r>
          </a:p>
          <a:p>
            <a:r>
              <a:rPr lang="fr-CA" dirty="0"/>
              <a:t>Exemple de cas</a:t>
            </a:r>
          </a:p>
          <a:p>
            <a:pPr lvl="1"/>
            <a:r>
              <a:rPr lang="fr-CA" dirty="0"/>
              <a:t>Une tâche peut être longue et que l’on désire annuler celle-ci</a:t>
            </a:r>
          </a:p>
          <a:p>
            <a:pPr lvl="1"/>
            <a:r>
              <a:rPr lang="fr-CA" dirty="0"/>
              <a:t>On clique sur une tâche par accident</a:t>
            </a:r>
          </a:p>
          <a:p>
            <a:pPr lvl="1"/>
            <a:r>
              <a:rPr lang="fr-CA" dirty="0"/>
              <a:t>On veut télécharger 10 sites, mais on a oublié que l’on n’avait pas de connexion internet active, ça n’a pas de sens d’attendre pour le timeout de tous</a:t>
            </a:r>
          </a:p>
          <a:p>
            <a:r>
              <a:rPr lang="fr-CA" dirty="0"/>
              <a:t>L’objectif c’est de passer le jeton d’annulation pour annuler la tâche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668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A6A07-C4A2-452F-85CB-857AAFD1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Projet : </a:t>
            </a:r>
            <a:r>
              <a:rPr lang="en-CA" dirty="0"/>
              <a:t>08_web_calls_async_cancel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E1FC0-042B-4F32-B15C-21765099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 projet, on modifie la tâche « Exécution asynchrone » pour pouvoir l’annuler, car elle est déjà toute développée</a:t>
            </a:r>
          </a:p>
          <a:p>
            <a:r>
              <a:rPr lang="fr-CA" dirty="0"/>
              <a:t>Dans un premier temps, il faut créer un objet </a:t>
            </a:r>
            <a:r>
              <a:rPr lang="fr-CA" b="1" dirty="0" err="1"/>
              <a:t>CancellationTokenSource</a:t>
            </a:r>
            <a:endParaRPr lang="fr-CA" dirty="0"/>
          </a:p>
          <a:p>
            <a:r>
              <a:rPr lang="fr-CA" dirty="0"/>
              <a:t>On crée cet objet en tant que membre de </a:t>
            </a:r>
            <a:r>
              <a:rPr lang="fr-CA" dirty="0" err="1"/>
              <a:t>MainWindow</a:t>
            </a:r>
            <a:endParaRPr lang="fr-CA" dirty="0"/>
          </a:p>
          <a:p>
            <a:r>
              <a:rPr lang="fr-CA" dirty="0"/>
              <a:t>Un </a:t>
            </a:r>
            <a:r>
              <a:rPr lang="fr-CA" dirty="0" err="1"/>
              <a:t>CancellationTokenSource</a:t>
            </a:r>
            <a:r>
              <a:rPr lang="fr-CA" dirty="0"/>
              <a:t> a une propriété </a:t>
            </a:r>
            <a:r>
              <a:rPr lang="fr-CA" b="1" dirty="0" err="1"/>
              <a:t>Token</a:t>
            </a:r>
            <a:r>
              <a:rPr lang="fr-CA" dirty="0"/>
              <a:t> qui représente le jeton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797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88E3F-56FF-4E6D-87D4-8D16EFBB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executeAsync_Click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7451B-7FAB-4B05-B9D4-2EB81DDD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modifie l’appelle à la tâche </a:t>
            </a:r>
            <a:r>
              <a:rPr lang="fr-CA" b="1" dirty="0" err="1"/>
              <a:t>RunDownloadAsync</a:t>
            </a:r>
            <a:r>
              <a:rPr lang="fr-CA" dirty="0"/>
              <a:t> pour lui passer le jeton en paramètre</a:t>
            </a:r>
          </a:p>
          <a:p>
            <a:r>
              <a:rPr lang="fr-CA" dirty="0"/>
              <a:t>Il faudra ensuite modifier la signature de la tâche pour qu’elle accepte un jeton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EC0BC6-1AA9-4AF6-8038-E507AE77B875}"/>
              </a:ext>
            </a:extLst>
          </p:cNvPr>
          <p:cNvSpPr txBox="1"/>
          <p:nvPr/>
        </p:nvSpPr>
        <p:spPr>
          <a:xfrm>
            <a:off x="1981898" y="3813981"/>
            <a:ext cx="84959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DemoMethods.RunDownloadAsync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6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cts.Token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PrintResults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OperationCanceledException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$"The async download was cancelled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28570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1859-7096-4A5C-AB19-ABF5DE2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RunDownloadAsync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C8005-D462-4A62-A4D3-6573B4E6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indiqué plus tôt, il faut ajouter un paramètre de type </a:t>
            </a:r>
            <a:r>
              <a:rPr lang="fr-CA" b="1" dirty="0" err="1"/>
              <a:t>CancellationToken</a:t>
            </a:r>
            <a:r>
              <a:rPr lang="fr-CA" dirty="0"/>
              <a:t> à la tâche </a:t>
            </a:r>
            <a:r>
              <a:rPr lang="fr-CA" dirty="0" err="1"/>
              <a:t>RunDownloadAsync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Ensuite, il faut trouver l’endroit la plus logique pour briser le flux si l’annulation de la tâche est requise</a:t>
            </a:r>
          </a:p>
          <a:p>
            <a:r>
              <a:rPr lang="fr-CA" dirty="0"/>
              <a:t>Le </a:t>
            </a:r>
            <a:r>
              <a:rPr lang="fr-CA" b="1" dirty="0" err="1"/>
              <a:t>CancellationToken</a:t>
            </a:r>
            <a:r>
              <a:rPr lang="fr-CA" dirty="0"/>
              <a:t> a la méthode </a:t>
            </a:r>
            <a:r>
              <a:rPr lang="fr-CA" b="1" dirty="0" err="1"/>
              <a:t>ThrowIfCancellationRequested</a:t>
            </a:r>
            <a:r>
              <a:rPr lang="fr-CA" b="1" dirty="0"/>
              <a:t>()</a:t>
            </a:r>
            <a:r>
              <a:rPr lang="fr-CA" dirty="0"/>
              <a:t> qui déclenche une exception de type </a:t>
            </a:r>
            <a:r>
              <a:rPr lang="fr-CA" b="1" dirty="0" err="1"/>
              <a:t>OperationCanceledException</a:t>
            </a:r>
            <a:endParaRPr lang="fr-CA" dirty="0"/>
          </a:p>
          <a:p>
            <a:r>
              <a:rPr lang="fr-CA" dirty="0"/>
              <a:t>Il faudra que l’application capture cette exception et la gère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99781-0B88-4A9D-A208-68C08A27F8F1}"/>
              </a:ext>
            </a:extLst>
          </p:cNvPr>
          <p:cNvSpPr txBox="1"/>
          <p:nvPr/>
        </p:nvSpPr>
        <p:spPr>
          <a:xfrm>
            <a:off x="1375796" y="2583376"/>
            <a:ext cx="10159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Task&lt;List&lt;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progress, </a:t>
            </a:r>
            <a:r>
              <a:rPr lang="en-CA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CA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77117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1859-7096-4A5C-AB19-ABF5DE2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RunDownloadAsync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55E146-75F3-4C8E-85B8-87EEA53EB24D}"/>
              </a:ext>
            </a:extLst>
          </p:cNvPr>
          <p:cNvSpPr txBox="1"/>
          <p:nvPr/>
        </p:nvSpPr>
        <p:spPr>
          <a:xfrm>
            <a:off x="838200" y="1603868"/>
            <a:ext cx="93208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Task&lt;List&lt;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RunDownloadAsync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progress,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PrepData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report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ProgressReportModel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DownloadWebsiteAsync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(site);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output.Add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On déclenche l'exception </a:t>
            </a:r>
            <a:r>
              <a:rPr lang="fr-CA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OperationCanceledException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200" dirty="0">
                <a:solidFill>
                  <a:srgbClr val="008000"/>
                </a:solidFill>
                <a:latin typeface="Consolas" panose="020B0609020204030204" pitchFamily="49" charset="0"/>
              </a:rPr>
              <a:t> SI DEMANDÉ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cancellationToken.ThrowIfCancellationRequested</a:t>
            </a:r>
            <a:r>
              <a:rPr lang="fr-CA" sz="1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report.SitesDownloaded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output;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report.PercentageComplete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output.Count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* 100) /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websites.Count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progress.Report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(report);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49566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25586-A8F0-4A6E-B74B-C12D9067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CancellationToken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8B4E9-A126-421A-AFD1-5D738D76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méthode importante d’un </a:t>
            </a:r>
            <a:r>
              <a:rPr lang="fr-CA" b="1" dirty="0" err="1"/>
              <a:t>CancellationToken</a:t>
            </a:r>
            <a:r>
              <a:rPr lang="fr-CA" dirty="0"/>
              <a:t> est </a:t>
            </a:r>
            <a:r>
              <a:rPr lang="fr-CA" b="1" dirty="0" err="1"/>
              <a:t>IsCancellationRequested</a:t>
            </a:r>
            <a:r>
              <a:rPr lang="fr-CA" b="1" dirty="0"/>
              <a:t>()</a:t>
            </a:r>
          </a:p>
          <a:p>
            <a:r>
              <a:rPr lang="fr-CA" dirty="0"/>
              <a:t>Cette méthode permet de prendre le temps de faire du nettoyage de ressource s’il y a une requête d’annulation</a:t>
            </a:r>
          </a:p>
          <a:p>
            <a:pPr lvl="1"/>
            <a:r>
              <a:rPr lang="fr-CA" dirty="0"/>
              <a:t>Exemple : Fermeture de port, disposition d’objet, etc.</a:t>
            </a:r>
          </a:p>
          <a:p>
            <a:r>
              <a:rPr lang="fr-CA" dirty="0"/>
              <a:t>Ainsi c’est une bonne pratique d’utiliser cette méthode dans un vrai projet</a:t>
            </a:r>
          </a:p>
          <a:p>
            <a:r>
              <a:rPr lang="fr-CA" dirty="0"/>
              <a:t>On n’a pas utilisé cette méthode dans l’exemple car c’est </a:t>
            </a:r>
            <a:r>
              <a:rPr lang="fr-CA" i="1" dirty="0" err="1"/>
              <a:t>overkill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7000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12EA5-69D5-40E0-801E-8240143E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Annuler l’opération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CD839-7A13-4050-B9C3-6A278635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fois que tout le système d’annulation est mis en place, il reste à coder l’annulation</a:t>
            </a:r>
          </a:p>
          <a:p>
            <a:r>
              <a:rPr lang="fr-CA" dirty="0"/>
              <a:t>Il y a un bouton « Annuler l’opération », on n’a qu’à appeler la méthode </a:t>
            </a:r>
            <a:r>
              <a:rPr lang="fr-CA" b="1" dirty="0"/>
              <a:t>Cancel()</a:t>
            </a:r>
            <a:r>
              <a:rPr lang="fr-CA" dirty="0"/>
              <a:t> du membre </a:t>
            </a:r>
            <a:r>
              <a:rPr lang="fr-CA" b="1" dirty="0" err="1"/>
              <a:t>CancellationTokenSource</a:t>
            </a:r>
            <a:r>
              <a:rPr lang="fr-CA" dirty="0"/>
              <a:t> dans le code du bouton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E6FB24-2953-4CB1-BD4A-948C0213DC20}"/>
              </a:ext>
            </a:extLst>
          </p:cNvPr>
          <p:cNvSpPr txBox="1"/>
          <p:nvPr/>
        </p:nvSpPr>
        <p:spPr>
          <a:xfrm>
            <a:off x="1948342" y="4001294"/>
            <a:ext cx="90412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cancelOperation_Click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cts.Cancel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1640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FBC1C-EEA8-40D3-B7B9-C05C7D83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36FC1-EA4A-422B-A81D-4F92A5DD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Deux éléments</a:t>
            </a:r>
          </a:p>
          <a:p>
            <a:pPr lvl="1"/>
            <a:r>
              <a:rPr lang="fr-CA" dirty="0"/>
              <a:t>Barre de progression</a:t>
            </a:r>
          </a:p>
          <a:p>
            <a:pPr lvl="1"/>
            <a:r>
              <a:rPr lang="fr-CA"/>
              <a:t>Jeton d’annulation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4038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D66A9-4CB3-4784-9170-CA5B190C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Annuler l’opération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F857-72E9-45C2-810C-651E3E65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ne faut pas oublier que l’</a:t>
            </a:r>
            <a:r>
              <a:rPr lang="fr-CA" b="1" dirty="0"/>
              <a:t>on lance une exception</a:t>
            </a:r>
            <a:r>
              <a:rPr lang="fr-CA" dirty="0"/>
              <a:t> pour ne pas que ça plante, il faudra capturer celle-ci</a:t>
            </a:r>
            <a:endParaRPr lang="fr-CA" b="1" dirty="0"/>
          </a:p>
          <a:p>
            <a:r>
              <a:rPr lang="fr-CA" dirty="0"/>
              <a:t>On capture l’exception lorsque que l’on appelle </a:t>
            </a:r>
            <a:r>
              <a:rPr lang="fr-CA" b="1" dirty="0" err="1"/>
              <a:t>RunDownloadAsync</a:t>
            </a:r>
            <a:endParaRPr lang="fr-CA" b="1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E4EA48-362D-4D9A-823F-5BC091BF61E4}"/>
              </a:ext>
            </a:extLst>
          </p:cNvPr>
          <p:cNvSpPr txBox="1"/>
          <p:nvPr/>
        </p:nvSpPr>
        <p:spPr>
          <a:xfrm>
            <a:off x="641408" y="3429000"/>
            <a:ext cx="109091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DemoMethods.RunDownloadAsync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PrintResults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OperationCanceledException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$"The async download was cancelled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597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4469-7547-4D9A-BE88-A23904F4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Remise à zéro du jeton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F7257-3B67-4CA0-8C64-DB417BB3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Jusqu’à maintenant si vous déclenchez l’annulation et réexécutez la tâche, celle-ci ne pourra pas s’exécuter normalement, car le jeton est toujours actif</a:t>
            </a:r>
          </a:p>
          <a:p>
            <a:r>
              <a:rPr lang="fr-CA" dirty="0"/>
              <a:t>Lorsque l’annulation est déclenchée, il n’est pas possible de remettre à zéro un jeton</a:t>
            </a:r>
          </a:p>
          <a:p>
            <a:r>
              <a:rPr lang="fr-CA" b="1" dirty="0"/>
              <a:t>Pour la remise à zéro, il faut disposer de l’objet </a:t>
            </a:r>
            <a:r>
              <a:rPr lang="fr-CA" b="1" dirty="0" err="1"/>
              <a:t>CancellationTokenSource</a:t>
            </a:r>
            <a:r>
              <a:rPr lang="fr-CA" b="1" dirty="0"/>
              <a:t> et la réinstancier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291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25D3E-04AA-4033-9C36-D6933208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Remise à zéro du jeton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0E9EB-8A85-4350-AEE6-648BBC3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méthode pour implanter la remise à zéro est d’instancier l’objet </a:t>
            </a:r>
            <a:r>
              <a:rPr lang="fr-CA" dirty="0" err="1"/>
              <a:t>CancellationTokenSource</a:t>
            </a:r>
            <a:r>
              <a:rPr lang="fr-CA" dirty="0"/>
              <a:t> à l’exécution de la tâche</a:t>
            </a:r>
          </a:p>
          <a:p>
            <a:r>
              <a:rPr lang="fr-CA" dirty="0"/>
              <a:t>Ainsi on s’assure que la source du jeton soit toujours près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C18597-3272-4BA4-8423-F9E652C5F7B5}"/>
              </a:ext>
            </a:extLst>
          </p:cNvPr>
          <p:cNvSpPr txBox="1"/>
          <p:nvPr/>
        </p:nvSpPr>
        <p:spPr>
          <a:xfrm>
            <a:off x="838200" y="3429000"/>
            <a:ext cx="110196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cts?.Dispose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cts =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CancellationTokenSource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DemoMethods.RunDownloadAsync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PrintResults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OperationCanceledException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$"The async download was cancelled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6882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0BB72-AC3D-4A0C-AEAE-E2416D05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Annuler l’opération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FB2A2-B6E1-4555-8EDB-B229773E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 cours, on n’annulera pas l’opération parallèle, car cela implique une gestion des threads qui sort un peu des notions du cours</a:t>
            </a:r>
          </a:p>
          <a:p>
            <a:r>
              <a:rPr lang="fr-CA" dirty="0"/>
              <a:t>Toutefois, si le cœur vous en dit et que vous aimeriez parfaire vos connaissances, vous pouvez l’expérimenter </a:t>
            </a:r>
            <a:r>
              <a:rPr lang="fr-CA" dirty="0">
                <a:sym typeface="Wingdings" panose="05000000000000000000" pitchFamily="2" charset="2"/>
              </a:rPr>
              <a:t>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7116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8E896-94CE-44A6-93F7-662119B1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5F394-DC25-4130-86EC-8C9E85A9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Réalisez les modifications au projet selon la vidéo « </a:t>
            </a:r>
            <a:r>
              <a:rPr lang="en-CA" dirty="0"/>
              <a:t>C# Advanced Async - Getting progress reports, cancelling tasks, and more</a:t>
            </a:r>
            <a:r>
              <a:rPr lang="fr-CA" dirty="0"/>
              <a:t> »</a:t>
            </a:r>
            <a:r>
              <a:rPr lang="en-CA" dirty="0"/>
              <a:t> </a:t>
            </a:r>
            <a:r>
              <a:rPr lang="fr-CA" dirty="0"/>
              <a:t>de Tim Corey</a:t>
            </a:r>
          </a:p>
          <a:p>
            <a:pPr lvl="1"/>
            <a:r>
              <a:rPr lang="fr-CA" dirty="0"/>
              <a:t>Assurez-vous de remettre à zéro la source d’annulation</a:t>
            </a:r>
          </a:p>
          <a:p>
            <a:r>
              <a:rPr lang="fr-CA" dirty="0"/>
              <a:t>À l’aide du projet </a:t>
            </a:r>
            <a:r>
              <a:rPr lang="fr-CA" dirty="0" err="1">
                <a:hlinkClick r:id="rId2"/>
              </a:rPr>
              <a:t>ApiConsumerDemo</a:t>
            </a:r>
            <a:r>
              <a:rPr lang="fr-CA" dirty="0"/>
              <a:t> et de la branche </a:t>
            </a:r>
            <a:r>
              <a:rPr lang="fr-CA" b="1" dirty="0"/>
              <a:t>ex_cours_04</a:t>
            </a:r>
            <a:r>
              <a:rPr lang="fr-CA" dirty="0"/>
              <a:t>, effectuez les modifications suivantes</a:t>
            </a:r>
          </a:p>
          <a:p>
            <a:pPr lvl="1"/>
            <a:r>
              <a:rPr lang="fr-CA" dirty="0"/>
              <a:t>Ajoutez un champ texte pour </a:t>
            </a:r>
            <a:r>
              <a:rPr lang="fr-CA"/>
              <a:t>pouvoir sélectionner la ville.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526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57004-EAB3-4682-9446-E3C9362B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54B1F-DECF-4DB7-B1CF-059A2497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notes proviennent de la </a:t>
            </a:r>
            <a:r>
              <a:rPr lang="fr-CA" dirty="0">
                <a:hlinkClick r:id="rId2"/>
              </a:rPr>
              <a:t>vidéo</a:t>
            </a:r>
            <a:r>
              <a:rPr lang="fr-CA" dirty="0"/>
              <a:t> de Tim Corey</a:t>
            </a:r>
          </a:p>
          <a:p>
            <a:r>
              <a:rPr lang="fr-CA" dirty="0"/>
              <a:t>Le projet est une version modifiée de la </a:t>
            </a:r>
            <a:r>
              <a:rPr lang="fr-CA" dirty="0">
                <a:hlinkClick r:id="rId3"/>
              </a:rPr>
              <a:t>vidéo</a:t>
            </a:r>
            <a:r>
              <a:rPr lang="fr-CA" dirty="0"/>
              <a:t> sur les bases de la programmation asynchrone de Time Corey</a:t>
            </a:r>
          </a:p>
        </p:txBody>
      </p:sp>
    </p:spTree>
    <p:extLst>
      <p:ext uri="{BB962C8B-B14F-4D97-AF65-F5344CB8AC3E}">
        <p14:creationId xmlns:p14="http://schemas.microsoft.com/office/powerpoint/2010/main" val="31260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D566B-0715-40D0-B347-F886CE87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097B296-9BF6-4336-8CD4-9637B0C0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21064" cy="4286848"/>
          </a:xfr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E0281A0-93DF-490A-BD7A-00DFE4D0A46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442487" y="4253732"/>
            <a:ext cx="93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8B3FFDB-8265-4CC8-AD6E-B8C7B4399D14}"/>
              </a:ext>
            </a:extLst>
          </p:cNvPr>
          <p:cNvSpPr txBox="1"/>
          <p:nvPr/>
        </p:nvSpPr>
        <p:spPr>
          <a:xfrm>
            <a:off x="9375547" y="4069066"/>
            <a:ext cx="28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Bouton annulant l’opération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62714B6-7547-4F9D-B606-1D6C249DAD3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442487" y="4733303"/>
            <a:ext cx="93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432235B-1DE3-441D-9282-589D1EF1D879}"/>
              </a:ext>
            </a:extLst>
          </p:cNvPr>
          <p:cNvSpPr txBox="1"/>
          <p:nvPr/>
        </p:nvSpPr>
        <p:spPr>
          <a:xfrm>
            <a:off x="9375547" y="4548637"/>
            <a:ext cx="21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Barre de progression</a:t>
            </a:r>
          </a:p>
        </p:txBody>
      </p:sp>
    </p:spTree>
    <p:extLst>
      <p:ext uri="{BB962C8B-B14F-4D97-AF65-F5344CB8AC3E}">
        <p14:creationId xmlns:p14="http://schemas.microsoft.com/office/powerpoint/2010/main" val="53420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686C1-CD33-4BCE-9019-68338FEE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Barre de progression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B20F-D0CF-4010-9F80-6CFE8137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barre de progression est un contrôle d’interface utilisateur</a:t>
            </a:r>
          </a:p>
          <a:p>
            <a:r>
              <a:rPr lang="fr-CA" dirty="0"/>
              <a:t>Elle permet généralement d’indiquer l’avancement d’une tâche</a:t>
            </a:r>
          </a:p>
          <a:p>
            <a:r>
              <a:rPr lang="fr-CA" dirty="0"/>
              <a:t>On l’utilise lorsque la tâche à exécuter peut prendre plusieurs secondes</a:t>
            </a:r>
          </a:p>
          <a:p>
            <a:r>
              <a:rPr lang="fr-CA" dirty="0"/>
              <a:t>Celle-ci n’est pas asynchrone par elle-même, elle nécessite qu’on lui indique ses valeurs pour afficher l’avancement</a:t>
            </a:r>
          </a:p>
          <a:p>
            <a:r>
              <a:rPr lang="fr-CA" dirty="0"/>
              <a:t>Dans notre cas, nous allons utiliser un objet </a:t>
            </a:r>
            <a:r>
              <a:rPr lang="fr-CA" b="1" dirty="0"/>
              <a:t>Progress </a:t>
            </a:r>
            <a:r>
              <a:rPr lang="fr-CA" dirty="0"/>
              <a:t>pour signifier l’avancement</a:t>
            </a:r>
          </a:p>
        </p:txBody>
      </p:sp>
    </p:spTree>
    <p:extLst>
      <p:ext uri="{BB962C8B-B14F-4D97-AF65-F5344CB8AC3E}">
        <p14:creationId xmlns:p14="http://schemas.microsoft.com/office/powerpoint/2010/main" val="326744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F9DC-61F2-499B-AA70-3C57F3ED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 Progress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0DEA4-9A0E-46FD-B5F4-064B7ACB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classe </a:t>
            </a:r>
            <a:r>
              <a:rPr lang="fr-CA" b="1" dirty="0"/>
              <a:t>Progress</a:t>
            </a:r>
            <a:r>
              <a:rPr lang="fr-CA" dirty="0"/>
              <a:t> permet de déclencher un événement lorsqu’un élément désiré « avance »</a:t>
            </a:r>
          </a:p>
          <a:p>
            <a:r>
              <a:rPr lang="fr-CA" dirty="0"/>
              <a:t>Ainsi lorsqu’un changement est rapporté à un objet </a:t>
            </a:r>
            <a:r>
              <a:rPr lang="fr-CA" b="1" dirty="0"/>
              <a:t>Progress</a:t>
            </a:r>
            <a:r>
              <a:rPr lang="fr-CA" dirty="0"/>
              <a:t> via la méthode </a:t>
            </a:r>
            <a:r>
              <a:rPr lang="fr-CA" b="1" dirty="0"/>
              <a:t>Report</a:t>
            </a:r>
            <a:r>
              <a:rPr lang="fr-CA" dirty="0"/>
              <a:t>, l’événement </a:t>
            </a:r>
            <a:r>
              <a:rPr lang="fr-CA" b="1" dirty="0" err="1"/>
              <a:t>ProgressChanged</a:t>
            </a:r>
            <a:r>
              <a:rPr lang="fr-CA" dirty="0"/>
              <a:t> est déclenché</a:t>
            </a:r>
          </a:p>
          <a:p>
            <a:r>
              <a:rPr lang="fr-CA" dirty="0"/>
              <a:t>On peut récupérer cet événement pour modifier des éléments telle qu’une barre de progression</a:t>
            </a:r>
          </a:p>
        </p:txBody>
      </p:sp>
    </p:spTree>
    <p:extLst>
      <p:ext uri="{BB962C8B-B14F-4D97-AF65-F5344CB8AC3E}">
        <p14:creationId xmlns:p14="http://schemas.microsoft.com/office/powerpoint/2010/main" val="23803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C4780-E092-4324-ACBB-D67DF9F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Projet : </a:t>
            </a:r>
            <a:r>
              <a:rPr lang="en-CA" dirty="0"/>
              <a:t>07_web_calls_async_progress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6056F-5EBC-41C6-B182-554259C2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Plusieurs modifications ont été faites par rapport au projet 06</a:t>
            </a:r>
          </a:p>
          <a:p>
            <a:r>
              <a:rPr lang="fr-CA" dirty="0"/>
              <a:t>Les méthodes reliées au téléchargement ont été déplacés dans une classe statique nommée </a:t>
            </a:r>
            <a:r>
              <a:rPr lang="fr-CA" b="1" dirty="0"/>
              <a:t>« </a:t>
            </a:r>
            <a:r>
              <a:rPr lang="fr-CA" b="1" dirty="0" err="1"/>
              <a:t>DemoMethods</a:t>
            </a:r>
            <a:r>
              <a:rPr lang="fr-CA" b="1" dirty="0"/>
              <a:t> »</a:t>
            </a:r>
            <a:endParaRPr lang="fr-CA" dirty="0"/>
          </a:p>
          <a:p>
            <a:r>
              <a:rPr lang="fr-CA" dirty="0"/>
              <a:t>Il y a 3 méthodes montrées pour télécharger l’information</a:t>
            </a:r>
          </a:p>
          <a:p>
            <a:pPr lvl="1"/>
            <a:r>
              <a:rPr lang="fr-CA" dirty="0"/>
              <a:t>Exécution normale synchrone</a:t>
            </a:r>
          </a:p>
          <a:p>
            <a:pPr lvl="1"/>
            <a:r>
              <a:rPr lang="fr-CA" dirty="0"/>
              <a:t>Exécution asynchrone séquentielle</a:t>
            </a:r>
          </a:p>
          <a:p>
            <a:pPr lvl="1"/>
            <a:r>
              <a:rPr lang="fr-CA" dirty="0"/>
              <a:t>Exécution asynchrone parallèle</a:t>
            </a:r>
          </a:p>
          <a:p>
            <a:r>
              <a:rPr lang="fr-CA" dirty="0"/>
              <a:t>Ce que nous voulons faire est d’afficher une barre de progression dans l’exécution asynchrone séquentielle pour voir l’état de l’avancement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85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3D33-9B49-4419-A047-C281113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</a:t>
            </a:r>
            <a:r>
              <a:rPr lang="fr-CA" dirty="0" err="1"/>
              <a:t>RunDownloadAsync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37B03-F06B-43FB-A2AA-E90E1DB1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bouton « Exécution asynchrone » fait appel à </a:t>
            </a:r>
            <a:r>
              <a:rPr lang="fr-CA" b="1" dirty="0" err="1"/>
              <a:t>RunDownloadAsync</a:t>
            </a:r>
            <a:endParaRPr lang="fr-CA" b="1" dirty="0"/>
          </a:p>
          <a:p>
            <a:r>
              <a:rPr lang="fr-CA" dirty="0"/>
              <a:t>Nous allons modifier cette méthode pour qu’elle rapporte l’avancement de la tâche</a:t>
            </a:r>
          </a:p>
          <a:p>
            <a:r>
              <a:rPr lang="fr-CA" dirty="0"/>
              <a:t>Nous allons avoir besoin d’un objet qui implémente l’interface </a:t>
            </a:r>
            <a:r>
              <a:rPr lang="fr-CA" b="1" dirty="0" err="1"/>
              <a:t>IProgress</a:t>
            </a:r>
            <a:r>
              <a:rPr lang="fr-CA" b="1" dirty="0"/>
              <a:t>&lt;T&gt;</a:t>
            </a:r>
            <a:r>
              <a:rPr lang="fr-CA" dirty="0"/>
              <a:t> pour pouvoir déclencher un événement</a:t>
            </a:r>
          </a:p>
          <a:p>
            <a:r>
              <a:rPr lang="fr-CA" dirty="0"/>
              <a:t>On a ajouté le paramètre « </a:t>
            </a:r>
            <a:r>
              <a:rPr lang="fr-CA" dirty="0" err="1"/>
              <a:t>IProgress</a:t>
            </a:r>
            <a:r>
              <a:rPr lang="fr-CA" dirty="0"/>
              <a:t>&lt;T&gt; </a:t>
            </a:r>
            <a:r>
              <a:rPr lang="fr-CA" dirty="0" err="1"/>
              <a:t>progress</a:t>
            </a:r>
            <a:r>
              <a:rPr lang="fr-CA" dirty="0"/>
              <a:t> » dans la méthode</a:t>
            </a:r>
          </a:p>
          <a:p>
            <a:r>
              <a:rPr lang="fr-CA" dirty="0"/>
              <a:t>Le T indique le type qui sera accepté par la méthode </a:t>
            </a:r>
            <a:r>
              <a:rPr lang="fr-CA" b="1" dirty="0"/>
              <a:t>Report</a:t>
            </a:r>
            <a:r>
              <a:rPr lang="fr-CA" dirty="0"/>
              <a:t> de </a:t>
            </a:r>
            <a:r>
              <a:rPr lang="fr-CA" b="1" dirty="0" err="1"/>
              <a:t>IProgress</a:t>
            </a:r>
            <a:endParaRPr lang="fr-CA" dirty="0"/>
          </a:p>
          <a:p>
            <a:r>
              <a:rPr lang="fr-CA" dirty="0"/>
              <a:t>Dans notre cas, le type T sera un </a:t>
            </a:r>
            <a:r>
              <a:rPr lang="fr-CA" b="1" dirty="0" err="1"/>
              <a:t>ProgressReportModel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7327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AC709-FACC-4136-B6E2-6973E908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ProgressReportModel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8384F-F0DB-4C7B-8961-FDFF20E6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ProgressReportModel</a:t>
            </a:r>
            <a:r>
              <a:rPr lang="fr-CA" dirty="0"/>
              <a:t> est une classe qui contiendra les sites qui ont été téléchargé ainsi que le pourcentage d’avancement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E4014A-D6A7-4E3A-9E79-6138F8C2D5A4}"/>
              </a:ext>
            </a:extLst>
          </p:cNvPr>
          <p:cNvSpPr txBox="1"/>
          <p:nvPr/>
        </p:nvSpPr>
        <p:spPr>
          <a:xfrm>
            <a:off x="1942750" y="3124131"/>
            <a:ext cx="8306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ProgressReportModel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SitesDownloaded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PercentageComplete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= 0;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9687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1618</Words>
  <Application>Microsoft Office PowerPoint</Application>
  <PresentationFormat>Grand écran</PresentationFormat>
  <Paragraphs>207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Thème Office</vt:lpstr>
      <vt:lpstr>Cours 04b</vt:lpstr>
      <vt:lpstr>Plan de leçon</vt:lpstr>
      <vt:lpstr>Référence</vt:lpstr>
      <vt:lpstr>Interface</vt:lpstr>
      <vt:lpstr>Barre de progression</vt:lpstr>
      <vt:lpstr>Classe Progress</vt:lpstr>
      <vt:lpstr>Projet : 07_web_calls_async_progress</vt:lpstr>
      <vt:lpstr>Modification RunDownloadAsync</vt:lpstr>
      <vt:lpstr>ProgressReportModel</vt:lpstr>
      <vt:lpstr>RunDownloadAsync</vt:lpstr>
      <vt:lpstr>Click du bouton</vt:lpstr>
      <vt:lpstr>Exécution</vt:lpstr>
      <vt:lpstr>Jeton d’annulation</vt:lpstr>
      <vt:lpstr>Projet : 08_web_calls_async_cancel</vt:lpstr>
      <vt:lpstr>executeAsync_Click</vt:lpstr>
      <vt:lpstr>RunDownloadAsync</vt:lpstr>
      <vt:lpstr>RunDownloadAsync</vt:lpstr>
      <vt:lpstr>CancellationToken</vt:lpstr>
      <vt:lpstr>Annuler l’opération</vt:lpstr>
      <vt:lpstr>Annuler l’opération</vt:lpstr>
      <vt:lpstr>Remise à zéro du jeton</vt:lpstr>
      <vt:lpstr>Remise à zéro du jeton</vt:lpstr>
      <vt:lpstr>Annuler l’opération parallèle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Bourré</dc:creator>
  <cp:lastModifiedBy>Nicolas Bourré</cp:lastModifiedBy>
  <cp:revision>3</cp:revision>
  <dcterms:created xsi:type="dcterms:W3CDTF">2020-09-14T12:07:26Z</dcterms:created>
  <dcterms:modified xsi:type="dcterms:W3CDTF">2021-09-15T16:56:44Z</dcterms:modified>
</cp:coreProperties>
</file>