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2" r:id="rId9"/>
    <p:sldId id="265" r:id="rId10"/>
    <p:sldId id="279" r:id="rId11"/>
    <p:sldId id="278" r:id="rId12"/>
    <p:sldId id="266" r:id="rId13"/>
    <p:sldId id="267" r:id="rId14"/>
    <p:sldId id="268" r:id="rId15"/>
    <p:sldId id="270" r:id="rId16"/>
    <p:sldId id="271" r:id="rId17"/>
    <p:sldId id="272" r:id="rId18"/>
    <p:sldId id="273" r:id="rId19"/>
    <p:sldId id="274" r:id="rId20"/>
    <p:sldId id="269" r:id="rId21"/>
    <p:sldId id="275" r:id="rId22"/>
    <p:sldId id="276" r:id="rId23"/>
    <p:sldId id="27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D729404-BB93-4CA4-A5D0-72C9E221E1CF}">
          <p14:sldIdLst>
            <p14:sldId id="256"/>
            <p14:sldId id="257"/>
            <p14:sldId id="258"/>
            <p14:sldId id="263"/>
            <p14:sldId id="264"/>
            <p14:sldId id="259"/>
            <p14:sldId id="260"/>
            <p14:sldId id="262"/>
            <p14:sldId id="265"/>
            <p14:sldId id="279"/>
            <p14:sldId id="278"/>
            <p14:sldId id="266"/>
            <p14:sldId id="267"/>
            <p14:sldId id="268"/>
            <p14:sldId id="270"/>
            <p14:sldId id="271"/>
            <p14:sldId id="272"/>
            <p14:sldId id="273"/>
            <p14:sldId id="274"/>
            <p14:sldId id="269"/>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6A2C4-36DB-49D4-B302-A75002CEE392}" v="5" dt="2021-09-27T16:16:29.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9" autoAdjust="0"/>
  </p:normalViewPr>
  <p:slideViewPr>
    <p:cSldViewPr snapToGrid="0">
      <p:cViewPr varScale="1">
        <p:scale>
          <a:sx n="91" d="100"/>
          <a:sy n="91"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Bourré" userId="S::nbourre@cshawi.ca::3976cfa3-d3e1-428e-81d1-805acb964e52" providerId="AD" clId="Web-{7B60E608-A505-9B40-51AB-73F61268CC64}"/>
    <pc:docChg chg="modSld">
      <pc:chgData name="Nicolas Bourré" userId="S::nbourre@cshawi.ca::3976cfa3-d3e1-428e-81d1-805acb964e52" providerId="AD" clId="Web-{7B60E608-A505-9B40-51AB-73F61268CC64}" dt="2020-10-30T19:41:31.760" v="595" actId="20577"/>
      <pc:docMkLst>
        <pc:docMk/>
      </pc:docMkLst>
      <pc:sldChg chg="modSp">
        <pc:chgData name="Nicolas Bourré" userId="S::nbourre@cshawi.ca::3976cfa3-d3e1-428e-81d1-805acb964e52" providerId="AD" clId="Web-{7B60E608-A505-9B40-51AB-73F61268CC64}" dt="2020-10-30T19:36:17.099" v="0" actId="20577"/>
        <pc:sldMkLst>
          <pc:docMk/>
          <pc:sldMk cId="2336492084" sldId="258"/>
        </pc:sldMkLst>
        <pc:spChg chg="mod">
          <ac:chgData name="Nicolas Bourré" userId="S::nbourre@cshawi.ca::3976cfa3-d3e1-428e-81d1-805acb964e52" providerId="AD" clId="Web-{7B60E608-A505-9B40-51AB-73F61268CC64}" dt="2020-10-30T19:36:17.099" v="0" actId="20577"/>
          <ac:spMkLst>
            <pc:docMk/>
            <pc:sldMk cId="2336492084" sldId="258"/>
            <ac:spMk id="3" creationId="{9E53BE83-B822-4AA0-A4D6-1F829CFAC680}"/>
          </ac:spMkLst>
        </pc:spChg>
      </pc:sldChg>
      <pc:sldChg chg="modSp">
        <pc:chgData name="Nicolas Bourré" userId="S::nbourre@cshawi.ca::3976cfa3-d3e1-428e-81d1-805acb964e52" providerId="AD" clId="Web-{7B60E608-A505-9B40-51AB-73F61268CC64}" dt="2020-10-30T19:41:31.760" v="594" actId="20577"/>
        <pc:sldMkLst>
          <pc:docMk/>
          <pc:sldMk cId="3649523701" sldId="259"/>
        </pc:sldMkLst>
        <pc:spChg chg="mod">
          <ac:chgData name="Nicolas Bourré" userId="S::nbourre@cshawi.ca::3976cfa3-d3e1-428e-81d1-805acb964e52" providerId="AD" clId="Web-{7B60E608-A505-9B40-51AB-73F61268CC64}" dt="2020-10-30T19:41:31.760" v="594" actId="20577"/>
          <ac:spMkLst>
            <pc:docMk/>
            <pc:sldMk cId="3649523701" sldId="259"/>
            <ac:spMk id="3" creationId="{D0ACB16E-A5DE-47E7-BF97-AA93263C0FCC}"/>
          </ac:spMkLst>
        </pc:spChg>
      </pc:sldChg>
    </pc:docChg>
  </pc:docChgLst>
  <pc:docChgLst>
    <pc:chgData name="Nicolas Bourré" userId="3976cfa3-d3e1-428e-81d1-805acb964e52" providerId="ADAL" clId="{D536A2C4-36DB-49D4-B302-A75002CEE392}"/>
    <pc:docChg chg="undo custSel addSld delSld modSld sldOrd modSection">
      <pc:chgData name="Nicolas Bourré" userId="3976cfa3-d3e1-428e-81d1-805acb964e52" providerId="ADAL" clId="{D536A2C4-36DB-49D4-B302-A75002CEE392}" dt="2021-09-27T16:16:29.591" v="1038"/>
      <pc:docMkLst>
        <pc:docMk/>
      </pc:docMkLst>
      <pc:sldChg chg="modSp mod">
        <pc:chgData name="Nicolas Bourré" userId="3976cfa3-d3e1-428e-81d1-805acb964e52" providerId="ADAL" clId="{D536A2C4-36DB-49D4-B302-A75002CEE392}" dt="2021-09-27T12:36:29.389" v="5" actId="20577"/>
        <pc:sldMkLst>
          <pc:docMk/>
          <pc:sldMk cId="3649523701" sldId="259"/>
        </pc:sldMkLst>
        <pc:spChg chg="mod">
          <ac:chgData name="Nicolas Bourré" userId="3976cfa3-d3e1-428e-81d1-805acb964e52" providerId="ADAL" clId="{D536A2C4-36DB-49D4-B302-A75002CEE392}" dt="2021-09-27T12:36:29.389" v="5" actId="20577"/>
          <ac:spMkLst>
            <pc:docMk/>
            <pc:sldMk cId="3649523701" sldId="259"/>
            <ac:spMk id="3" creationId="{D0ACB16E-A5DE-47E7-BF97-AA93263C0FCC}"/>
          </ac:spMkLst>
        </pc:spChg>
      </pc:sldChg>
      <pc:sldChg chg="modSp mod">
        <pc:chgData name="Nicolas Bourré" userId="3976cfa3-d3e1-428e-81d1-805acb964e52" providerId="ADAL" clId="{D536A2C4-36DB-49D4-B302-A75002CEE392}" dt="2021-09-27T16:10:29.719" v="971" actId="1076"/>
        <pc:sldMkLst>
          <pc:docMk/>
          <pc:sldMk cId="4079267900" sldId="260"/>
        </pc:sldMkLst>
        <pc:spChg chg="mod">
          <ac:chgData name="Nicolas Bourré" userId="3976cfa3-d3e1-428e-81d1-805acb964e52" providerId="ADAL" clId="{D536A2C4-36DB-49D4-B302-A75002CEE392}" dt="2021-09-27T16:10:29.719" v="971" actId="1076"/>
          <ac:spMkLst>
            <pc:docMk/>
            <pc:sldMk cId="4079267900" sldId="260"/>
            <ac:spMk id="10" creationId="{17BC32C5-1A67-42B9-B1E5-AD55BD5EC400}"/>
          </ac:spMkLst>
        </pc:spChg>
      </pc:sldChg>
      <pc:sldChg chg="modSp mod">
        <pc:chgData name="Nicolas Bourré" userId="3976cfa3-d3e1-428e-81d1-805acb964e52" providerId="ADAL" clId="{D536A2C4-36DB-49D4-B302-A75002CEE392}" dt="2021-09-27T16:14:47.904" v="976" actId="20577"/>
        <pc:sldMkLst>
          <pc:docMk/>
          <pc:sldMk cId="1587029432" sldId="262"/>
        </pc:sldMkLst>
        <pc:spChg chg="mod">
          <ac:chgData name="Nicolas Bourré" userId="3976cfa3-d3e1-428e-81d1-805acb964e52" providerId="ADAL" clId="{D536A2C4-36DB-49D4-B302-A75002CEE392}" dt="2021-09-27T16:14:47.904" v="976" actId="20577"/>
          <ac:spMkLst>
            <pc:docMk/>
            <pc:sldMk cId="1587029432" sldId="262"/>
            <ac:spMk id="9" creationId="{DB98B0F6-06D3-4C99-A13A-B7D71A46D697}"/>
          </ac:spMkLst>
        </pc:spChg>
      </pc:sldChg>
      <pc:sldChg chg="modSp mod modClrScheme chgLayout">
        <pc:chgData name="Nicolas Bourré" userId="3976cfa3-d3e1-428e-81d1-805acb964e52" providerId="ADAL" clId="{D536A2C4-36DB-49D4-B302-A75002CEE392}" dt="2021-09-27T15:35:52.461" v="875" actId="700"/>
        <pc:sldMkLst>
          <pc:docMk/>
          <pc:sldMk cId="121304733" sldId="265"/>
        </pc:sldMkLst>
        <pc:spChg chg="mod ord">
          <ac:chgData name="Nicolas Bourré" userId="3976cfa3-d3e1-428e-81d1-805acb964e52" providerId="ADAL" clId="{D536A2C4-36DB-49D4-B302-A75002CEE392}" dt="2021-09-27T15:35:52.461" v="875" actId="700"/>
          <ac:spMkLst>
            <pc:docMk/>
            <pc:sldMk cId="121304733" sldId="265"/>
            <ac:spMk id="2" creationId="{B19991F9-8C9F-4CE9-81D9-E7525B191366}"/>
          </ac:spMkLst>
        </pc:spChg>
        <pc:spChg chg="mod ord">
          <ac:chgData name="Nicolas Bourré" userId="3976cfa3-d3e1-428e-81d1-805acb964e52" providerId="ADAL" clId="{D536A2C4-36DB-49D4-B302-A75002CEE392}" dt="2021-09-27T15:35:52.461" v="875" actId="700"/>
          <ac:spMkLst>
            <pc:docMk/>
            <pc:sldMk cId="121304733" sldId="265"/>
            <ac:spMk id="3" creationId="{AD0EDBC2-CF66-43ED-885E-6AA738E87067}"/>
          </ac:spMkLst>
        </pc:spChg>
      </pc:sldChg>
      <pc:sldChg chg="addSp modSp mod modAnim">
        <pc:chgData name="Nicolas Bourré" userId="3976cfa3-d3e1-428e-81d1-805acb964e52" providerId="ADAL" clId="{D536A2C4-36DB-49D4-B302-A75002CEE392}" dt="2021-09-27T16:16:29.591" v="1038"/>
        <pc:sldMkLst>
          <pc:docMk/>
          <pc:sldMk cId="789741784" sldId="266"/>
        </pc:sldMkLst>
        <pc:spChg chg="add mod">
          <ac:chgData name="Nicolas Bourré" userId="3976cfa3-d3e1-428e-81d1-805acb964e52" providerId="ADAL" clId="{D536A2C4-36DB-49D4-B302-A75002CEE392}" dt="2021-09-27T16:16:21.620" v="1036" actId="164"/>
          <ac:spMkLst>
            <pc:docMk/>
            <pc:sldMk cId="789741784" sldId="266"/>
            <ac:spMk id="4" creationId="{7D7D62D7-8703-41E3-963C-C1608864996D}"/>
          </ac:spMkLst>
        </pc:spChg>
        <pc:grpChg chg="add mod">
          <ac:chgData name="Nicolas Bourré" userId="3976cfa3-d3e1-428e-81d1-805acb964e52" providerId="ADAL" clId="{D536A2C4-36DB-49D4-B302-A75002CEE392}" dt="2021-09-27T16:16:24.201" v="1037" actId="1076"/>
          <ac:grpSpMkLst>
            <pc:docMk/>
            <pc:sldMk cId="789741784" sldId="266"/>
            <ac:grpSpMk id="7" creationId="{631FD128-9253-4ABF-931D-1C471EDDD2E4}"/>
          </ac:grpSpMkLst>
        </pc:grpChg>
        <pc:cxnChg chg="add mod">
          <ac:chgData name="Nicolas Bourré" userId="3976cfa3-d3e1-428e-81d1-805acb964e52" providerId="ADAL" clId="{D536A2C4-36DB-49D4-B302-A75002CEE392}" dt="2021-09-27T16:16:21.620" v="1036" actId="164"/>
          <ac:cxnSpMkLst>
            <pc:docMk/>
            <pc:sldMk cId="789741784" sldId="266"/>
            <ac:cxnSpMk id="6" creationId="{7EA5D700-E3DA-495F-BB33-D97B4F6DBED0}"/>
          </ac:cxnSpMkLst>
        </pc:cxnChg>
      </pc:sldChg>
      <pc:sldChg chg="ord">
        <pc:chgData name="Nicolas Bourré" userId="3976cfa3-d3e1-428e-81d1-805acb964e52" providerId="ADAL" clId="{D536A2C4-36DB-49D4-B302-A75002CEE392}" dt="2021-09-27T15:30:37.133" v="462"/>
        <pc:sldMkLst>
          <pc:docMk/>
          <pc:sldMk cId="4158809694" sldId="267"/>
        </pc:sldMkLst>
      </pc:sldChg>
      <pc:sldChg chg="ord">
        <pc:chgData name="Nicolas Bourré" userId="3976cfa3-d3e1-428e-81d1-805acb964e52" providerId="ADAL" clId="{D536A2C4-36DB-49D4-B302-A75002CEE392}" dt="2021-09-27T15:33:27.584" v="464"/>
        <pc:sldMkLst>
          <pc:docMk/>
          <pc:sldMk cId="2525117946" sldId="268"/>
        </pc:sldMkLst>
      </pc:sldChg>
      <pc:sldChg chg="modSp add mod ord">
        <pc:chgData name="Nicolas Bourré" userId="3976cfa3-d3e1-428e-81d1-805acb964e52" providerId="ADAL" clId="{D536A2C4-36DB-49D4-B302-A75002CEE392}" dt="2021-09-27T15:35:45.651" v="872" actId="20577"/>
        <pc:sldMkLst>
          <pc:docMk/>
          <pc:sldMk cId="771516347" sldId="278"/>
        </pc:sldMkLst>
        <pc:spChg chg="mod">
          <ac:chgData name="Nicolas Bourré" userId="3976cfa3-d3e1-428e-81d1-805acb964e52" providerId="ADAL" clId="{D536A2C4-36DB-49D4-B302-A75002CEE392}" dt="2021-09-27T15:35:45.651" v="872" actId="20577"/>
          <ac:spMkLst>
            <pc:docMk/>
            <pc:sldMk cId="771516347" sldId="278"/>
            <ac:spMk id="3" creationId="{6D2FAD55-AF3C-4CB2-B054-D713DFD41002}"/>
          </ac:spMkLst>
        </pc:spChg>
      </pc:sldChg>
      <pc:sldChg chg="modSp new del mod">
        <pc:chgData name="Nicolas Bourré" userId="3976cfa3-d3e1-428e-81d1-805acb964e52" providerId="ADAL" clId="{D536A2C4-36DB-49D4-B302-A75002CEE392}" dt="2021-09-27T15:30:19.104" v="459" actId="2696"/>
        <pc:sldMkLst>
          <pc:docMk/>
          <pc:sldMk cId="1776588365" sldId="278"/>
        </pc:sldMkLst>
        <pc:spChg chg="mod">
          <ac:chgData name="Nicolas Bourré" userId="3976cfa3-d3e1-428e-81d1-805acb964e52" providerId="ADAL" clId="{D536A2C4-36DB-49D4-B302-A75002CEE392}" dt="2021-09-27T15:27:35.586" v="25" actId="20577"/>
          <ac:spMkLst>
            <pc:docMk/>
            <pc:sldMk cId="1776588365" sldId="278"/>
            <ac:spMk id="2" creationId="{9313F3BC-9B85-467D-853D-E8912091D2CC}"/>
          </ac:spMkLst>
        </pc:spChg>
        <pc:spChg chg="mod">
          <ac:chgData name="Nicolas Bourré" userId="3976cfa3-d3e1-428e-81d1-805acb964e52" providerId="ADAL" clId="{D536A2C4-36DB-49D4-B302-A75002CEE392}" dt="2021-09-27T15:30:07.403" v="458" actId="20577"/>
          <ac:spMkLst>
            <pc:docMk/>
            <pc:sldMk cId="1776588365" sldId="278"/>
            <ac:spMk id="3" creationId="{6D2FAD55-AF3C-4CB2-B054-D713DFD41002}"/>
          </ac:spMkLst>
        </pc:spChg>
      </pc:sldChg>
      <pc:sldChg chg="modSp new mod">
        <pc:chgData name="Nicolas Bourré" userId="3976cfa3-d3e1-428e-81d1-805acb964e52" providerId="ADAL" clId="{D536A2C4-36DB-49D4-B302-A75002CEE392}" dt="2021-09-27T15:36:00.106" v="904" actId="20577"/>
        <pc:sldMkLst>
          <pc:docMk/>
          <pc:sldMk cId="1391193462" sldId="279"/>
        </pc:sldMkLst>
        <pc:spChg chg="mod">
          <ac:chgData name="Nicolas Bourré" userId="3976cfa3-d3e1-428e-81d1-805acb964e52" providerId="ADAL" clId="{D536A2C4-36DB-49D4-B302-A75002CEE392}" dt="2021-09-27T15:36:00.106" v="904" actId="20577"/>
          <ac:spMkLst>
            <pc:docMk/>
            <pc:sldMk cId="1391193462" sldId="279"/>
            <ac:spMk id="2" creationId="{CAAC83E4-596D-4B44-B8AE-850FA30A0D92}"/>
          </ac:spMkLst>
        </pc:spChg>
      </pc:sldChg>
      <pc:sldChg chg="new del">
        <pc:chgData name="Nicolas Bourré" userId="3976cfa3-d3e1-428e-81d1-805acb964e52" providerId="ADAL" clId="{D536A2C4-36DB-49D4-B302-A75002CEE392}" dt="2021-09-27T15:33:42.533" v="466" actId="47"/>
        <pc:sldMkLst>
          <pc:docMk/>
          <pc:sldMk cId="2090673901" sldId="279"/>
        </pc:sldMkLst>
      </pc:sldChg>
    </pc:docChg>
  </pc:docChgLst>
  <pc:docChgLst>
    <pc:chgData name="Nicolas Bourré" userId="3976cfa3-d3e1-428e-81d1-805acb964e52" providerId="ADAL" clId="{058234E5-14F0-4D3F-AC77-FFD9D36414BC}"/>
    <pc:docChg chg="modSld">
      <pc:chgData name="Nicolas Bourré" userId="3976cfa3-d3e1-428e-81d1-805acb964e52" providerId="ADAL" clId="{058234E5-14F0-4D3F-AC77-FFD9D36414BC}" dt="2021-06-03T23:25:50.256" v="0" actId="113"/>
      <pc:docMkLst>
        <pc:docMk/>
      </pc:docMkLst>
      <pc:sldChg chg="modSp mod">
        <pc:chgData name="Nicolas Bourré" userId="3976cfa3-d3e1-428e-81d1-805acb964e52" providerId="ADAL" clId="{058234E5-14F0-4D3F-AC77-FFD9D36414BC}" dt="2021-06-03T23:25:50.256" v="0" actId="113"/>
        <pc:sldMkLst>
          <pc:docMk/>
          <pc:sldMk cId="562549403" sldId="263"/>
        </pc:sldMkLst>
        <pc:spChg chg="mod">
          <ac:chgData name="Nicolas Bourré" userId="3976cfa3-d3e1-428e-81d1-805acb964e52" providerId="ADAL" clId="{058234E5-14F0-4D3F-AC77-FFD9D36414BC}" dt="2021-06-03T23:25:50.256" v="0" actId="113"/>
          <ac:spMkLst>
            <pc:docMk/>
            <pc:sldMk cId="562549403" sldId="263"/>
            <ac:spMk id="3" creationId="{ED2A5BB6-E6AA-4CC9-B82F-A0F678970B4D}"/>
          </ac:spMkLst>
        </pc:spChg>
      </pc:sldChg>
    </pc:docChg>
  </pc:docChgLst>
  <pc:docChgLst>
    <pc:chgData name="Nicolas Bourré" userId="3976cfa3-d3e1-428e-81d1-805acb964e52" providerId="ADAL" clId="{5F17D906-F057-40B0-8E82-A3AC3BB5058C}"/>
    <pc:docChg chg="undo custSel addSld delSld modSld sldOrd addSection delSection modSection">
      <pc:chgData name="Nicolas Bourré" userId="3976cfa3-d3e1-428e-81d1-805acb964e52" providerId="ADAL" clId="{5F17D906-F057-40B0-8E82-A3AC3BB5058C}" dt="2020-11-02T14:17:48.879" v="8944" actId="20577"/>
      <pc:docMkLst>
        <pc:docMk/>
      </pc:docMkLst>
      <pc:sldChg chg="addSp delSp modSp mod">
        <pc:chgData name="Nicolas Bourré" userId="3976cfa3-d3e1-428e-81d1-805acb964e52" providerId="ADAL" clId="{5F17D906-F057-40B0-8E82-A3AC3BB5058C}" dt="2020-11-02T13:25:40.511" v="8798" actId="790"/>
        <pc:sldMkLst>
          <pc:docMk/>
          <pc:sldMk cId="719066795" sldId="256"/>
        </pc:sldMkLst>
        <pc:spChg chg="add del mod">
          <ac:chgData name="Nicolas Bourré" userId="3976cfa3-d3e1-428e-81d1-805acb964e52" providerId="ADAL" clId="{5F17D906-F057-40B0-8E82-A3AC3BB5058C}" dt="2020-11-02T13:25:40.511" v="8798" actId="790"/>
          <ac:spMkLst>
            <pc:docMk/>
            <pc:sldMk cId="719066795" sldId="256"/>
            <ac:spMk id="2" creationId="{AC2CDA93-403C-45CF-B616-213A7687ED4E}"/>
          </ac:spMkLst>
        </pc:spChg>
        <pc:spChg chg="add del mod">
          <ac:chgData name="Nicolas Bourré" userId="3976cfa3-d3e1-428e-81d1-805acb964e52" providerId="ADAL" clId="{5F17D906-F057-40B0-8E82-A3AC3BB5058C}" dt="2020-10-30T12:59:25.023" v="1455" actId="20577"/>
          <ac:spMkLst>
            <pc:docMk/>
            <pc:sldMk cId="719066795" sldId="256"/>
            <ac:spMk id="3" creationId="{716BC4F2-2BBB-4F88-8A80-98D24026BE84}"/>
          </ac:spMkLst>
        </pc:spChg>
        <pc:spChg chg="add del mod">
          <ac:chgData name="Nicolas Bourré" userId="3976cfa3-d3e1-428e-81d1-805acb964e52" providerId="ADAL" clId="{5F17D906-F057-40B0-8E82-A3AC3BB5058C}" dt="2020-10-30T12:50:16.690" v="203" actId="21"/>
          <ac:spMkLst>
            <pc:docMk/>
            <pc:sldMk cId="719066795" sldId="256"/>
            <ac:spMk id="5" creationId="{4CBF7DF9-C5CF-424B-8557-2FEE808F788B}"/>
          </ac:spMkLst>
        </pc:spChg>
      </pc:sldChg>
      <pc:sldChg chg="modSp new mod">
        <pc:chgData name="Nicolas Bourré" userId="3976cfa3-d3e1-428e-81d1-805acb964e52" providerId="ADAL" clId="{5F17D906-F057-40B0-8E82-A3AC3BB5058C}" dt="2020-11-02T13:25:45.848" v="8799" actId="790"/>
        <pc:sldMkLst>
          <pc:docMk/>
          <pc:sldMk cId="3284512893" sldId="257"/>
        </pc:sldMkLst>
        <pc:spChg chg="mod">
          <ac:chgData name="Nicolas Bourré" userId="3976cfa3-d3e1-428e-81d1-805acb964e52" providerId="ADAL" clId="{5F17D906-F057-40B0-8E82-A3AC3BB5058C}" dt="2020-11-02T13:25:45.848" v="8799" actId="790"/>
          <ac:spMkLst>
            <pc:docMk/>
            <pc:sldMk cId="3284512893" sldId="257"/>
            <ac:spMk id="2" creationId="{84A8879E-A91B-42A3-9374-F0C620A28358}"/>
          </ac:spMkLst>
        </pc:spChg>
        <pc:spChg chg="mod">
          <ac:chgData name="Nicolas Bourré" userId="3976cfa3-d3e1-428e-81d1-805acb964e52" providerId="ADAL" clId="{5F17D906-F057-40B0-8E82-A3AC3BB5058C}" dt="2020-10-30T12:51:43.425" v="378" actId="20577"/>
          <ac:spMkLst>
            <pc:docMk/>
            <pc:sldMk cId="3284512893" sldId="257"/>
            <ac:spMk id="3" creationId="{5326237D-5A60-43F6-B73F-F019DD193E21}"/>
          </ac:spMkLst>
        </pc:spChg>
      </pc:sldChg>
      <pc:sldChg chg="modSp new mod">
        <pc:chgData name="Nicolas Bourré" userId="3976cfa3-d3e1-428e-81d1-805acb964e52" providerId="ADAL" clId="{5F17D906-F057-40B0-8E82-A3AC3BB5058C}" dt="2020-11-02T13:25:56.298" v="8802" actId="20577"/>
        <pc:sldMkLst>
          <pc:docMk/>
          <pc:sldMk cId="2336492084" sldId="258"/>
        </pc:sldMkLst>
        <pc:spChg chg="mod">
          <ac:chgData name="Nicolas Bourré" userId="3976cfa3-d3e1-428e-81d1-805acb964e52" providerId="ADAL" clId="{5F17D906-F057-40B0-8E82-A3AC3BB5058C}" dt="2020-10-30T12:52:29.848" v="407" actId="20577"/>
          <ac:spMkLst>
            <pc:docMk/>
            <pc:sldMk cId="2336492084" sldId="258"/>
            <ac:spMk id="2" creationId="{5100FEEF-E803-42CB-AFCE-846FBEFCCF49}"/>
          </ac:spMkLst>
        </pc:spChg>
        <pc:spChg chg="mod">
          <ac:chgData name="Nicolas Bourré" userId="3976cfa3-d3e1-428e-81d1-805acb964e52" providerId="ADAL" clId="{5F17D906-F057-40B0-8E82-A3AC3BB5058C}" dt="2020-11-02T13:25:56.298" v="8802" actId="20577"/>
          <ac:spMkLst>
            <pc:docMk/>
            <pc:sldMk cId="2336492084" sldId="258"/>
            <ac:spMk id="3" creationId="{9E53BE83-B822-4AA0-A4D6-1F829CFAC680}"/>
          </ac:spMkLst>
        </pc:spChg>
      </pc:sldChg>
      <pc:sldChg chg="modSp new mod">
        <pc:chgData name="Nicolas Bourré" userId="3976cfa3-d3e1-428e-81d1-805acb964e52" providerId="ADAL" clId="{5F17D906-F057-40B0-8E82-A3AC3BB5058C}" dt="2020-11-02T13:54:03.709" v="8939" actId="20577"/>
        <pc:sldMkLst>
          <pc:docMk/>
          <pc:sldMk cId="3649523701" sldId="259"/>
        </pc:sldMkLst>
        <pc:spChg chg="mod">
          <ac:chgData name="Nicolas Bourré" userId="3976cfa3-d3e1-428e-81d1-805acb964e52" providerId="ADAL" clId="{5F17D906-F057-40B0-8E82-A3AC3BB5058C}" dt="2020-10-30T12:56:07.583" v="982" actId="20577"/>
          <ac:spMkLst>
            <pc:docMk/>
            <pc:sldMk cId="3649523701" sldId="259"/>
            <ac:spMk id="2" creationId="{A2F6BE3B-56A2-49E7-95E7-2D3AFD4B7244}"/>
          </ac:spMkLst>
        </pc:spChg>
        <pc:spChg chg="mod">
          <ac:chgData name="Nicolas Bourré" userId="3976cfa3-d3e1-428e-81d1-805acb964e52" providerId="ADAL" clId="{5F17D906-F057-40B0-8E82-A3AC3BB5058C}" dt="2020-11-02T13:54:03.709" v="8939" actId="20577"/>
          <ac:spMkLst>
            <pc:docMk/>
            <pc:sldMk cId="3649523701" sldId="259"/>
            <ac:spMk id="3" creationId="{D0ACB16E-A5DE-47E7-BF97-AA93263C0FCC}"/>
          </ac:spMkLst>
        </pc:spChg>
      </pc:sldChg>
      <pc:sldChg chg="addSp delSp modSp new mod">
        <pc:chgData name="Nicolas Bourré" userId="3976cfa3-d3e1-428e-81d1-805acb964e52" providerId="ADAL" clId="{5F17D906-F057-40B0-8E82-A3AC3BB5058C}" dt="2020-10-30T13:09:33.091" v="2320" actId="15"/>
        <pc:sldMkLst>
          <pc:docMk/>
          <pc:sldMk cId="4079267900" sldId="260"/>
        </pc:sldMkLst>
        <pc:spChg chg="mod">
          <ac:chgData name="Nicolas Bourré" userId="3976cfa3-d3e1-428e-81d1-805acb964e52" providerId="ADAL" clId="{5F17D906-F057-40B0-8E82-A3AC3BB5058C}" dt="2020-10-30T13:01:09.102" v="1753"/>
          <ac:spMkLst>
            <pc:docMk/>
            <pc:sldMk cId="4079267900" sldId="260"/>
            <ac:spMk id="2" creationId="{D041EFB7-28AA-4F24-93FF-D232C516D26D}"/>
          </ac:spMkLst>
        </pc:spChg>
        <pc:spChg chg="mod">
          <ac:chgData name="Nicolas Bourré" userId="3976cfa3-d3e1-428e-81d1-805acb964e52" providerId="ADAL" clId="{5F17D906-F057-40B0-8E82-A3AC3BB5058C}" dt="2020-10-30T13:09:33.091" v="2320" actId="15"/>
          <ac:spMkLst>
            <pc:docMk/>
            <pc:sldMk cId="4079267900" sldId="260"/>
            <ac:spMk id="3" creationId="{6FA87C1B-CAA4-4135-A3CF-659301A3B691}"/>
          </ac:spMkLst>
        </pc:spChg>
        <pc:spChg chg="add del mod">
          <ac:chgData name="Nicolas Bourré" userId="3976cfa3-d3e1-428e-81d1-805acb964e52" providerId="ADAL" clId="{5F17D906-F057-40B0-8E82-A3AC3BB5058C}" dt="2020-10-30T13:03:34.744" v="1759" actId="478"/>
          <ac:spMkLst>
            <pc:docMk/>
            <pc:sldMk cId="4079267900" sldId="260"/>
            <ac:spMk id="5" creationId="{9ACD9683-3F2F-4FE9-A0FE-309E3CF5D7AA}"/>
          </ac:spMkLst>
        </pc:spChg>
        <pc:spChg chg="add del mod">
          <ac:chgData name="Nicolas Bourré" userId="3976cfa3-d3e1-428e-81d1-805acb964e52" providerId="ADAL" clId="{5F17D906-F057-40B0-8E82-A3AC3BB5058C}" dt="2020-10-30T13:06:02.047" v="1822" actId="478"/>
          <ac:spMkLst>
            <pc:docMk/>
            <pc:sldMk cId="4079267900" sldId="260"/>
            <ac:spMk id="7" creationId="{4DD6AAD1-7FEC-47B2-82A2-6F12A17DA2D8}"/>
          </ac:spMkLst>
        </pc:spChg>
        <pc:spChg chg="add mod">
          <ac:chgData name="Nicolas Bourré" userId="3976cfa3-d3e1-428e-81d1-805acb964e52" providerId="ADAL" clId="{5F17D906-F057-40B0-8E82-A3AC3BB5058C}" dt="2020-10-30T13:07:28.808" v="2039"/>
          <ac:spMkLst>
            <pc:docMk/>
            <pc:sldMk cId="4079267900" sldId="260"/>
            <ac:spMk id="9" creationId="{DB98B0F6-06D3-4C99-A13A-B7D71A46D697}"/>
          </ac:spMkLst>
        </pc:spChg>
        <pc:spChg chg="add mod">
          <ac:chgData name="Nicolas Bourré" userId="3976cfa3-d3e1-428e-81d1-805acb964e52" providerId="ADAL" clId="{5F17D906-F057-40B0-8E82-A3AC3BB5058C}" dt="2020-10-30T13:08:00.195" v="2050" actId="1076"/>
          <ac:spMkLst>
            <pc:docMk/>
            <pc:sldMk cId="4079267900" sldId="260"/>
            <ac:spMk id="10" creationId="{17BC32C5-1A67-42B9-B1E5-AD55BD5EC400}"/>
          </ac:spMkLst>
        </pc:spChg>
      </pc:sldChg>
      <pc:sldChg chg="new del">
        <pc:chgData name="Nicolas Bourré" userId="3976cfa3-d3e1-428e-81d1-805acb964e52" providerId="ADAL" clId="{5F17D906-F057-40B0-8E82-A3AC3BB5058C}" dt="2020-10-30T13:09:42.298" v="2323" actId="47"/>
        <pc:sldMkLst>
          <pc:docMk/>
          <pc:sldMk cId="2158751457" sldId="261"/>
        </pc:sldMkLst>
      </pc:sldChg>
      <pc:sldChg chg="modSp add mod">
        <pc:chgData name="Nicolas Bourré" userId="3976cfa3-d3e1-428e-81d1-805acb964e52" providerId="ADAL" clId="{5F17D906-F057-40B0-8E82-A3AC3BB5058C}" dt="2020-10-30T13:23:21.562" v="3304" actId="20577"/>
        <pc:sldMkLst>
          <pc:docMk/>
          <pc:sldMk cId="1587029432" sldId="262"/>
        </pc:sldMkLst>
        <pc:spChg chg="mod">
          <ac:chgData name="Nicolas Bourré" userId="3976cfa3-d3e1-428e-81d1-805acb964e52" providerId="ADAL" clId="{5F17D906-F057-40B0-8E82-A3AC3BB5058C}" dt="2020-10-30T13:23:21.562" v="3304" actId="20577"/>
          <ac:spMkLst>
            <pc:docMk/>
            <pc:sldMk cId="1587029432" sldId="262"/>
            <ac:spMk id="3" creationId="{6FA87C1B-CAA4-4135-A3CF-659301A3B691}"/>
          </ac:spMkLst>
        </pc:spChg>
      </pc:sldChg>
      <pc:sldChg chg="addSp delSp modSp new mod ord modClrScheme chgLayout">
        <pc:chgData name="Nicolas Bourré" userId="3976cfa3-d3e1-428e-81d1-805acb964e52" providerId="ADAL" clId="{5F17D906-F057-40B0-8E82-A3AC3BB5058C}" dt="2020-10-30T13:18:01.172" v="2989" actId="313"/>
        <pc:sldMkLst>
          <pc:docMk/>
          <pc:sldMk cId="562549403" sldId="263"/>
        </pc:sldMkLst>
        <pc:spChg chg="mod ord">
          <ac:chgData name="Nicolas Bourré" userId="3976cfa3-d3e1-428e-81d1-805acb964e52" providerId="ADAL" clId="{5F17D906-F057-40B0-8E82-A3AC3BB5058C}" dt="2020-10-30T13:17:02.414" v="2890" actId="700"/>
          <ac:spMkLst>
            <pc:docMk/>
            <pc:sldMk cId="562549403" sldId="263"/>
            <ac:spMk id="2" creationId="{DF256CA3-554E-4797-A949-52AA5CBC1AA5}"/>
          </ac:spMkLst>
        </pc:spChg>
        <pc:spChg chg="mod ord">
          <ac:chgData name="Nicolas Bourré" userId="3976cfa3-d3e1-428e-81d1-805acb964e52" providerId="ADAL" clId="{5F17D906-F057-40B0-8E82-A3AC3BB5058C}" dt="2020-10-30T13:18:01.172" v="2989" actId="313"/>
          <ac:spMkLst>
            <pc:docMk/>
            <pc:sldMk cId="562549403" sldId="263"/>
            <ac:spMk id="3" creationId="{ED2A5BB6-E6AA-4CC9-B82F-A0F678970B4D}"/>
          </ac:spMkLst>
        </pc:spChg>
        <pc:spChg chg="add del mod ord">
          <ac:chgData name="Nicolas Bourré" userId="3976cfa3-d3e1-428e-81d1-805acb964e52" providerId="ADAL" clId="{5F17D906-F057-40B0-8E82-A3AC3BB5058C}" dt="2020-10-30T13:17:16.439" v="2891" actId="931"/>
          <ac:spMkLst>
            <pc:docMk/>
            <pc:sldMk cId="562549403" sldId="263"/>
            <ac:spMk id="4" creationId="{96A94338-A437-4C1A-82B2-EAC72E459ED0}"/>
          </ac:spMkLst>
        </pc:spChg>
        <pc:picChg chg="add mod">
          <ac:chgData name="Nicolas Bourré" userId="3976cfa3-d3e1-428e-81d1-805acb964e52" providerId="ADAL" clId="{5F17D906-F057-40B0-8E82-A3AC3BB5058C}" dt="2020-10-30T13:17:41.084" v="2900" actId="1076"/>
          <ac:picMkLst>
            <pc:docMk/>
            <pc:sldMk cId="562549403" sldId="263"/>
            <ac:picMk id="6" creationId="{EC05F9F1-45F9-4719-8B17-C6D09EB1C429}"/>
          </ac:picMkLst>
        </pc:picChg>
      </pc:sldChg>
      <pc:sldChg chg="addSp delSp modSp new mod modClrScheme chgLayout">
        <pc:chgData name="Nicolas Bourré" userId="3976cfa3-d3e1-428e-81d1-805acb964e52" providerId="ADAL" clId="{5F17D906-F057-40B0-8E82-A3AC3BB5058C}" dt="2020-10-30T13:21:54.068" v="3154" actId="1076"/>
        <pc:sldMkLst>
          <pc:docMk/>
          <pc:sldMk cId="154732428" sldId="264"/>
        </pc:sldMkLst>
        <pc:spChg chg="mod ord">
          <ac:chgData name="Nicolas Bourré" userId="3976cfa3-d3e1-428e-81d1-805acb964e52" providerId="ADAL" clId="{5F17D906-F057-40B0-8E82-A3AC3BB5058C}" dt="2020-10-30T13:21:20.728" v="3104" actId="700"/>
          <ac:spMkLst>
            <pc:docMk/>
            <pc:sldMk cId="154732428" sldId="264"/>
            <ac:spMk id="2" creationId="{67D3BA8B-35A3-4C3A-A2E9-2406C8CEA228}"/>
          </ac:spMkLst>
        </pc:spChg>
        <pc:spChg chg="del mod ord">
          <ac:chgData name="Nicolas Bourré" userId="3976cfa3-d3e1-428e-81d1-805acb964e52" providerId="ADAL" clId="{5F17D906-F057-40B0-8E82-A3AC3BB5058C}" dt="2020-10-30T13:18:48.560" v="2992" actId="700"/>
          <ac:spMkLst>
            <pc:docMk/>
            <pc:sldMk cId="154732428" sldId="264"/>
            <ac:spMk id="3" creationId="{09FB8665-174C-4805-A4E2-2D59ED424DA0}"/>
          </ac:spMkLst>
        </pc:spChg>
        <pc:spChg chg="del">
          <ac:chgData name="Nicolas Bourré" userId="3976cfa3-d3e1-428e-81d1-805acb964e52" providerId="ADAL" clId="{5F17D906-F057-40B0-8E82-A3AC3BB5058C}" dt="2020-10-30T13:18:48.560" v="2992" actId="700"/>
          <ac:spMkLst>
            <pc:docMk/>
            <pc:sldMk cId="154732428" sldId="264"/>
            <ac:spMk id="4" creationId="{57E46F0C-2298-4C5B-9068-CA03D39B7A2C}"/>
          </ac:spMkLst>
        </pc:spChg>
        <pc:spChg chg="add mod ord">
          <ac:chgData name="Nicolas Bourré" userId="3976cfa3-d3e1-428e-81d1-805acb964e52" providerId="ADAL" clId="{5F17D906-F057-40B0-8E82-A3AC3BB5058C}" dt="2020-10-30T13:21:36.605" v="3109" actId="14100"/>
          <ac:spMkLst>
            <pc:docMk/>
            <pc:sldMk cId="154732428" sldId="264"/>
            <ac:spMk id="5" creationId="{55F28201-6BDB-42B0-9E03-91EC4F0485AA}"/>
          </ac:spMkLst>
        </pc:spChg>
        <pc:spChg chg="add del mod ord">
          <ac:chgData name="Nicolas Bourré" userId="3976cfa3-d3e1-428e-81d1-805acb964e52" providerId="ADAL" clId="{5F17D906-F057-40B0-8E82-A3AC3BB5058C}" dt="2020-10-30T13:21:23.889" v="3105" actId="478"/>
          <ac:spMkLst>
            <pc:docMk/>
            <pc:sldMk cId="154732428" sldId="264"/>
            <ac:spMk id="6" creationId="{8B76635C-D45D-4BE7-983A-19BB34302565}"/>
          </ac:spMkLst>
        </pc:spChg>
        <pc:spChg chg="add mod">
          <ac:chgData name="Nicolas Bourré" userId="3976cfa3-d3e1-428e-81d1-805acb964e52" providerId="ADAL" clId="{5F17D906-F057-40B0-8E82-A3AC3BB5058C}" dt="2020-10-30T13:21:39.197" v="3110" actId="1076"/>
          <ac:spMkLst>
            <pc:docMk/>
            <pc:sldMk cId="154732428" sldId="264"/>
            <ac:spMk id="8" creationId="{E1111617-3711-4C88-9518-253EEA162DA7}"/>
          </ac:spMkLst>
        </pc:spChg>
        <pc:spChg chg="add mod">
          <ac:chgData name="Nicolas Bourré" userId="3976cfa3-d3e1-428e-81d1-805acb964e52" providerId="ADAL" clId="{5F17D906-F057-40B0-8E82-A3AC3BB5058C}" dt="2020-10-30T13:21:54.068" v="3154" actId="1076"/>
          <ac:spMkLst>
            <pc:docMk/>
            <pc:sldMk cId="154732428" sldId="264"/>
            <ac:spMk id="9" creationId="{65407E48-9B96-4ABC-B330-C07C2E90798F}"/>
          </ac:spMkLst>
        </pc:spChg>
      </pc:sldChg>
      <pc:sldChg chg="addSp delSp modSp new mod modClrScheme chgLayout">
        <pc:chgData name="Nicolas Bourré" userId="3976cfa3-d3e1-428e-81d1-805acb964e52" providerId="ADAL" clId="{5F17D906-F057-40B0-8E82-A3AC3BB5058C}" dt="2020-10-30T13:37:10.165" v="3775" actId="1076"/>
        <pc:sldMkLst>
          <pc:docMk/>
          <pc:sldMk cId="121304733" sldId="265"/>
        </pc:sldMkLst>
        <pc:spChg chg="mod ord">
          <ac:chgData name="Nicolas Bourré" userId="3976cfa3-d3e1-428e-81d1-805acb964e52" providerId="ADAL" clId="{5F17D906-F057-40B0-8E82-A3AC3BB5058C}" dt="2020-10-30T13:35:20.185" v="3745" actId="700"/>
          <ac:spMkLst>
            <pc:docMk/>
            <pc:sldMk cId="121304733" sldId="265"/>
            <ac:spMk id="2" creationId="{B19991F9-8C9F-4CE9-81D9-E7525B191366}"/>
          </ac:spMkLst>
        </pc:spChg>
        <pc:spChg chg="mod ord">
          <ac:chgData name="Nicolas Bourré" userId="3976cfa3-d3e1-428e-81d1-805acb964e52" providerId="ADAL" clId="{5F17D906-F057-40B0-8E82-A3AC3BB5058C}" dt="2020-10-30T13:35:31.818" v="3764" actId="20577"/>
          <ac:spMkLst>
            <pc:docMk/>
            <pc:sldMk cId="121304733" sldId="265"/>
            <ac:spMk id="3" creationId="{AD0EDBC2-CF66-43ED-885E-6AA738E87067}"/>
          </ac:spMkLst>
        </pc:spChg>
        <pc:spChg chg="add del mod ord">
          <ac:chgData name="Nicolas Bourré" userId="3976cfa3-d3e1-428e-81d1-805acb964e52" providerId="ADAL" clId="{5F17D906-F057-40B0-8E82-A3AC3BB5058C}" dt="2020-10-30T13:35:16.769" v="3744" actId="478"/>
          <ac:spMkLst>
            <pc:docMk/>
            <pc:sldMk cId="121304733" sldId="265"/>
            <ac:spMk id="4" creationId="{C52E7205-8C46-4CD9-BCD4-F96967C11D9B}"/>
          </ac:spMkLst>
        </pc:spChg>
        <pc:spChg chg="add del mod">
          <ac:chgData name="Nicolas Bourré" userId="3976cfa3-d3e1-428e-81d1-805acb964e52" providerId="ADAL" clId="{5F17D906-F057-40B0-8E82-A3AC3BB5058C}" dt="2020-10-30T13:35:04.690" v="3738" actId="478"/>
          <ac:spMkLst>
            <pc:docMk/>
            <pc:sldMk cId="121304733" sldId="265"/>
            <ac:spMk id="6" creationId="{94358855-C21B-4BFC-AD0F-839688CBC44F}"/>
          </ac:spMkLst>
        </pc:spChg>
        <pc:spChg chg="add mod">
          <ac:chgData name="Nicolas Bourré" userId="3976cfa3-d3e1-428e-81d1-805acb964e52" providerId="ADAL" clId="{5F17D906-F057-40B0-8E82-A3AC3BB5058C}" dt="2020-10-30T13:36:18.269" v="3773" actId="1076"/>
          <ac:spMkLst>
            <pc:docMk/>
            <pc:sldMk cId="121304733" sldId="265"/>
            <ac:spMk id="8" creationId="{B1767007-5574-4D6F-A437-E734FD6F128F}"/>
          </ac:spMkLst>
        </pc:spChg>
        <pc:spChg chg="add mod">
          <ac:chgData name="Nicolas Bourré" userId="3976cfa3-d3e1-428e-81d1-805acb964e52" providerId="ADAL" clId="{5F17D906-F057-40B0-8E82-A3AC3BB5058C}" dt="2020-10-30T13:37:10.165" v="3775" actId="1076"/>
          <ac:spMkLst>
            <pc:docMk/>
            <pc:sldMk cId="121304733" sldId="265"/>
            <ac:spMk id="10" creationId="{91364960-4067-4487-A5FA-B5F8D8DAA7E2}"/>
          </ac:spMkLst>
        </pc:spChg>
      </pc:sldChg>
      <pc:sldChg chg="modSp new mod">
        <pc:chgData name="Nicolas Bourré" userId="3976cfa3-d3e1-428e-81d1-805acb964e52" providerId="ADAL" clId="{5F17D906-F057-40B0-8E82-A3AC3BB5058C}" dt="2020-10-30T13:40:10.082" v="4283" actId="20577"/>
        <pc:sldMkLst>
          <pc:docMk/>
          <pc:sldMk cId="789741784" sldId="266"/>
        </pc:sldMkLst>
        <pc:spChg chg="mod">
          <ac:chgData name="Nicolas Bourré" userId="3976cfa3-d3e1-428e-81d1-805acb964e52" providerId="ADAL" clId="{5F17D906-F057-40B0-8E82-A3AC3BB5058C}" dt="2020-10-30T13:37:37.578" v="3828" actId="20577"/>
          <ac:spMkLst>
            <pc:docMk/>
            <pc:sldMk cId="789741784" sldId="266"/>
            <ac:spMk id="2" creationId="{2EAB2218-8DD3-4938-B6F5-68AAD403DDFC}"/>
          </ac:spMkLst>
        </pc:spChg>
        <pc:spChg chg="mod">
          <ac:chgData name="Nicolas Bourré" userId="3976cfa3-d3e1-428e-81d1-805acb964e52" providerId="ADAL" clId="{5F17D906-F057-40B0-8E82-A3AC3BB5058C}" dt="2020-10-30T13:40:10.082" v="4283" actId="20577"/>
          <ac:spMkLst>
            <pc:docMk/>
            <pc:sldMk cId="789741784" sldId="266"/>
            <ac:spMk id="3" creationId="{5CA5375C-7BF7-4A6F-B345-93225B61FE72}"/>
          </ac:spMkLst>
        </pc:spChg>
      </pc:sldChg>
      <pc:sldChg chg="addSp delSp modSp new mod modClrScheme chgLayout">
        <pc:chgData name="Nicolas Bourré" userId="3976cfa3-d3e1-428e-81d1-805acb964e52" providerId="ADAL" clId="{5F17D906-F057-40B0-8E82-A3AC3BB5058C}" dt="2020-10-30T14:04:17.196" v="5568" actId="20577"/>
        <pc:sldMkLst>
          <pc:docMk/>
          <pc:sldMk cId="4158809694" sldId="267"/>
        </pc:sldMkLst>
        <pc:spChg chg="mod ord">
          <ac:chgData name="Nicolas Bourré" userId="3976cfa3-d3e1-428e-81d1-805acb964e52" providerId="ADAL" clId="{5F17D906-F057-40B0-8E82-A3AC3BB5058C}" dt="2020-10-30T13:54:58.933" v="4822" actId="700"/>
          <ac:spMkLst>
            <pc:docMk/>
            <pc:sldMk cId="4158809694" sldId="267"/>
            <ac:spMk id="2" creationId="{4122CB1E-24E5-427F-BF7B-E52501ABE778}"/>
          </ac:spMkLst>
        </pc:spChg>
        <pc:spChg chg="mod ord">
          <ac:chgData name="Nicolas Bourré" userId="3976cfa3-d3e1-428e-81d1-805acb964e52" providerId="ADAL" clId="{5F17D906-F057-40B0-8E82-A3AC3BB5058C}" dt="2020-10-30T14:04:17.196" v="5568" actId="20577"/>
          <ac:spMkLst>
            <pc:docMk/>
            <pc:sldMk cId="4158809694" sldId="267"/>
            <ac:spMk id="3" creationId="{94CB2021-BE5C-48E6-B311-8A85D68AC19E}"/>
          </ac:spMkLst>
        </pc:spChg>
        <pc:spChg chg="add del mod ord">
          <ac:chgData name="Nicolas Bourré" userId="3976cfa3-d3e1-428e-81d1-805acb964e52" providerId="ADAL" clId="{5F17D906-F057-40B0-8E82-A3AC3BB5058C}" dt="2020-10-30T13:54:58.933" v="4822" actId="700"/>
          <ac:spMkLst>
            <pc:docMk/>
            <pc:sldMk cId="4158809694" sldId="267"/>
            <ac:spMk id="4" creationId="{BC35B628-71EA-473A-B624-A4874DA3C0E8}"/>
          </ac:spMkLst>
        </pc:spChg>
      </pc:sldChg>
      <pc:sldChg chg="addSp delSp modSp new mod">
        <pc:chgData name="Nicolas Bourré" userId="3976cfa3-d3e1-428e-81d1-805acb964e52" providerId="ADAL" clId="{5F17D906-F057-40B0-8E82-A3AC3BB5058C}" dt="2020-10-30T13:55:17.078" v="4864" actId="27614"/>
        <pc:sldMkLst>
          <pc:docMk/>
          <pc:sldMk cId="2525117946" sldId="268"/>
        </pc:sldMkLst>
        <pc:spChg chg="mod">
          <ac:chgData name="Nicolas Bourré" userId="3976cfa3-d3e1-428e-81d1-805acb964e52" providerId="ADAL" clId="{5F17D906-F057-40B0-8E82-A3AC3BB5058C}" dt="2020-10-30T13:55:09.282" v="4862" actId="20577"/>
          <ac:spMkLst>
            <pc:docMk/>
            <pc:sldMk cId="2525117946" sldId="268"/>
            <ac:spMk id="2" creationId="{E0F4F7C8-6D55-4F8B-A66A-4E4AB4CE0093}"/>
          </ac:spMkLst>
        </pc:spChg>
        <pc:spChg chg="del">
          <ac:chgData name="Nicolas Bourré" userId="3976cfa3-d3e1-428e-81d1-805acb964e52" providerId="ADAL" clId="{5F17D906-F057-40B0-8E82-A3AC3BB5058C}" dt="2020-10-30T13:55:14.083" v="4863" actId="931"/>
          <ac:spMkLst>
            <pc:docMk/>
            <pc:sldMk cId="2525117946" sldId="268"/>
            <ac:spMk id="3" creationId="{907BA1E3-330C-4349-8EF8-7074D2BB3C58}"/>
          </ac:spMkLst>
        </pc:spChg>
        <pc:picChg chg="add mod">
          <ac:chgData name="Nicolas Bourré" userId="3976cfa3-d3e1-428e-81d1-805acb964e52" providerId="ADAL" clId="{5F17D906-F057-40B0-8E82-A3AC3BB5058C}" dt="2020-10-30T13:55:17.078" v="4864" actId="27614"/>
          <ac:picMkLst>
            <pc:docMk/>
            <pc:sldMk cId="2525117946" sldId="268"/>
            <ac:picMk id="5" creationId="{B54A93AB-5674-4F66-93B6-AEE55EF95382}"/>
          </ac:picMkLst>
        </pc:picChg>
      </pc:sldChg>
      <pc:sldChg chg="modSp new mod">
        <pc:chgData name="Nicolas Bourré" userId="3976cfa3-d3e1-428e-81d1-805acb964e52" providerId="ADAL" clId="{5F17D906-F057-40B0-8E82-A3AC3BB5058C}" dt="2020-11-02T14:17:48.879" v="8944" actId="20577"/>
        <pc:sldMkLst>
          <pc:docMk/>
          <pc:sldMk cId="935261154" sldId="269"/>
        </pc:sldMkLst>
        <pc:spChg chg="mod">
          <ac:chgData name="Nicolas Bourré" userId="3976cfa3-d3e1-428e-81d1-805acb964e52" providerId="ADAL" clId="{5F17D906-F057-40B0-8E82-A3AC3BB5058C}" dt="2020-10-30T14:04:42.875" v="5594" actId="20577"/>
          <ac:spMkLst>
            <pc:docMk/>
            <pc:sldMk cId="935261154" sldId="269"/>
            <ac:spMk id="2" creationId="{1B101FD4-6A7D-45D2-A64B-B42BE86CAB30}"/>
          </ac:spMkLst>
        </pc:spChg>
        <pc:spChg chg="mod">
          <ac:chgData name="Nicolas Bourré" userId="3976cfa3-d3e1-428e-81d1-805acb964e52" providerId="ADAL" clId="{5F17D906-F057-40B0-8E82-A3AC3BB5058C}" dt="2020-11-02T14:17:48.879" v="8944" actId="20577"/>
          <ac:spMkLst>
            <pc:docMk/>
            <pc:sldMk cId="935261154" sldId="269"/>
            <ac:spMk id="3" creationId="{9F5C3A9E-40F7-485A-9204-C9364C227385}"/>
          </ac:spMkLst>
        </pc:spChg>
      </pc:sldChg>
      <pc:sldChg chg="modSp new mod">
        <pc:chgData name="Nicolas Bourré" userId="3976cfa3-d3e1-428e-81d1-805acb964e52" providerId="ADAL" clId="{5F17D906-F057-40B0-8E82-A3AC3BB5058C}" dt="2020-10-30T14:19:38.245" v="6290" actId="14"/>
        <pc:sldMkLst>
          <pc:docMk/>
          <pc:sldMk cId="1103955338" sldId="270"/>
        </pc:sldMkLst>
        <pc:spChg chg="mod">
          <ac:chgData name="Nicolas Bourré" userId="3976cfa3-d3e1-428e-81d1-805acb964e52" providerId="ADAL" clId="{5F17D906-F057-40B0-8E82-A3AC3BB5058C}" dt="2020-10-30T14:05:34.469" v="5609" actId="20577"/>
          <ac:spMkLst>
            <pc:docMk/>
            <pc:sldMk cId="1103955338" sldId="270"/>
            <ac:spMk id="2" creationId="{395FAA38-B17D-4A33-87C1-11CF4DE550CE}"/>
          </ac:spMkLst>
        </pc:spChg>
        <pc:spChg chg="mod">
          <ac:chgData name="Nicolas Bourré" userId="3976cfa3-d3e1-428e-81d1-805acb964e52" providerId="ADAL" clId="{5F17D906-F057-40B0-8E82-A3AC3BB5058C}" dt="2020-10-30T14:19:38.245" v="6290" actId="14"/>
          <ac:spMkLst>
            <pc:docMk/>
            <pc:sldMk cId="1103955338" sldId="270"/>
            <ac:spMk id="3" creationId="{ED1F56AE-7A65-410E-9C5F-ED1B1F3D38AE}"/>
          </ac:spMkLst>
        </pc:spChg>
      </pc:sldChg>
      <pc:sldChg chg="addSp delSp modSp new mod">
        <pc:chgData name="Nicolas Bourré" userId="3976cfa3-d3e1-428e-81d1-805acb964e52" providerId="ADAL" clId="{5F17D906-F057-40B0-8E82-A3AC3BB5058C}" dt="2020-10-30T14:31:30.275" v="6354" actId="14100"/>
        <pc:sldMkLst>
          <pc:docMk/>
          <pc:sldMk cId="4239118285" sldId="271"/>
        </pc:sldMkLst>
        <pc:spChg chg="mod">
          <ac:chgData name="Nicolas Bourré" userId="3976cfa3-d3e1-428e-81d1-805acb964e52" providerId="ADAL" clId="{5F17D906-F057-40B0-8E82-A3AC3BB5058C}" dt="2020-10-30T14:26:00.863" v="6326" actId="20577"/>
          <ac:spMkLst>
            <pc:docMk/>
            <pc:sldMk cId="4239118285" sldId="271"/>
            <ac:spMk id="2" creationId="{739A8E7C-D965-4DD8-BCC2-54BF5F31B52E}"/>
          </ac:spMkLst>
        </pc:spChg>
        <pc:spChg chg="del mod">
          <ac:chgData name="Nicolas Bourré" userId="3976cfa3-d3e1-428e-81d1-805acb964e52" providerId="ADAL" clId="{5F17D906-F057-40B0-8E82-A3AC3BB5058C}" dt="2020-10-30T14:27:07.695" v="6335" actId="478"/>
          <ac:spMkLst>
            <pc:docMk/>
            <pc:sldMk cId="4239118285" sldId="271"/>
            <ac:spMk id="3" creationId="{84580EBC-D7F1-4612-BF3B-E0D41FFE8898}"/>
          </ac:spMkLst>
        </pc:spChg>
        <pc:spChg chg="add del mod">
          <ac:chgData name="Nicolas Bourré" userId="3976cfa3-d3e1-428e-81d1-805acb964e52" providerId="ADAL" clId="{5F17D906-F057-40B0-8E82-A3AC3BB5058C}" dt="2020-10-30T14:26:31.725" v="6329" actId="478"/>
          <ac:spMkLst>
            <pc:docMk/>
            <pc:sldMk cId="4239118285" sldId="271"/>
            <ac:spMk id="5" creationId="{B6B08726-DF60-43A4-80BA-17B79C799334}"/>
          </ac:spMkLst>
        </pc:spChg>
        <pc:spChg chg="add mod">
          <ac:chgData name="Nicolas Bourré" userId="3976cfa3-d3e1-428e-81d1-805acb964e52" providerId="ADAL" clId="{5F17D906-F057-40B0-8E82-A3AC3BB5058C}" dt="2020-10-30T14:28:19.249" v="6351" actId="1076"/>
          <ac:spMkLst>
            <pc:docMk/>
            <pc:sldMk cId="4239118285" sldId="271"/>
            <ac:spMk id="7" creationId="{FCB26B04-E855-493D-8B02-E60E1AC0EF37}"/>
          </ac:spMkLst>
        </pc:spChg>
        <pc:spChg chg="add mod">
          <ac:chgData name="Nicolas Bourré" userId="3976cfa3-d3e1-428e-81d1-805acb964e52" providerId="ADAL" clId="{5F17D906-F057-40B0-8E82-A3AC3BB5058C}" dt="2020-10-30T14:31:30.275" v="6354" actId="14100"/>
          <ac:spMkLst>
            <pc:docMk/>
            <pc:sldMk cId="4239118285" sldId="271"/>
            <ac:spMk id="9" creationId="{42A8B7D5-A19F-4C07-A014-0269FC71F3F1}"/>
          </ac:spMkLst>
        </pc:spChg>
      </pc:sldChg>
      <pc:sldChg chg="addSp delSp modSp new mod modClrScheme chgLayout">
        <pc:chgData name="Nicolas Bourré" userId="3976cfa3-d3e1-428e-81d1-805acb964e52" providerId="ADAL" clId="{5F17D906-F057-40B0-8E82-A3AC3BB5058C}" dt="2020-10-30T14:46:02.254" v="7327" actId="20577"/>
        <pc:sldMkLst>
          <pc:docMk/>
          <pc:sldMk cId="230551485" sldId="272"/>
        </pc:sldMkLst>
        <pc:spChg chg="mod ord">
          <ac:chgData name="Nicolas Bourré" userId="3976cfa3-d3e1-428e-81d1-805acb964e52" providerId="ADAL" clId="{5F17D906-F057-40B0-8E82-A3AC3BB5058C}" dt="2020-10-30T14:46:02.254" v="7327" actId="20577"/>
          <ac:spMkLst>
            <pc:docMk/>
            <pc:sldMk cId="230551485" sldId="272"/>
            <ac:spMk id="2" creationId="{DC8533CE-A0AE-45A6-850A-8D0E1F169039}"/>
          </ac:spMkLst>
        </pc:spChg>
        <pc:spChg chg="mod ord">
          <ac:chgData name="Nicolas Bourré" userId="3976cfa3-d3e1-428e-81d1-805acb964e52" providerId="ADAL" clId="{5F17D906-F057-40B0-8E82-A3AC3BB5058C}" dt="2020-10-30T14:41:37.620" v="7073" actId="313"/>
          <ac:spMkLst>
            <pc:docMk/>
            <pc:sldMk cId="230551485" sldId="272"/>
            <ac:spMk id="3" creationId="{3D90E53D-56C3-4561-A4B0-37C7E9584142}"/>
          </ac:spMkLst>
        </pc:spChg>
        <pc:spChg chg="add del mod ord">
          <ac:chgData name="Nicolas Bourré" userId="3976cfa3-d3e1-428e-81d1-805acb964e52" providerId="ADAL" clId="{5F17D906-F057-40B0-8E82-A3AC3BB5058C}" dt="2020-10-30T14:40:19.941" v="6829" actId="931"/>
          <ac:spMkLst>
            <pc:docMk/>
            <pc:sldMk cId="230551485" sldId="272"/>
            <ac:spMk id="4" creationId="{C0B057C0-78F0-4F49-A41C-06467F3DDF39}"/>
          </ac:spMkLst>
        </pc:spChg>
        <pc:spChg chg="add del mod">
          <ac:chgData name="Nicolas Bourré" userId="3976cfa3-d3e1-428e-81d1-805acb964e52" providerId="ADAL" clId="{5F17D906-F057-40B0-8E82-A3AC3BB5058C}" dt="2020-10-30T14:40:57.683" v="6955" actId="700"/>
          <ac:spMkLst>
            <pc:docMk/>
            <pc:sldMk cId="230551485" sldId="272"/>
            <ac:spMk id="8" creationId="{1164C737-0E7B-4956-A665-3A94F3A4A750}"/>
          </ac:spMkLst>
        </pc:spChg>
        <pc:picChg chg="add del mod">
          <ac:chgData name="Nicolas Bourré" userId="3976cfa3-d3e1-428e-81d1-805acb964e52" providerId="ADAL" clId="{5F17D906-F057-40B0-8E82-A3AC3BB5058C}" dt="2020-10-30T14:40:55.381" v="6954" actId="21"/>
          <ac:picMkLst>
            <pc:docMk/>
            <pc:sldMk cId="230551485" sldId="272"/>
            <ac:picMk id="6" creationId="{B0DA94F3-1E3F-4861-A7A1-676590CD37C5}"/>
          </ac:picMkLst>
        </pc:picChg>
      </pc:sldChg>
      <pc:sldChg chg="addSp delSp modSp new mod">
        <pc:chgData name="Nicolas Bourré" userId="3976cfa3-d3e1-428e-81d1-805acb964e52" providerId="ADAL" clId="{5F17D906-F057-40B0-8E82-A3AC3BB5058C}" dt="2020-10-30T14:41:11.599" v="6960"/>
        <pc:sldMkLst>
          <pc:docMk/>
          <pc:sldMk cId="300808962" sldId="273"/>
        </pc:sldMkLst>
        <pc:spChg chg="mod">
          <ac:chgData name="Nicolas Bourré" userId="3976cfa3-d3e1-428e-81d1-805acb964e52" providerId="ADAL" clId="{5F17D906-F057-40B0-8E82-A3AC3BB5058C}" dt="2020-10-30T14:41:11.599" v="6960"/>
          <ac:spMkLst>
            <pc:docMk/>
            <pc:sldMk cId="300808962" sldId="273"/>
            <ac:spMk id="2" creationId="{54961843-1B3C-4D50-89FF-DCA6DB857F33}"/>
          </ac:spMkLst>
        </pc:spChg>
        <pc:spChg chg="del">
          <ac:chgData name="Nicolas Bourré" userId="3976cfa3-d3e1-428e-81d1-805acb964e52" providerId="ADAL" clId="{5F17D906-F057-40B0-8E82-A3AC3BB5058C}" dt="2020-10-30T14:41:06.486" v="6959"/>
          <ac:spMkLst>
            <pc:docMk/>
            <pc:sldMk cId="300808962" sldId="273"/>
            <ac:spMk id="3" creationId="{AF4DA072-0D51-4B65-AC52-8CD584D6A1E7}"/>
          </ac:spMkLst>
        </pc:spChg>
        <pc:picChg chg="add mod">
          <ac:chgData name="Nicolas Bourré" userId="3976cfa3-d3e1-428e-81d1-805acb964e52" providerId="ADAL" clId="{5F17D906-F057-40B0-8E82-A3AC3BB5058C}" dt="2020-10-30T14:41:06.486" v="6959"/>
          <ac:picMkLst>
            <pc:docMk/>
            <pc:sldMk cId="300808962" sldId="273"/>
            <ac:picMk id="4" creationId="{3C478B30-539C-4E80-9038-5B27CE0DDD8B}"/>
          </ac:picMkLst>
        </pc:picChg>
      </pc:sldChg>
      <pc:sldChg chg="addSp delSp modSp new mod">
        <pc:chgData name="Nicolas Bourré" userId="3976cfa3-d3e1-428e-81d1-805acb964e52" providerId="ADAL" clId="{5F17D906-F057-40B0-8E82-A3AC3BB5058C}" dt="2020-11-02T14:13:24.479" v="8941" actId="1076"/>
        <pc:sldMkLst>
          <pc:docMk/>
          <pc:sldMk cId="777599708" sldId="274"/>
        </pc:sldMkLst>
        <pc:spChg chg="mod">
          <ac:chgData name="Nicolas Bourré" userId="3976cfa3-d3e1-428e-81d1-805acb964e52" providerId="ADAL" clId="{5F17D906-F057-40B0-8E82-A3AC3BB5058C}" dt="2020-10-30T14:42:15.167" v="7130" actId="20577"/>
          <ac:spMkLst>
            <pc:docMk/>
            <pc:sldMk cId="777599708" sldId="274"/>
            <ac:spMk id="2" creationId="{A0865AE6-4F1F-4B76-92E5-5A52D74E3DBB}"/>
          </ac:spMkLst>
        </pc:spChg>
        <pc:spChg chg="mod">
          <ac:chgData name="Nicolas Bourré" userId="3976cfa3-d3e1-428e-81d1-805acb964e52" providerId="ADAL" clId="{5F17D906-F057-40B0-8E82-A3AC3BB5058C}" dt="2020-10-30T14:45:30.999" v="7315" actId="20577"/>
          <ac:spMkLst>
            <pc:docMk/>
            <pc:sldMk cId="777599708" sldId="274"/>
            <ac:spMk id="3" creationId="{2DEE3299-4D8A-4055-A67D-E1113C078945}"/>
          </ac:spMkLst>
        </pc:spChg>
        <pc:spChg chg="add del mod">
          <ac:chgData name="Nicolas Bourré" userId="3976cfa3-d3e1-428e-81d1-805acb964e52" providerId="ADAL" clId="{5F17D906-F057-40B0-8E82-A3AC3BB5058C}" dt="2020-10-30T14:45:08.190" v="7280" actId="478"/>
          <ac:spMkLst>
            <pc:docMk/>
            <pc:sldMk cId="777599708" sldId="274"/>
            <ac:spMk id="5" creationId="{B1AC9D3E-177F-4234-8C63-D74EB3B4075E}"/>
          </ac:spMkLst>
        </pc:spChg>
        <pc:spChg chg="add mod">
          <ac:chgData name="Nicolas Bourré" userId="3976cfa3-d3e1-428e-81d1-805acb964e52" providerId="ADAL" clId="{5F17D906-F057-40B0-8E82-A3AC3BB5058C}" dt="2020-11-02T14:13:24.479" v="8941" actId="1076"/>
          <ac:spMkLst>
            <pc:docMk/>
            <pc:sldMk cId="777599708" sldId="274"/>
            <ac:spMk id="7" creationId="{4C8E961B-C719-46CD-A023-01241AE0DBCA}"/>
          </ac:spMkLst>
        </pc:spChg>
      </pc:sldChg>
      <pc:sldChg chg="modSp new mod">
        <pc:chgData name="Nicolas Bourré" userId="3976cfa3-d3e1-428e-81d1-805acb964e52" providerId="ADAL" clId="{5F17D906-F057-40B0-8E82-A3AC3BB5058C}" dt="2020-10-30T14:55:25.603" v="7977" actId="20577"/>
        <pc:sldMkLst>
          <pc:docMk/>
          <pc:sldMk cId="1429379290" sldId="275"/>
        </pc:sldMkLst>
        <pc:spChg chg="mod">
          <ac:chgData name="Nicolas Bourré" userId="3976cfa3-d3e1-428e-81d1-805acb964e52" providerId="ADAL" clId="{5F17D906-F057-40B0-8E82-A3AC3BB5058C}" dt="2020-10-30T14:46:33.793" v="7337" actId="20577"/>
          <ac:spMkLst>
            <pc:docMk/>
            <pc:sldMk cId="1429379290" sldId="275"/>
            <ac:spMk id="2" creationId="{DA876419-831E-4DC1-851A-18B5C6B23C91}"/>
          </ac:spMkLst>
        </pc:spChg>
        <pc:spChg chg="mod">
          <ac:chgData name="Nicolas Bourré" userId="3976cfa3-d3e1-428e-81d1-805acb964e52" providerId="ADAL" clId="{5F17D906-F057-40B0-8E82-A3AC3BB5058C}" dt="2020-10-30T14:55:25.603" v="7977" actId="20577"/>
          <ac:spMkLst>
            <pc:docMk/>
            <pc:sldMk cId="1429379290" sldId="275"/>
            <ac:spMk id="3" creationId="{4D6CE683-CBA9-48DE-BF26-2AAB6BC9E63E}"/>
          </ac:spMkLst>
        </pc:spChg>
      </pc:sldChg>
      <pc:sldChg chg="modSp new mod">
        <pc:chgData name="Nicolas Bourré" userId="3976cfa3-d3e1-428e-81d1-805acb964e52" providerId="ADAL" clId="{5F17D906-F057-40B0-8E82-A3AC3BB5058C}" dt="2020-10-30T15:04:38.427" v="8734" actId="20577"/>
        <pc:sldMkLst>
          <pc:docMk/>
          <pc:sldMk cId="1494116628" sldId="276"/>
        </pc:sldMkLst>
        <pc:spChg chg="mod">
          <ac:chgData name="Nicolas Bourré" userId="3976cfa3-d3e1-428e-81d1-805acb964e52" providerId="ADAL" clId="{5F17D906-F057-40B0-8E82-A3AC3BB5058C}" dt="2020-10-30T14:55:28.074" v="7987" actId="20577"/>
          <ac:spMkLst>
            <pc:docMk/>
            <pc:sldMk cId="1494116628" sldId="276"/>
            <ac:spMk id="2" creationId="{C12A04B7-F9B5-4B59-8664-4C79B221CC8F}"/>
          </ac:spMkLst>
        </pc:spChg>
        <pc:spChg chg="mod">
          <ac:chgData name="Nicolas Bourré" userId="3976cfa3-d3e1-428e-81d1-805acb964e52" providerId="ADAL" clId="{5F17D906-F057-40B0-8E82-A3AC3BB5058C}" dt="2020-10-30T15:04:38.427" v="8734" actId="20577"/>
          <ac:spMkLst>
            <pc:docMk/>
            <pc:sldMk cId="1494116628" sldId="276"/>
            <ac:spMk id="3" creationId="{DF2237E6-D755-4A7D-9CD7-0CF89C9B5BC4}"/>
          </ac:spMkLst>
        </pc:spChg>
      </pc:sldChg>
      <pc:sldChg chg="modSp new mod">
        <pc:chgData name="Nicolas Bourré" userId="3976cfa3-d3e1-428e-81d1-805acb964e52" providerId="ADAL" clId="{5F17D906-F057-40B0-8E82-A3AC3BB5058C}" dt="2020-10-30T15:06:01.156" v="8797" actId="20577"/>
        <pc:sldMkLst>
          <pc:docMk/>
          <pc:sldMk cId="3097232244" sldId="277"/>
        </pc:sldMkLst>
        <pc:spChg chg="mod">
          <ac:chgData name="Nicolas Bourré" userId="3976cfa3-d3e1-428e-81d1-805acb964e52" providerId="ADAL" clId="{5F17D906-F057-40B0-8E82-A3AC3BB5058C}" dt="2020-10-30T15:05:02.091" v="8746" actId="20577"/>
          <ac:spMkLst>
            <pc:docMk/>
            <pc:sldMk cId="3097232244" sldId="277"/>
            <ac:spMk id="2" creationId="{30F19818-78C3-48EE-83AF-00AB46302B0D}"/>
          </ac:spMkLst>
        </pc:spChg>
        <pc:spChg chg="mod">
          <ac:chgData name="Nicolas Bourré" userId="3976cfa3-d3e1-428e-81d1-805acb964e52" providerId="ADAL" clId="{5F17D906-F057-40B0-8E82-A3AC3BB5058C}" dt="2020-10-30T15:06:01.156" v="8797" actId="20577"/>
          <ac:spMkLst>
            <pc:docMk/>
            <pc:sldMk cId="3097232244" sldId="277"/>
            <ac:spMk id="3" creationId="{4E5F9D0F-DFF5-4065-8656-0046F34EFF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35376-595E-4890-8941-6D1715AFB77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40350976-E172-44AE-BC64-6610E634C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53E6C8E-42F0-434D-B494-43957BC1FACD}"/>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AB4385EF-1E17-4B1B-92D6-451FEBC0934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D8B1F36-1F6B-40BD-B9D2-B0E63F50A5DB}"/>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2637772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76CF8-2911-47EA-9CA0-CC123D8AFD59}"/>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D7554844-C725-43C0-91AE-6E1CCFD8ABE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C3E85D94-AB31-4A76-BD19-F69027A06C47}"/>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7416CEBB-6D29-4FC1-A97D-744A75B7DD1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9A3B0B1-6EF6-4C01-B65D-100FAA380EA4}"/>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245394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97B6FAC-385D-423A-9FC2-27105B1224C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617728C7-17A3-4EE2-8BFB-B8A5110F730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3C9B8BD-8417-4388-A95A-458C04BAFDA1}"/>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19CDEF1F-8862-40A6-B71E-3A0F8AA9B4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2B6EFCF-603D-4B9E-844B-B66934E8983E}"/>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418460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CB09A-FEAB-4ABE-801A-DCDEB90279A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950F01B7-9106-4038-A810-6F8842EC702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6BF7841-CEA4-46C8-920F-1578ECD7C103}"/>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7811F17A-D062-4479-9717-A7F341287ED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481572B-3BD1-469E-8041-DAF01FE331E9}"/>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261883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8DFFE-DCA4-41BC-8F1F-AA5AFA5C15E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644CF6B-8053-4BAE-8896-1B5747BFF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34F014-270C-4950-81B4-E27D83B8C357}"/>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7C883F12-507C-462F-8B2A-7C73BA072E2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9465D7A-5751-4EA4-BCD7-8A9610E77B6A}"/>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4834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13369-6523-495D-B800-348C2D67F0CC}"/>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D641ECE-671C-403F-B8B7-26E98F12734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25A7DD9F-E94C-4086-BA71-3EDA3E47EE8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1C103BED-8288-4109-A402-D9B3DE9C7AF3}"/>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6" name="Espace réservé du pied de page 5">
            <a:extLst>
              <a:ext uri="{FF2B5EF4-FFF2-40B4-BE49-F238E27FC236}">
                <a16:creationId xmlns:a16="http://schemas.microsoft.com/office/drawing/2014/main" id="{5F7F6F7B-9395-455D-8BAF-020BCEC7A1E9}"/>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47F0E49-A9AF-4240-B95D-1A3EB93DB6BD}"/>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210689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4237E-57A8-44B4-ABED-14E91BD108E5}"/>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291658E-D868-4D22-8AAD-32808CB58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4C0D63-65E0-4E90-A17E-9BAEC62A814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3C7FACD7-4392-48BC-9CCF-27FE1A1A3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9A5F23-C6E6-4288-B8C7-97911646E1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842429E3-1991-4578-B775-3C0154775BAD}"/>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8" name="Espace réservé du pied de page 7">
            <a:extLst>
              <a:ext uri="{FF2B5EF4-FFF2-40B4-BE49-F238E27FC236}">
                <a16:creationId xmlns:a16="http://schemas.microsoft.com/office/drawing/2014/main" id="{226BFB53-702B-47EC-98D1-1135A3D31CFD}"/>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529EA7F-E982-49F4-9AD8-846402DB5653}"/>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353257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963B5D-BD15-478E-BB06-0D7D720CCE8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E6417062-DD71-49A4-8FE4-68BE37FC2E0A}"/>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4" name="Espace réservé du pied de page 3">
            <a:extLst>
              <a:ext uri="{FF2B5EF4-FFF2-40B4-BE49-F238E27FC236}">
                <a16:creationId xmlns:a16="http://schemas.microsoft.com/office/drawing/2014/main" id="{A4526086-B4F8-4AE9-9FF2-4F6D32BC36B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C86CB994-6C66-4838-BECE-956FDA043D8B}"/>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50813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B62221-CFB9-4F2F-8B1F-92289115E566}"/>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3" name="Espace réservé du pied de page 2">
            <a:extLst>
              <a:ext uri="{FF2B5EF4-FFF2-40B4-BE49-F238E27FC236}">
                <a16:creationId xmlns:a16="http://schemas.microsoft.com/office/drawing/2014/main" id="{13306BE6-1731-4E0C-89B1-7D7A62FFF141}"/>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89319368-7189-4E67-A6FB-5757B129AAAC}"/>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380887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2A2A9-1CE1-445B-B033-1AC479A448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F47F6EAC-92F3-4E19-BEAA-B30E22DB6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F6081FC1-8172-4A5F-A9B5-79BDFACBF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A6ADEF-23A0-4A0F-8CC0-5CADDF62BDCE}"/>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6" name="Espace réservé du pied de page 5">
            <a:extLst>
              <a:ext uri="{FF2B5EF4-FFF2-40B4-BE49-F238E27FC236}">
                <a16:creationId xmlns:a16="http://schemas.microsoft.com/office/drawing/2014/main" id="{C450790A-A564-4D77-8150-50654B37786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D6BB641-EA30-4282-91AE-04BEDCA4890E}"/>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139783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0B2F6-7987-49D3-ADBD-E4A0C63406D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7530FF32-7B8C-4BA9-8AC3-F384D36B1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6B5C2DCD-DC7F-4477-83A2-545DB0F2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C5B9DF-306D-40F0-8534-55602A91F83D}"/>
              </a:ext>
            </a:extLst>
          </p:cNvPr>
          <p:cNvSpPr>
            <a:spLocks noGrp="1"/>
          </p:cNvSpPr>
          <p:nvPr>
            <p:ph type="dt" sz="half" idx="10"/>
          </p:nvPr>
        </p:nvSpPr>
        <p:spPr/>
        <p:txBody>
          <a:bodyPr/>
          <a:lstStyle/>
          <a:p>
            <a:fld id="{DFD6A7A3-3B05-4C0B-AFB7-EDF9A54EC778}" type="datetimeFigureOut">
              <a:rPr lang="fr-CA" smtClean="0"/>
              <a:t>2021-09-27</a:t>
            </a:fld>
            <a:endParaRPr lang="fr-CA"/>
          </a:p>
        </p:txBody>
      </p:sp>
      <p:sp>
        <p:nvSpPr>
          <p:cNvPr id="6" name="Espace réservé du pied de page 5">
            <a:extLst>
              <a:ext uri="{FF2B5EF4-FFF2-40B4-BE49-F238E27FC236}">
                <a16:creationId xmlns:a16="http://schemas.microsoft.com/office/drawing/2014/main" id="{A239E659-5373-4751-B3A1-0061A5F90E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BFCA20D-0882-40D0-98ED-F0CD73A8FF7C}"/>
              </a:ext>
            </a:extLst>
          </p:cNvPr>
          <p:cNvSpPr>
            <a:spLocks noGrp="1"/>
          </p:cNvSpPr>
          <p:nvPr>
            <p:ph type="sldNum" sz="quarter" idx="12"/>
          </p:nvPr>
        </p:nvSpPr>
        <p:spPr/>
        <p:txBody>
          <a:bodyPr/>
          <a:lstStyle/>
          <a:p>
            <a:fld id="{CBA9BA76-31FF-4AC8-8581-4C671ADE7283}" type="slidenum">
              <a:rPr lang="fr-CA" smtClean="0"/>
              <a:t>‹N°›</a:t>
            </a:fld>
            <a:endParaRPr lang="fr-CA"/>
          </a:p>
        </p:txBody>
      </p:sp>
    </p:spTree>
    <p:extLst>
      <p:ext uri="{BB962C8B-B14F-4D97-AF65-F5344CB8AC3E}">
        <p14:creationId xmlns:p14="http://schemas.microsoft.com/office/powerpoint/2010/main" val="35887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7D4FAA7-805F-451D-8E0E-A48F81519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966848D3-C590-4157-B69D-638E56FAE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1883887-FD3B-4AFA-887E-00C5B29BD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6A7A3-3B05-4C0B-AFB7-EDF9A54EC778}" type="datetimeFigureOut">
              <a:rPr lang="fr-CA" smtClean="0"/>
              <a:t>2021-09-27</a:t>
            </a:fld>
            <a:endParaRPr lang="fr-CA"/>
          </a:p>
        </p:txBody>
      </p:sp>
      <p:sp>
        <p:nvSpPr>
          <p:cNvPr id="5" name="Espace réservé du pied de page 4">
            <a:extLst>
              <a:ext uri="{FF2B5EF4-FFF2-40B4-BE49-F238E27FC236}">
                <a16:creationId xmlns:a16="http://schemas.microsoft.com/office/drawing/2014/main" id="{BC0641FB-2967-451D-B54C-795743550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708881D7-52C3-44A0-A30D-E0F9860C6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9BA76-31FF-4AC8-8581-4C671ADE7283}" type="slidenum">
              <a:rPr lang="fr-CA" smtClean="0"/>
              <a:t>‹N°›</a:t>
            </a:fld>
            <a:endParaRPr lang="fr-CA"/>
          </a:p>
        </p:txBody>
      </p:sp>
    </p:spTree>
    <p:extLst>
      <p:ext uri="{BB962C8B-B14F-4D97-AF65-F5344CB8AC3E}">
        <p14:creationId xmlns:p14="http://schemas.microsoft.com/office/powerpoint/2010/main" val="369649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earch?p=4&amp;q=api_key&amp;type=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nbourre/UserSecr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CDA93-403C-45CF-B616-213A7687ED4E}"/>
              </a:ext>
            </a:extLst>
          </p:cNvPr>
          <p:cNvSpPr>
            <a:spLocks noGrp="1"/>
          </p:cNvSpPr>
          <p:nvPr>
            <p:ph type="ctrTitle"/>
          </p:nvPr>
        </p:nvSpPr>
        <p:spPr/>
        <p:txBody>
          <a:bodyPr>
            <a:normAutofit/>
          </a:bodyPr>
          <a:lstStyle/>
          <a:p>
            <a:r>
              <a:rPr lang="fr-CA"/>
              <a:t>Fichier de configuration</a:t>
            </a:r>
          </a:p>
        </p:txBody>
      </p:sp>
      <p:sp>
        <p:nvSpPr>
          <p:cNvPr id="3" name="Sous-titre 2">
            <a:extLst>
              <a:ext uri="{FF2B5EF4-FFF2-40B4-BE49-F238E27FC236}">
                <a16:creationId xmlns:a16="http://schemas.microsoft.com/office/drawing/2014/main" id="{716BC4F2-2BBB-4F88-8A80-98D24026BE84}"/>
              </a:ext>
            </a:extLst>
          </p:cNvPr>
          <p:cNvSpPr>
            <a:spLocks noGrp="1"/>
          </p:cNvSpPr>
          <p:nvPr>
            <p:ph type="subTitle" idx="1"/>
          </p:nvPr>
        </p:nvSpPr>
        <p:spPr/>
        <p:txBody>
          <a:bodyPr/>
          <a:lstStyle/>
          <a:p>
            <a:r>
              <a:rPr lang="fr-CA" dirty="0"/>
              <a:t>Une méthode simple</a:t>
            </a:r>
          </a:p>
        </p:txBody>
      </p:sp>
    </p:spTree>
    <p:extLst>
      <p:ext uri="{BB962C8B-B14F-4D97-AF65-F5344CB8AC3E}">
        <p14:creationId xmlns:p14="http://schemas.microsoft.com/office/powerpoint/2010/main" val="71906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C83E4-596D-4B44-B8AE-850FA30A0D92}"/>
              </a:ext>
            </a:extLst>
          </p:cNvPr>
          <p:cNvSpPr>
            <a:spLocks noGrp="1"/>
          </p:cNvSpPr>
          <p:nvPr>
            <p:ph type="title"/>
          </p:nvPr>
        </p:nvSpPr>
        <p:spPr/>
        <p:txBody>
          <a:bodyPr/>
          <a:lstStyle/>
          <a:p>
            <a:r>
              <a:rPr lang="fr-CA" dirty="0"/>
              <a:t>Secrets d’utilisateur</a:t>
            </a:r>
          </a:p>
        </p:txBody>
      </p:sp>
      <p:sp>
        <p:nvSpPr>
          <p:cNvPr id="3" name="Espace réservé du texte 2">
            <a:extLst>
              <a:ext uri="{FF2B5EF4-FFF2-40B4-BE49-F238E27FC236}">
                <a16:creationId xmlns:a16="http://schemas.microsoft.com/office/drawing/2014/main" id="{8021B8FD-DDA4-4FEC-B96F-64A618416402}"/>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139119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3F3BC-9B85-467D-853D-E8912091D2CC}"/>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6D2FAD55-AF3C-4CB2-B054-D713DFD41002}"/>
              </a:ext>
            </a:extLst>
          </p:cNvPr>
          <p:cNvSpPr>
            <a:spLocks noGrp="1"/>
          </p:cNvSpPr>
          <p:nvPr>
            <p:ph idx="1"/>
          </p:nvPr>
        </p:nvSpPr>
        <p:spPr/>
        <p:txBody>
          <a:bodyPr/>
          <a:lstStyle/>
          <a:p>
            <a:r>
              <a:rPr lang="fr-CA" dirty="0"/>
              <a:t>Allez sur GitHub et faites une </a:t>
            </a:r>
            <a:r>
              <a:rPr lang="fr-CA" dirty="0">
                <a:hlinkClick r:id="rId2"/>
              </a:rPr>
              <a:t>recherche</a:t>
            </a:r>
            <a:r>
              <a:rPr lang="fr-CA" dirty="0"/>
              <a:t> pour « </a:t>
            </a:r>
            <a:r>
              <a:rPr lang="fr-CA" dirty="0" err="1"/>
              <a:t>api_key</a:t>
            </a:r>
            <a:r>
              <a:rPr lang="fr-CA" dirty="0"/>
              <a:t> » dans l’ensemble du site</a:t>
            </a:r>
          </a:p>
          <a:p>
            <a:r>
              <a:rPr lang="fr-CA" dirty="0"/>
              <a:t>Qu’observez-vous dans les résultats dans les sections « Code »?</a:t>
            </a:r>
          </a:p>
          <a:p>
            <a:pPr lvl="1"/>
            <a:r>
              <a:rPr lang="fr-CA" dirty="0"/>
              <a:t>Pouvez-vous trouver des code API qui semblent valide?</a:t>
            </a:r>
          </a:p>
          <a:p>
            <a:pPr lvl="1"/>
            <a:r>
              <a:rPr lang="fr-CA" dirty="0"/>
              <a:t>Voyez-vous des mots similaire à « </a:t>
            </a:r>
            <a:r>
              <a:rPr lang="fr-CA" dirty="0" err="1"/>
              <a:t>env</a:t>
            </a:r>
            <a:r>
              <a:rPr lang="fr-CA" dirty="0"/>
              <a:t> »?</a:t>
            </a:r>
          </a:p>
          <a:p>
            <a:r>
              <a:rPr lang="fr-CA" dirty="0"/>
              <a:t>On constate qu’il y a des informations qui peuvent être sensible</a:t>
            </a:r>
          </a:p>
          <a:p>
            <a:r>
              <a:rPr lang="fr-CA" dirty="0"/>
              <a:t>Pour les codes où l’on voit « </a:t>
            </a:r>
            <a:r>
              <a:rPr lang="fr-CA" dirty="0" err="1"/>
              <a:t>env</a:t>
            </a:r>
            <a:r>
              <a:rPr lang="fr-CA" dirty="0"/>
              <a:t> », les utilisateurs ont utilisé un fichier de configuration d’environnement</a:t>
            </a:r>
          </a:p>
          <a:p>
            <a:r>
              <a:rPr lang="fr-CA" dirty="0"/>
              <a:t>Dans la prochaine section on discute de secrets d’utilisateur pour .Net</a:t>
            </a:r>
          </a:p>
        </p:txBody>
      </p:sp>
    </p:spTree>
    <p:extLst>
      <p:ext uri="{BB962C8B-B14F-4D97-AF65-F5344CB8AC3E}">
        <p14:creationId xmlns:p14="http://schemas.microsoft.com/office/powerpoint/2010/main" val="77151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AB2218-8DD3-4938-B6F5-68AAD403DDFC}"/>
              </a:ext>
            </a:extLst>
          </p:cNvPr>
          <p:cNvSpPr>
            <a:spLocks noGrp="1"/>
          </p:cNvSpPr>
          <p:nvPr>
            <p:ph type="title"/>
          </p:nvPr>
        </p:nvSpPr>
        <p:spPr/>
        <p:txBody>
          <a:bodyPr/>
          <a:lstStyle/>
          <a:p>
            <a:r>
              <a:rPr lang="fr-CA" dirty="0"/>
              <a:t>Secrets d’utilisateur</a:t>
            </a:r>
          </a:p>
        </p:txBody>
      </p:sp>
      <p:sp>
        <p:nvSpPr>
          <p:cNvPr id="3" name="Espace réservé du contenu 2">
            <a:extLst>
              <a:ext uri="{FF2B5EF4-FFF2-40B4-BE49-F238E27FC236}">
                <a16:creationId xmlns:a16="http://schemas.microsoft.com/office/drawing/2014/main" id="{5CA5375C-7BF7-4A6F-B345-93225B61FE72}"/>
              </a:ext>
            </a:extLst>
          </p:cNvPr>
          <p:cNvSpPr>
            <a:spLocks noGrp="1"/>
          </p:cNvSpPr>
          <p:nvPr>
            <p:ph idx="1"/>
          </p:nvPr>
        </p:nvSpPr>
        <p:spPr/>
        <p:txBody>
          <a:bodyPr/>
          <a:lstStyle/>
          <a:p>
            <a:r>
              <a:rPr lang="fr-CA" dirty="0"/>
              <a:t>Dans certaine situation, on ne veut pas partager des informations lors du développement</a:t>
            </a:r>
          </a:p>
          <a:p>
            <a:r>
              <a:rPr lang="fr-CA" dirty="0"/>
              <a:t>Ces informations peuvent être sensible, car elle expose des risques de sécurité</a:t>
            </a:r>
          </a:p>
          <a:p>
            <a:pPr lvl="1"/>
            <a:r>
              <a:rPr lang="fr-CA" dirty="0"/>
              <a:t>Mot de passe</a:t>
            </a:r>
          </a:p>
          <a:p>
            <a:pPr lvl="1"/>
            <a:r>
              <a:rPr lang="fr-CA" dirty="0"/>
              <a:t>Chaîne de connexion</a:t>
            </a:r>
          </a:p>
          <a:p>
            <a:pPr lvl="1"/>
            <a:r>
              <a:rPr lang="fr-CA" dirty="0"/>
              <a:t>Clé d’API</a:t>
            </a:r>
          </a:p>
          <a:p>
            <a:pPr lvl="1"/>
            <a:r>
              <a:rPr lang="fr-CA" dirty="0"/>
              <a:t>Etc.</a:t>
            </a:r>
          </a:p>
          <a:p>
            <a:r>
              <a:rPr lang="fr-CA" dirty="0"/>
              <a:t>Il est important lorsque l’on utilise un VCS de ne pas faire de commit avec ces infos</a:t>
            </a:r>
          </a:p>
        </p:txBody>
      </p:sp>
      <p:grpSp>
        <p:nvGrpSpPr>
          <p:cNvPr id="7" name="Groupe 6">
            <a:extLst>
              <a:ext uri="{FF2B5EF4-FFF2-40B4-BE49-F238E27FC236}">
                <a16:creationId xmlns:a16="http://schemas.microsoft.com/office/drawing/2014/main" id="{631FD128-9253-4ABF-931D-1C471EDDD2E4}"/>
              </a:ext>
            </a:extLst>
          </p:cNvPr>
          <p:cNvGrpSpPr/>
          <p:nvPr/>
        </p:nvGrpSpPr>
        <p:grpSpPr>
          <a:xfrm>
            <a:off x="5646682" y="5607136"/>
            <a:ext cx="2515689" cy="885739"/>
            <a:chOff x="6403427" y="5475890"/>
            <a:chExt cx="2515689" cy="885739"/>
          </a:xfrm>
        </p:grpSpPr>
        <p:sp>
          <p:nvSpPr>
            <p:cNvPr id="4" name="ZoneTexte 3">
              <a:extLst>
                <a:ext uri="{FF2B5EF4-FFF2-40B4-BE49-F238E27FC236}">
                  <a16:creationId xmlns:a16="http://schemas.microsoft.com/office/drawing/2014/main" id="{7D7D62D7-8703-41E3-963C-C1608864996D}"/>
                </a:ext>
              </a:extLst>
            </p:cNvPr>
            <p:cNvSpPr txBox="1"/>
            <p:nvPr/>
          </p:nvSpPr>
          <p:spPr>
            <a:xfrm>
              <a:off x="6403427" y="5992297"/>
              <a:ext cx="25156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CA" dirty="0"/>
                <a:t>Quiz : C’est quoi un VCS?</a:t>
              </a:r>
            </a:p>
          </p:txBody>
        </p:sp>
        <p:cxnSp>
          <p:nvCxnSpPr>
            <p:cNvPr id="6" name="Connecteur droit avec flèche 5">
              <a:extLst>
                <a:ext uri="{FF2B5EF4-FFF2-40B4-BE49-F238E27FC236}">
                  <a16:creationId xmlns:a16="http://schemas.microsoft.com/office/drawing/2014/main" id="{7EA5D700-E3DA-495F-BB33-D97B4F6DBED0}"/>
                </a:ext>
              </a:extLst>
            </p:cNvPr>
            <p:cNvCxnSpPr/>
            <p:nvPr/>
          </p:nvCxnSpPr>
          <p:spPr>
            <a:xfrm flipV="1">
              <a:off x="7651531" y="5475890"/>
              <a:ext cx="0" cy="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974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2CB1E-24E5-427F-BF7B-E52501ABE778}"/>
              </a:ext>
            </a:extLst>
          </p:cNvPr>
          <p:cNvSpPr>
            <a:spLocks noGrp="1"/>
          </p:cNvSpPr>
          <p:nvPr>
            <p:ph type="title"/>
          </p:nvPr>
        </p:nvSpPr>
        <p:spPr/>
        <p:txBody>
          <a:bodyPr/>
          <a:lstStyle/>
          <a:p>
            <a:r>
              <a:rPr lang="fr-CA" dirty="0"/>
              <a:t>Secrets d’utilisateur</a:t>
            </a:r>
          </a:p>
        </p:txBody>
      </p:sp>
      <p:sp>
        <p:nvSpPr>
          <p:cNvPr id="3" name="Espace réservé du contenu 2">
            <a:extLst>
              <a:ext uri="{FF2B5EF4-FFF2-40B4-BE49-F238E27FC236}">
                <a16:creationId xmlns:a16="http://schemas.microsoft.com/office/drawing/2014/main" id="{94CB2021-BE5C-48E6-B311-8A85D68AC19E}"/>
              </a:ext>
            </a:extLst>
          </p:cNvPr>
          <p:cNvSpPr>
            <a:spLocks noGrp="1"/>
          </p:cNvSpPr>
          <p:nvPr>
            <p:ph idx="1"/>
          </p:nvPr>
        </p:nvSpPr>
        <p:spPr/>
        <p:txBody>
          <a:bodyPr>
            <a:normAutofit/>
          </a:bodyPr>
          <a:lstStyle/>
          <a:p>
            <a:r>
              <a:rPr lang="fr-CA" dirty="0"/>
              <a:t>.Net offre un mécanisme permettant d’ajouter des secrets d’utilisateur</a:t>
            </a:r>
          </a:p>
          <a:p>
            <a:r>
              <a:rPr lang="fr-CA" dirty="0"/>
              <a:t>Généralement, on utilise ceux-ci lors du développement</a:t>
            </a:r>
          </a:p>
          <a:p>
            <a:r>
              <a:rPr lang="fr-CA" dirty="0"/>
              <a:t>Pour utiliser un fichier de secrets, il faut cliquer avec le bouton de droit sur le projet qui contiendra les secrets et sélectionner « Manage user secrets »</a:t>
            </a:r>
          </a:p>
          <a:p>
            <a:pPr lvl="1"/>
            <a:r>
              <a:rPr lang="fr-CA" dirty="0"/>
              <a:t>VS indiquera qu’il est nécessaire d’ajouter un package, il faudra accepter</a:t>
            </a:r>
          </a:p>
          <a:p>
            <a:r>
              <a:rPr lang="fr-CA" dirty="0"/>
              <a:t>VS ouvrira un fichier nommé « </a:t>
            </a:r>
            <a:r>
              <a:rPr lang="fr-CA" dirty="0" err="1"/>
              <a:t>secrets.json</a:t>
            </a:r>
            <a:r>
              <a:rPr lang="fr-CA" dirty="0"/>
              <a:t> »</a:t>
            </a:r>
          </a:p>
          <a:p>
            <a:r>
              <a:rPr lang="fr-CA" dirty="0"/>
              <a:t>On le remplit comme un fichier de configuration normal</a:t>
            </a:r>
          </a:p>
        </p:txBody>
      </p:sp>
    </p:spTree>
    <p:extLst>
      <p:ext uri="{BB962C8B-B14F-4D97-AF65-F5344CB8AC3E}">
        <p14:creationId xmlns:p14="http://schemas.microsoft.com/office/powerpoint/2010/main" val="415880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4F7C8-6D55-4F8B-A66A-4E4AB4CE0093}"/>
              </a:ext>
            </a:extLst>
          </p:cNvPr>
          <p:cNvSpPr>
            <a:spLocks noGrp="1"/>
          </p:cNvSpPr>
          <p:nvPr>
            <p:ph type="title"/>
          </p:nvPr>
        </p:nvSpPr>
        <p:spPr/>
        <p:txBody>
          <a:bodyPr/>
          <a:lstStyle/>
          <a:p>
            <a:r>
              <a:rPr lang="fr-CA" dirty="0"/>
              <a:t>Secrets d’utilisateur</a:t>
            </a:r>
          </a:p>
        </p:txBody>
      </p:sp>
      <p:pic>
        <p:nvPicPr>
          <p:cNvPr id="5" name="Espace réservé du contenu 4" descr="Une image contenant texte, capture d’écran, portable, ordinateur&#10;&#10;Description générée automatiquement">
            <a:extLst>
              <a:ext uri="{FF2B5EF4-FFF2-40B4-BE49-F238E27FC236}">
                <a16:creationId xmlns:a16="http://schemas.microsoft.com/office/drawing/2014/main" id="{B54A93AB-5674-4F66-93B6-AEE55EF95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731" y="1825625"/>
            <a:ext cx="8050537" cy="4351338"/>
          </a:xfrm>
        </p:spPr>
      </p:pic>
    </p:spTree>
    <p:extLst>
      <p:ext uri="{BB962C8B-B14F-4D97-AF65-F5344CB8AC3E}">
        <p14:creationId xmlns:p14="http://schemas.microsoft.com/office/powerpoint/2010/main" val="252511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FAA38-B17D-4A33-87C1-11CF4DE550CE}"/>
              </a:ext>
            </a:extLst>
          </p:cNvPr>
          <p:cNvSpPr>
            <a:spLocks noGrp="1"/>
          </p:cNvSpPr>
          <p:nvPr>
            <p:ph type="title"/>
          </p:nvPr>
        </p:nvSpPr>
        <p:spPr/>
        <p:txBody>
          <a:bodyPr/>
          <a:lstStyle/>
          <a:p>
            <a:r>
              <a:rPr lang="fr-CA" dirty="0"/>
              <a:t>Secrets d’utilisateur : Utilisation</a:t>
            </a:r>
          </a:p>
        </p:txBody>
      </p:sp>
      <p:sp>
        <p:nvSpPr>
          <p:cNvPr id="3" name="Espace réservé du contenu 2">
            <a:extLst>
              <a:ext uri="{FF2B5EF4-FFF2-40B4-BE49-F238E27FC236}">
                <a16:creationId xmlns:a16="http://schemas.microsoft.com/office/drawing/2014/main" id="{ED1F56AE-7A65-410E-9C5F-ED1B1F3D38AE}"/>
              </a:ext>
            </a:extLst>
          </p:cNvPr>
          <p:cNvSpPr>
            <a:spLocks noGrp="1"/>
          </p:cNvSpPr>
          <p:nvPr>
            <p:ph idx="1"/>
          </p:nvPr>
        </p:nvSpPr>
        <p:spPr/>
        <p:txBody>
          <a:bodyPr/>
          <a:lstStyle/>
          <a:p>
            <a:r>
              <a:rPr lang="fr-CA" dirty="0"/>
              <a:t>Pour utiliser les secrets, il suffit d’utiliser la méthode </a:t>
            </a:r>
            <a:r>
              <a:rPr lang="fr-CA" b="1" dirty="0" err="1"/>
              <a:t>AddUserSecrets</a:t>
            </a:r>
            <a:r>
              <a:rPr lang="fr-CA" b="1" dirty="0"/>
              <a:t>&lt;T&gt;</a:t>
            </a:r>
            <a:endParaRPr lang="fr-CA" dirty="0"/>
          </a:p>
          <a:p>
            <a:r>
              <a:rPr lang="fr-CA" dirty="0"/>
              <a:t>Le T doit être une classe du projet, car le système va aller récupérer le </a:t>
            </a:r>
            <a:r>
              <a:rPr lang="fr-CA" i="1" dirty="0"/>
              <a:t>GUID</a:t>
            </a:r>
            <a:r>
              <a:rPr lang="fr-CA" dirty="0"/>
              <a:t> du secrets qui est dans le </a:t>
            </a:r>
            <a:r>
              <a:rPr lang="fr-CA" dirty="0" err="1"/>
              <a:t>Assembly</a:t>
            </a:r>
            <a:endParaRPr lang="fr-CA" dirty="0"/>
          </a:p>
          <a:p>
            <a:pPr lvl="1"/>
            <a:r>
              <a:rPr lang="fr-CA" dirty="0"/>
              <a:t>On voit c’est quoi le GUID plus loin</a:t>
            </a:r>
          </a:p>
          <a:p>
            <a:pPr lvl="1"/>
            <a:r>
              <a:rPr lang="fr-CA" dirty="0"/>
              <a:t>Un </a:t>
            </a:r>
            <a:r>
              <a:rPr lang="fr-CA" dirty="0" err="1"/>
              <a:t>Assembly</a:t>
            </a:r>
            <a:r>
              <a:rPr lang="fr-CA" dirty="0"/>
              <a:t> est un fichier précompilé qui peut être exécuté par l’environnement .Net. Un programme .Net peut avoir plusieurs fichiers d’</a:t>
            </a:r>
            <a:r>
              <a:rPr lang="fr-CA" dirty="0" err="1"/>
              <a:t>Assembly</a:t>
            </a:r>
            <a:r>
              <a:rPr lang="fr-CA" dirty="0"/>
              <a:t>. Toutefois le sujet sort de la portée du cours.</a:t>
            </a:r>
          </a:p>
          <a:p>
            <a:endParaRPr lang="fr-CA" dirty="0"/>
          </a:p>
          <a:p>
            <a:endParaRPr lang="fr-CA" dirty="0"/>
          </a:p>
          <a:p>
            <a:endParaRPr lang="fr-CA" dirty="0"/>
          </a:p>
          <a:p>
            <a:endParaRPr lang="fr-CA" dirty="0"/>
          </a:p>
        </p:txBody>
      </p:sp>
    </p:spTree>
    <p:extLst>
      <p:ext uri="{BB962C8B-B14F-4D97-AF65-F5344CB8AC3E}">
        <p14:creationId xmlns:p14="http://schemas.microsoft.com/office/powerpoint/2010/main" val="110395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9A8E7C-D965-4DD8-BCC2-54BF5F31B52E}"/>
              </a:ext>
            </a:extLst>
          </p:cNvPr>
          <p:cNvSpPr>
            <a:spLocks noGrp="1"/>
          </p:cNvSpPr>
          <p:nvPr>
            <p:ph type="title"/>
          </p:nvPr>
        </p:nvSpPr>
        <p:spPr/>
        <p:txBody>
          <a:bodyPr/>
          <a:lstStyle/>
          <a:p>
            <a:r>
              <a:rPr lang="fr-CA" dirty="0"/>
              <a:t>Secrets d’utilisateur : Exemple</a:t>
            </a:r>
          </a:p>
        </p:txBody>
      </p:sp>
      <p:sp>
        <p:nvSpPr>
          <p:cNvPr id="7" name="ZoneTexte 6">
            <a:extLst>
              <a:ext uri="{FF2B5EF4-FFF2-40B4-BE49-F238E27FC236}">
                <a16:creationId xmlns:a16="http://schemas.microsoft.com/office/drawing/2014/main" id="{FCB26B04-E855-493D-8B02-E60E1AC0EF37}"/>
              </a:ext>
            </a:extLst>
          </p:cNvPr>
          <p:cNvSpPr txBox="1"/>
          <p:nvPr/>
        </p:nvSpPr>
        <p:spPr>
          <a:xfrm>
            <a:off x="5259198" y="2194130"/>
            <a:ext cx="6094602" cy="3693319"/>
          </a:xfrm>
          <a:prstGeom prst="rect">
            <a:avLst/>
          </a:prstGeom>
          <a:noFill/>
        </p:spPr>
        <p:txBody>
          <a:bodyPr wrap="square">
            <a:spAutoFit/>
          </a:bodyPr>
          <a:lstStyle/>
          <a:p>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builder</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ConfigurationBuilder</a:t>
            </a:r>
            <a:r>
              <a:rPr lang="fr-CA" sz="1800" dirty="0">
                <a:solidFill>
                  <a:srgbClr val="000000"/>
                </a:solidFill>
                <a:latin typeface="Consolas" panose="020B0609020204030204" pitchFamily="49" charset="0"/>
              </a:rPr>
              <a:t>();</a:t>
            </a:r>
          </a:p>
          <a:p>
            <a:r>
              <a:rPr lang="fr-CA" sz="1800" dirty="0" err="1">
                <a:solidFill>
                  <a:srgbClr val="000000"/>
                </a:solidFill>
                <a:latin typeface="Consolas" panose="020B0609020204030204" pitchFamily="49" charset="0"/>
              </a:rPr>
              <a:t>builder.AddJsonFile</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appsettings.json</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optional</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true</a:t>
            </a:r>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reloadOnChange</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true</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err="1">
                <a:solidFill>
                  <a:srgbClr val="000000"/>
                </a:solidFill>
                <a:latin typeface="Consolas" panose="020B0609020204030204" pitchFamily="49" charset="0"/>
              </a:rPr>
              <a:t>builder.AddUserSecrets</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MainWindow</a:t>
            </a:r>
            <a:r>
              <a:rPr lang="fr-CA" sz="1800" dirty="0">
                <a:solidFill>
                  <a:srgbClr val="000000"/>
                </a:solidFill>
                <a:latin typeface="Consolas" panose="020B0609020204030204" pitchFamily="49" charset="0"/>
              </a:rPr>
              <a:t>&gt;();</a:t>
            </a:r>
          </a:p>
          <a:p>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Configuration = </a:t>
            </a:r>
            <a:r>
              <a:rPr lang="fr-CA" sz="1800" dirty="0" err="1">
                <a:solidFill>
                  <a:srgbClr val="000000"/>
                </a:solidFill>
                <a:latin typeface="Consolas" panose="020B0609020204030204" pitchFamily="49" charset="0"/>
              </a:rPr>
              <a:t>builder.Build</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secretCode</a:t>
            </a:r>
            <a:r>
              <a:rPr lang="fr-CA" sz="1800" dirty="0">
                <a:solidFill>
                  <a:srgbClr val="000000"/>
                </a:solidFill>
                <a:latin typeface="Consolas" panose="020B0609020204030204" pitchFamily="49" charset="0"/>
              </a:rPr>
              <a:t> = Configuration[</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NuclearCode</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en-CA" sz="1800" dirty="0" err="1">
                <a:solidFill>
                  <a:srgbClr val="000000"/>
                </a:solidFill>
                <a:latin typeface="Consolas" panose="020B0609020204030204" pitchFamily="49" charset="0"/>
              </a:rPr>
              <a:t>Debug.WriteLine</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"The nuclear code is : "</a:t>
            </a:r>
            <a:r>
              <a:rPr lang="en-CA" sz="1800" dirty="0">
                <a:solidFill>
                  <a:srgbClr val="000000"/>
                </a:solidFill>
                <a:latin typeface="Consolas" panose="020B0609020204030204" pitchFamily="49" charset="0"/>
              </a:rPr>
              <a:t> +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secretCode</a:t>
            </a:r>
            <a:r>
              <a:rPr lang="fr-CA" sz="1800" dirty="0">
                <a:solidFill>
                  <a:srgbClr val="000000"/>
                </a:solidFill>
                <a:latin typeface="Consolas" panose="020B0609020204030204" pitchFamily="49" charset="0"/>
              </a:rPr>
              <a:t>);</a:t>
            </a:r>
            <a:endParaRPr lang="fr-CA" dirty="0"/>
          </a:p>
        </p:txBody>
      </p:sp>
      <p:sp>
        <p:nvSpPr>
          <p:cNvPr id="9" name="ZoneTexte 8">
            <a:extLst>
              <a:ext uri="{FF2B5EF4-FFF2-40B4-BE49-F238E27FC236}">
                <a16:creationId xmlns:a16="http://schemas.microsoft.com/office/drawing/2014/main" id="{42A8B7D5-A19F-4C07-A014-0269FC71F3F1}"/>
              </a:ext>
            </a:extLst>
          </p:cNvPr>
          <p:cNvSpPr txBox="1"/>
          <p:nvPr/>
        </p:nvSpPr>
        <p:spPr>
          <a:xfrm>
            <a:off x="838200" y="2844224"/>
            <a:ext cx="4304251" cy="1169551"/>
          </a:xfrm>
          <a:prstGeom prst="rect">
            <a:avLst/>
          </a:prstGeom>
          <a:noFill/>
        </p:spPr>
        <p:txBody>
          <a:bodyPr wrap="square">
            <a:spAutoFit/>
          </a:bodyPr>
          <a:lstStyle/>
          <a:p>
            <a:r>
              <a:rPr lang="fr-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2E75B6"/>
                </a:solidFill>
                <a:latin typeface="Consolas" panose="020B0609020204030204" pitchFamily="49" charset="0"/>
              </a:rPr>
              <a:t>"</a:t>
            </a:r>
            <a:r>
              <a:rPr lang="en-CA" sz="1400" dirty="0" err="1">
                <a:solidFill>
                  <a:srgbClr val="2E75B6"/>
                </a:solidFill>
                <a:latin typeface="Consolas" panose="020B0609020204030204" pitchFamily="49" charset="0"/>
              </a:rPr>
              <a:t>GoogleAPI</a:t>
            </a:r>
            <a:r>
              <a:rPr lang="en-CA" sz="1400" dirty="0">
                <a:solidFill>
                  <a:srgbClr val="2E75B6"/>
                </a:solidFill>
                <a:latin typeface="Consolas" panose="020B0609020204030204" pitchFamily="49" charset="0"/>
              </a:rPr>
              <a:t>"</a:t>
            </a:r>
            <a:r>
              <a:rPr lang="en-CA" sz="1400" dirty="0">
                <a:solidFill>
                  <a:srgbClr val="000000"/>
                </a:solidFill>
                <a:latin typeface="Consolas" panose="020B0609020204030204" pitchFamily="49" charset="0"/>
              </a:rPr>
              <a:t>: </a:t>
            </a:r>
            <a:r>
              <a:rPr lang="en-CA" sz="1400" dirty="0">
                <a:solidFill>
                  <a:srgbClr val="A31515"/>
                </a:solidFill>
                <a:latin typeface="Consolas" panose="020B0609020204030204" pitchFamily="49" charset="0"/>
              </a:rPr>
              <a:t>"Some google key </a:t>
            </a:r>
            <a:r>
              <a:rPr lang="en-CA" sz="1400" dirty="0" err="1">
                <a:solidFill>
                  <a:srgbClr val="A31515"/>
                </a:solidFill>
                <a:latin typeface="Consolas" panose="020B0609020204030204" pitchFamily="49" charset="0"/>
              </a:rPr>
              <a:t>hereXYZ</a:t>
            </a:r>
            <a:r>
              <a:rPr lang="en-CA" sz="1400" dirty="0">
                <a:solidFill>
                  <a:srgbClr val="A31515"/>
                </a:solidFill>
                <a:latin typeface="Consolas" panose="020B0609020204030204" pitchFamily="49" charset="0"/>
              </a:rPr>
              <a:t>"</a:t>
            </a:r>
            <a:r>
              <a:rPr lang="en-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a:solidFill>
                  <a:srgbClr val="2E75B6"/>
                </a:solidFill>
                <a:latin typeface="Consolas" panose="020B0609020204030204" pitchFamily="49" charset="0"/>
              </a:rPr>
              <a:t>"</a:t>
            </a:r>
            <a:r>
              <a:rPr lang="fr-CA" sz="1400" dirty="0" err="1">
                <a:solidFill>
                  <a:srgbClr val="2E75B6"/>
                </a:solidFill>
                <a:latin typeface="Consolas" panose="020B0609020204030204" pitchFamily="49" charset="0"/>
              </a:rPr>
              <a:t>OpenWeatherKey</a:t>
            </a:r>
            <a:r>
              <a:rPr lang="fr-CA" sz="1400" dirty="0">
                <a:solidFill>
                  <a:srgbClr val="2E75B6"/>
                </a:solidFill>
                <a:latin typeface="Consolas" panose="020B0609020204030204" pitchFamily="49" charset="0"/>
              </a:rPr>
              <a:t>"</a:t>
            </a:r>
            <a:r>
              <a:rPr lang="fr-CA" sz="1400" dirty="0">
                <a:solidFill>
                  <a:srgbClr val="000000"/>
                </a:solidFill>
                <a:latin typeface="Consolas" panose="020B0609020204030204" pitchFamily="49" charset="0"/>
              </a:rPr>
              <a:t>: </a:t>
            </a:r>
            <a:r>
              <a:rPr lang="fr-CA" sz="1400" dirty="0">
                <a:solidFill>
                  <a:srgbClr val="A31515"/>
                </a:solidFill>
                <a:latin typeface="Consolas" panose="020B0609020204030204" pitchFamily="49" charset="0"/>
              </a:rPr>
              <a:t>"OW key </a:t>
            </a:r>
            <a:r>
              <a:rPr lang="fr-CA" sz="1400" dirty="0" err="1">
                <a:solidFill>
                  <a:srgbClr val="A31515"/>
                </a:solidFill>
                <a:latin typeface="Consolas" panose="020B0609020204030204" pitchFamily="49" charset="0"/>
              </a:rPr>
              <a:t>here</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a:solidFill>
                  <a:srgbClr val="2E75B6"/>
                </a:solidFill>
                <a:latin typeface="Consolas" panose="020B0609020204030204" pitchFamily="49" charset="0"/>
              </a:rPr>
              <a:t>"</a:t>
            </a:r>
            <a:r>
              <a:rPr lang="fr-CA" sz="1400" dirty="0" err="1">
                <a:solidFill>
                  <a:srgbClr val="2E75B6"/>
                </a:solidFill>
                <a:latin typeface="Consolas" panose="020B0609020204030204" pitchFamily="49" charset="0"/>
              </a:rPr>
              <a:t>NuclearCode</a:t>
            </a:r>
            <a:r>
              <a:rPr lang="fr-CA" sz="1400" dirty="0">
                <a:solidFill>
                  <a:srgbClr val="2E75B6"/>
                </a:solidFill>
                <a:latin typeface="Consolas" panose="020B0609020204030204" pitchFamily="49" charset="0"/>
              </a:rPr>
              <a:t>"</a:t>
            </a:r>
            <a:r>
              <a:rPr lang="fr-CA" sz="1400" dirty="0">
                <a:solidFill>
                  <a:srgbClr val="000000"/>
                </a:solidFill>
                <a:latin typeface="Consolas" panose="020B0609020204030204" pitchFamily="49" charset="0"/>
              </a:rPr>
              <a:t> :  </a:t>
            </a:r>
            <a:r>
              <a:rPr lang="fr-CA" sz="1400" dirty="0">
                <a:solidFill>
                  <a:srgbClr val="A31515"/>
                </a:solidFill>
                <a:latin typeface="Consolas" panose="020B0609020204030204" pitchFamily="49" charset="0"/>
              </a:rPr>
              <a:t>"</a:t>
            </a:r>
            <a:r>
              <a:rPr lang="fr-CA" sz="1400" dirty="0" err="1">
                <a:solidFill>
                  <a:srgbClr val="A31515"/>
                </a:solidFill>
                <a:latin typeface="Consolas" panose="020B0609020204030204" pitchFamily="49" charset="0"/>
              </a:rPr>
              <a:t>BestPrezEva</a:t>
            </a:r>
            <a:r>
              <a:rPr lang="fr-CA" sz="1400" dirty="0">
                <a:solidFill>
                  <a:srgbClr val="A31515"/>
                </a:solidFill>
                <a:latin typeface="Consolas" panose="020B0609020204030204" pitchFamily="49" charset="0"/>
              </a:rPr>
              <a:t>"</a:t>
            </a:r>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a:t>
            </a:r>
            <a:endParaRPr lang="fr-CA" sz="1400" dirty="0"/>
          </a:p>
        </p:txBody>
      </p:sp>
    </p:spTree>
    <p:extLst>
      <p:ext uri="{BB962C8B-B14F-4D97-AF65-F5344CB8AC3E}">
        <p14:creationId xmlns:p14="http://schemas.microsoft.com/office/powerpoint/2010/main" val="423911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533CE-A0AE-45A6-850A-8D0E1F169039}"/>
              </a:ext>
            </a:extLst>
          </p:cNvPr>
          <p:cNvSpPr>
            <a:spLocks noGrp="1"/>
          </p:cNvSpPr>
          <p:nvPr>
            <p:ph type="title"/>
          </p:nvPr>
        </p:nvSpPr>
        <p:spPr/>
        <p:txBody>
          <a:bodyPr/>
          <a:lstStyle/>
          <a:p>
            <a:r>
              <a:rPr lang="fr-CA" dirty="0"/>
              <a:t>Variable d’environnement : Ajout</a:t>
            </a:r>
          </a:p>
        </p:txBody>
      </p:sp>
      <p:sp>
        <p:nvSpPr>
          <p:cNvPr id="3" name="Espace réservé du contenu 2">
            <a:extLst>
              <a:ext uri="{FF2B5EF4-FFF2-40B4-BE49-F238E27FC236}">
                <a16:creationId xmlns:a16="http://schemas.microsoft.com/office/drawing/2014/main" id="{3D90E53D-56C3-4561-A4B0-37C7E9584142}"/>
              </a:ext>
            </a:extLst>
          </p:cNvPr>
          <p:cNvSpPr>
            <a:spLocks noGrp="1"/>
          </p:cNvSpPr>
          <p:nvPr>
            <p:ph idx="1"/>
          </p:nvPr>
        </p:nvSpPr>
        <p:spPr/>
        <p:txBody>
          <a:bodyPr>
            <a:normAutofit fontScale="92500"/>
          </a:bodyPr>
          <a:lstStyle/>
          <a:p>
            <a:r>
              <a:rPr lang="fr-CA" dirty="0"/>
              <a:t>Lorsque l’on code, on peut indiquer au projet que le système est en développement à l’aide des variables d’environnement</a:t>
            </a:r>
          </a:p>
          <a:p>
            <a:r>
              <a:rPr lang="fr-CA" dirty="0"/>
              <a:t>Il s’agit d’une bonne pratique si l’on veut mettre des secrets d’utilisateur</a:t>
            </a:r>
          </a:p>
          <a:p>
            <a:r>
              <a:rPr lang="fr-CA" dirty="0"/>
              <a:t>Pour ajouter une variable d’environnement au projet, on peut aller dans les propriétés du projet et ensuite sélectionner « </a:t>
            </a:r>
            <a:r>
              <a:rPr lang="fr-CA" dirty="0" err="1"/>
              <a:t>Debug</a:t>
            </a:r>
            <a:r>
              <a:rPr lang="fr-CA" dirty="0"/>
              <a:t> » dans le volet de gauche</a:t>
            </a:r>
          </a:p>
          <a:p>
            <a:r>
              <a:rPr lang="fr-CA" dirty="0"/>
              <a:t>Ensuite dans la section « </a:t>
            </a:r>
            <a:r>
              <a:rPr lang="fr-CA" dirty="0" err="1"/>
              <a:t>Environment</a:t>
            </a:r>
            <a:r>
              <a:rPr lang="fr-CA" dirty="0"/>
              <a:t> Variable » on ajoute les variables que l’on désire</a:t>
            </a:r>
          </a:p>
          <a:p>
            <a:r>
              <a:rPr lang="fr-CA" dirty="0"/>
              <a:t>Dans mon cas, j’utilise la variable « NETCORE_ENVIRONMENT » que je règle à « </a:t>
            </a:r>
            <a:r>
              <a:rPr lang="fr-CA" dirty="0" err="1"/>
              <a:t>Development</a:t>
            </a:r>
            <a:r>
              <a:rPr lang="fr-CA" dirty="0"/>
              <a:t> »</a:t>
            </a:r>
          </a:p>
        </p:txBody>
      </p:sp>
    </p:spTree>
    <p:extLst>
      <p:ext uri="{BB962C8B-B14F-4D97-AF65-F5344CB8AC3E}">
        <p14:creationId xmlns:p14="http://schemas.microsoft.com/office/powerpoint/2010/main" val="23055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61843-1B3C-4D50-89FF-DCA6DB857F33}"/>
              </a:ext>
            </a:extLst>
          </p:cNvPr>
          <p:cNvSpPr>
            <a:spLocks noGrp="1"/>
          </p:cNvSpPr>
          <p:nvPr>
            <p:ph type="title"/>
          </p:nvPr>
        </p:nvSpPr>
        <p:spPr/>
        <p:txBody>
          <a:bodyPr/>
          <a:lstStyle/>
          <a:p>
            <a:r>
              <a:rPr lang="fr-CA" dirty="0"/>
              <a:t>Variable d’environnement : Mode développement</a:t>
            </a:r>
          </a:p>
        </p:txBody>
      </p:sp>
      <p:pic>
        <p:nvPicPr>
          <p:cNvPr id="4" name="Espace réservé du contenu 5" descr="Une image contenant texte, capture d’écran, portable, ordinateur&#10;&#10;Description générée automatiquement">
            <a:extLst>
              <a:ext uri="{FF2B5EF4-FFF2-40B4-BE49-F238E27FC236}">
                <a16:creationId xmlns:a16="http://schemas.microsoft.com/office/drawing/2014/main" id="{3C478B30-539C-4E80-9038-5B27CE0DD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731" y="1825625"/>
            <a:ext cx="8050537" cy="4351338"/>
          </a:xfrm>
        </p:spPr>
      </p:pic>
    </p:spTree>
    <p:extLst>
      <p:ext uri="{BB962C8B-B14F-4D97-AF65-F5344CB8AC3E}">
        <p14:creationId xmlns:p14="http://schemas.microsoft.com/office/powerpoint/2010/main" val="30080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65AE6-4F1F-4B76-92E5-5A52D74E3DBB}"/>
              </a:ext>
            </a:extLst>
          </p:cNvPr>
          <p:cNvSpPr>
            <a:spLocks noGrp="1"/>
          </p:cNvSpPr>
          <p:nvPr>
            <p:ph type="title"/>
          </p:nvPr>
        </p:nvSpPr>
        <p:spPr/>
        <p:txBody>
          <a:bodyPr/>
          <a:lstStyle/>
          <a:p>
            <a:r>
              <a:rPr lang="fr-CA" dirty="0"/>
              <a:t>Variable d’environnement : Utilisation</a:t>
            </a:r>
          </a:p>
        </p:txBody>
      </p:sp>
      <p:sp>
        <p:nvSpPr>
          <p:cNvPr id="3" name="Espace réservé du contenu 2">
            <a:extLst>
              <a:ext uri="{FF2B5EF4-FFF2-40B4-BE49-F238E27FC236}">
                <a16:creationId xmlns:a16="http://schemas.microsoft.com/office/drawing/2014/main" id="{2DEE3299-4D8A-4055-A67D-E1113C078945}"/>
              </a:ext>
            </a:extLst>
          </p:cNvPr>
          <p:cNvSpPr>
            <a:spLocks noGrp="1"/>
          </p:cNvSpPr>
          <p:nvPr>
            <p:ph idx="1"/>
          </p:nvPr>
        </p:nvSpPr>
        <p:spPr/>
        <p:txBody>
          <a:bodyPr/>
          <a:lstStyle/>
          <a:p>
            <a:r>
              <a:rPr lang="fr-CA" dirty="0"/>
              <a:t>Pour utiliser une variable d’environnement, il suffit d’utiliser la méthode suivante qui retournera la valeur</a:t>
            </a:r>
          </a:p>
          <a:p>
            <a:pPr marL="457200" lvl="1" indent="0">
              <a:buNone/>
            </a:pPr>
            <a:r>
              <a:rPr lang="fr-CA" sz="1800" dirty="0" err="1">
                <a:solidFill>
                  <a:srgbClr val="000000"/>
                </a:solidFill>
                <a:latin typeface="Consolas" panose="020B0609020204030204" pitchFamily="49" charset="0"/>
              </a:rPr>
              <a:t>Environment.GetEnvironmentVariable</a:t>
            </a:r>
            <a:r>
              <a:rPr lang="fr-CA" sz="1800" i="1" dirty="0">
                <a:solidFill>
                  <a:srgbClr val="000000"/>
                </a:solidFill>
                <a:latin typeface="Consolas" panose="020B0609020204030204" pitchFamily="49" charset="0"/>
              </a:rPr>
              <a:t>(</a:t>
            </a:r>
            <a:r>
              <a:rPr lang="fr-CA" sz="1800" i="1" dirty="0" err="1">
                <a:solidFill>
                  <a:srgbClr val="A31515"/>
                </a:solidFill>
                <a:latin typeface="Consolas" panose="020B0609020204030204" pitchFamily="49" charset="0"/>
              </a:rPr>
              <a:t>nomVariable</a:t>
            </a:r>
            <a:r>
              <a:rPr lang="fr-CA" sz="1800" i="1" dirty="0">
                <a:solidFill>
                  <a:srgbClr val="000000"/>
                </a:solidFill>
                <a:latin typeface="Consolas" panose="020B0609020204030204" pitchFamily="49" charset="0"/>
              </a:rPr>
              <a:t>);</a:t>
            </a:r>
            <a:endParaRPr lang="fr-CA" i="1" dirty="0"/>
          </a:p>
          <a:p>
            <a:pPr marL="0" indent="0">
              <a:buNone/>
            </a:pPr>
            <a:endParaRPr lang="fr-CA" dirty="0"/>
          </a:p>
        </p:txBody>
      </p:sp>
      <p:sp>
        <p:nvSpPr>
          <p:cNvPr id="7" name="ZoneTexte 6">
            <a:extLst>
              <a:ext uri="{FF2B5EF4-FFF2-40B4-BE49-F238E27FC236}">
                <a16:creationId xmlns:a16="http://schemas.microsoft.com/office/drawing/2014/main" id="{4C8E961B-C719-46CD-A023-01241AE0DBCA}"/>
              </a:ext>
            </a:extLst>
          </p:cNvPr>
          <p:cNvSpPr txBox="1"/>
          <p:nvPr/>
        </p:nvSpPr>
        <p:spPr>
          <a:xfrm>
            <a:off x="995144" y="3329348"/>
            <a:ext cx="10201712" cy="2585323"/>
          </a:xfrm>
          <a:prstGeom prst="rect">
            <a:avLst/>
          </a:prstGeom>
          <a:noFill/>
        </p:spPr>
        <p:txBody>
          <a:bodyPr wrap="square">
            <a:spAutoFit/>
          </a:bodyPr>
          <a:lstStyle/>
          <a:p>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devEnvVariable</a:t>
            </a:r>
            <a:r>
              <a:rPr lang="fr-CA" sz="1800" dirty="0">
                <a:solidFill>
                  <a:srgbClr val="000000"/>
                </a:solidFill>
                <a:latin typeface="Consolas" panose="020B0609020204030204" pitchFamily="49" charset="0"/>
              </a:rPr>
              <a:t> = </a:t>
            </a:r>
            <a:r>
              <a:rPr lang="fr-CA" sz="1800" dirty="0" err="1">
                <a:solidFill>
                  <a:srgbClr val="000000"/>
                </a:solidFill>
                <a:latin typeface="Consolas" panose="020B0609020204030204" pitchFamily="49" charset="0"/>
              </a:rPr>
              <a:t>Environment.GetEnvironmentVariable</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"NETCORE_ENVIRONMENT"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en-CA" sz="1800" dirty="0">
                <a:solidFill>
                  <a:srgbClr val="0000FF"/>
                </a:solidFill>
                <a:latin typeface="Consolas" panose="020B0609020204030204" pitchFamily="49" charset="0"/>
              </a:rPr>
              <a:t>var</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isDevelopment</a:t>
            </a:r>
            <a:r>
              <a:rPr lang="en-CA" sz="1800" dirty="0">
                <a:solidFill>
                  <a:srgbClr val="000000"/>
                </a:solidFill>
                <a:latin typeface="Consolas" panose="020B0609020204030204" pitchFamily="49" charset="0"/>
              </a:rPr>
              <a:t> = </a:t>
            </a:r>
            <a:r>
              <a:rPr lang="en-CA" sz="1800" dirty="0" err="1">
                <a:solidFill>
                  <a:srgbClr val="0000FF"/>
                </a:solidFill>
                <a:latin typeface="Consolas" panose="020B0609020204030204" pitchFamily="49" charset="0"/>
              </a:rPr>
              <a:t>string</a:t>
            </a:r>
            <a:r>
              <a:rPr lang="en-CA" sz="1800" dirty="0" err="1">
                <a:solidFill>
                  <a:srgbClr val="000000"/>
                </a:solidFill>
                <a:latin typeface="Consolas" panose="020B0609020204030204" pitchFamily="49" charset="0"/>
              </a:rPr>
              <a:t>.IsNullOrEmpty</a:t>
            </a:r>
            <a:r>
              <a:rPr lang="en-CA" sz="1800" dirty="0">
                <a:solidFill>
                  <a:srgbClr val="000000"/>
                </a:solidFill>
                <a:latin typeface="Consolas" panose="020B0609020204030204" pitchFamily="49" charset="0"/>
              </a:rPr>
              <a:t>(</a:t>
            </a:r>
            <a:r>
              <a:rPr lang="en-CA" sz="1800" dirty="0" err="1">
                <a:solidFill>
                  <a:srgbClr val="000000"/>
                </a:solidFill>
                <a:latin typeface="Consolas" panose="020B0609020204030204" pitchFamily="49" charset="0"/>
              </a:rPr>
              <a:t>devEnvVariable</a:t>
            </a:r>
            <a:r>
              <a:rPr lang="en-CA" sz="1800" dirty="0">
                <a:solidFill>
                  <a:srgbClr val="000000"/>
                </a:solidFill>
                <a:latin typeface="Consolas" panose="020B0609020204030204" pitchFamily="49" charset="0"/>
              </a:rPr>
              <a:t>) ||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devEnvVariable.ToLower</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development</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isDevelopment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builder.AddUserSecrets</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MainWindow</a:t>
            </a:r>
            <a:r>
              <a:rPr lang="fr-CA" sz="1800" dirty="0">
                <a:solidFill>
                  <a:srgbClr val="000000"/>
                </a:solidFill>
                <a:latin typeface="Consolas" panose="020B0609020204030204" pitchFamily="49" charset="0"/>
              </a:rPr>
              <a:t>&gt;();</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77759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8879E-A91B-42A3-9374-F0C620A28358}"/>
              </a:ext>
            </a:extLst>
          </p:cNvPr>
          <p:cNvSpPr>
            <a:spLocks noGrp="1"/>
          </p:cNvSpPr>
          <p:nvPr>
            <p:ph type="title"/>
          </p:nvPr>
        </p:nvSpPr>
        <p:spPr/>
        <p:txBody>
          <a:bodyPr/>
          <a:lstStyle/>
          <a:p>
            <a:r>
              <a:rPr lang="fr-CA"/>
              <a:t>Plan de leçon</a:t>
            </a:r>
          </a:p>
        </p:txBody>
      </p:sp>
      <p:sp>
        <p:nvSpPr>
          <p:cNvPr id="3" name="Espace réservé du contenu 2">
            <a:extLst>
              <a:ext uri="{FF2B5EF4-FFF2-40B4-BE49-F238E27FC236}">
                <a16:creationId xmlns:a16="http://schemas.microsoft.com/office/drawing/2014/main" id="{5326237D-5A60-43F6-B73F-F019DD193E21}"/>
              </a:ext>
            </a:extLst>
          </p:cNvPr>
          <p:cNvSpPr>
            <a:spLocks noGrp="1"/>
          </p:cNvSpPr>
          <p:nvPr>
            <p:ph idx="1"/>
          </p:nvPr>
        </p:nvSpPr>
        <p:spPr/>
        <p:txBody>
          <a:bodyPr/>
          <a:lstStyle/>
          <a:p>
            <a:r>
              <a:rPr lang="fr-CA" dirty="0"/>
              <a:t>Utilisation de fichier de configuration</a:t>
            </a:r>
          </a:p>
          <a:p>
            <a:r>
              <a:rPr lang="fr-CA" dirty="0"/>
              <a:t>Utilisation de configuration secrète</a:t>
            </a:r>
          </a:p>
          <a:p>
            <a:endParaRPr lang="fr-CA" dirty="0"/>
          </a:p>
        </p:txBody>
      </p:sp>
    </p:spTree>
    <p:extLst>
      <p:ext uri="{BB962C8B-B14F-4D97-AF65-F5344CB8AC3E}">
        <p14:creationId xmlns:p14="http://schemas.microsoft.com/office/powerpoint/2010/main" val="3284512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01FD4-6A7D-45D2-A64B-B42BE86CAB30}"/>
              </a:ext>
            </a:extLst>
          </p:cNvPr>
          <p:cNvSpPr>
            <a:spLocks noGrp="1"/>
          </p:cNvSpPr>
          <p:nvPr>
            <p:ph type="title"/>
          </p:nvPr>
        </p:nvSpPr>
        <p:spPr/>
        <p:txBody>
          <a:bodyPr/>
          <a:lstStyle/>
          <a:p>
            <a:r>
              <a:rPr lang="fr-CA" dirty="0"/>
              <a:t>Secrets d’utilisateur : Supplément</a:t>
            </a:r>
          </a:p>
        </p:txBody>
      </p:sp>
      <p:sp>
        <p:nvSpPr>
          <p:cNvPr id="3" name="Espace réservé du contenu 2">
            <a:extLst>
              <a:ext uri="{FF2B5EF4-FFF2-40B4-BE49-F238E27FC236}">
                <a16:creationId xmlns:a16="http://schemas.microsoft.com/office/drawing/2014/main" id="{9F5C3A9E-40F7-485A-9204-C9364C227385}"/>
              </a:ext>
            </a:extLst>
          </p:cNvPr>
          <p:cNvSpPr>
            <a:spLocks noGrp="1"/>
          </p:cNvSpPr>
          <p:nvPr>
            <p:ph idx="1"/>
          </p:nvPr>
        </p:nvSpPr>
        <p:spPr/>
        <p:txBody>
          <a:bodyPr/>
          <a:lstStyle/>
          <a:p>
            <a:r>
              <a:rPr lang="fr-CA" dirty="0"/>
              <a:t>Visual Studio créera un fichier </a:t>
            </a:r>
            <a:r>
              <a:rPr lang="fr-CA" dirty="0" err="1"/>
              <a:t>secret.json</a:t>
            </a:r>
            <a:r>
              <a:rPr lang="fr-CA" dirty="0"/>
              <a:t> dans le dossier %</a:t>
            </a:r>
            <a:r>
              <a:rPr lang="fr-CA" dirty="0" err="1"/>
              <a:t>AppData</a:t>
            </a:r>
            <a:r>
              <a:rPr lang="fr-CA" dirty="0"/>
              <a:t>%\</a:t>
            </a:r>
            <a:r>
              <a:rPr lang="fr-CA" dirty="0" err="1"/>
              <a:t>Roaming</a:t>
            </a:r>
            <a:r>
              <a:rPr lang="fr-CA" dirty="0"/>
              <a:t>\Microsoft\</a:t>
            </a:r>
            <a:r>
              <a:rPr lang="fr-CA" dirty="0" err="1"/>
              <a:t>UserSecrets</a:t>
            </a:r>
            <a:r>
              <a:rPr lang="fr-CA" dirty="0"/>
              <a:t>\</a:t>
            </a:r>
            <a:r>
              <a:rPr lang="fr-CA" i="1" dirty="0"/>
              <a:t>[GUID]</a:t>
            </a:r>
            <a:r>
              <a:rPr lang="fr-CA" dirty="0"/>
              <a:t>\</a:t>
            </a:r>
            <a:r>
              <a:rPr lang="fr-CA" dirty="0" err="1"/>
              <a:t>secrets.json</a:t>
            </a:r>
            <a:endParaRPr lang="fr-CA" dirty="0"/>
          </a:p>
          <a:p>
            <a:r>
              <a:rPr lang="fr-CA" dirty="0"/>
              <a:t>Le [GUID] est généré automatiquement par VS et on peut le récupérer dans le fichier .</a:t>
            </a:r>
            <a:r>
              <a:rPr lang="fr-CA" dirty="0" err="1"/>
              <a:t>csproj</a:t>
            </a:r>
            <a:r>
              <a:rPr lang="fr-CA" dirty="0"/>
              <a:t> du projet</a:t>
            </a:r>
          </a:p>
          <a:p>
            <a:r>
              <a:rPr lang="fr-CA" dirty="0"/>
              <a:t>Exemple</a:t>
            </a:r>
          </a:p>
          <a:p>
            <a:pPr marL="457200" lvl="1" indent="0">
              <a:buNone/>
            </a:pPr>
            <a:r>
              <a:rPr lang="fr-CA" sz="1800" dirty="0">
                <a:solidFill>
                  <a:srgbClr val="0000FF"/>
                </a:solidFill>
                <a:latin typeface="Consolas" panose="020B0609020204030204" pitchFamily="49" charset="0"/>
              </a:rPr>
              <a:t>&lt;</a:t>
            </a:r>
            <a:r>
              <a:rPr lang="fr-CA" sz="1800" dirty="0" err="1">
                <a:solidFill>
                  <a:srgbClr val="A31515"/>
                </a:solidFill>
                <a:latin typeface="Consolas" panose="020B0609020204030204" pitchFamily="49" charset="0"/>
              </a:rPr>
              <a:t>UserSecretsId</a:t>
            </a:r>
            <a:r>
              <a:rPr lang="fr-CA" sz="1800" dirty="0">
                <a:solidFill>
                  <a:srgbClr val="0000FF"/>
                </a:solidFill>
                <a:latin typeface="Consolas" panose="020B0609020204030204" pitchFamily="49" charset="0"/>
              </a:rPr>
              <a:t>&gt;</a:t>
            </a:r>
            <a:r>
              <a:rPr lang="fr-CA" sz="1800" dirty="0">
                <a:solidFill>
                  <a:srgbClr val="000000"/>
                </a:solidFill>
                <a:latin typeface="Consolas" panose="020B0609020204030204" pitchFamily="49" charset="0"/>
              </a:rPr>
              <a:t>ba345f0b-60ad-40d7-bec0-47ea536b4cab</a:t>
            </a:r>
            <a:r>
              <a:rPr lang="fr-CA" sz="1800" dirty="0">
                <a:solidFill>
                  <a:srgbClr val="0000FF"/>
                </a:solidFill>
                <a:latin typeface="Consolas" panose="020B0609020204030204" pitchFamily="49" charset="0"/>
              </a:rPr>
              <a:t>&lt;/</a:t>
            </a:r>
            <a:r>
              <a:rPr lang="fr-CA" sz="1800" dirty="0" err="1">
                <a:solidFill>
                  <a:srgbClr val="A31515"/>
                </a:solidFill>
                <a:latin typeface="Consolas" panose="020B0609020204030204" pitchFamily="49" charset="0"/>
              </a:rPr>
              <a:t>UserSecretsId</a:t>
            </a:r>
            <a:r>
              <a:rPr lang="fr-CA" sz="1800" dirty="0">
                <a:solidFill>
                  <a:srgbClr val="0000FF"/>
                </a:solidFill>
                <a:latin typeface="Consolas" panose="020B0609020204030204" pitchFamily="49" charset="0"/>
              </a:rPr>
              <a:t>&gt;</a:t>
            </a:r>
            <a:endParaRPr lang="fr-CA" dirty="0"/>
          </a:p>
          <a:p>
            <a:r>
              <a:rPr lang="fr-CA" dirty="0"/>
              <a:t>Ainsi, si l’on connait le GUID d’un fichier de secrets, on peut le réutiliser dans plusieurs projet en ajoutant la balise </a:t>
            </a:r>
            <a:r>
              <a:rPr lang="fr-CA" b="1" dirty="0" err="1"/>
              <a:t>UserSecretsId</a:t>
            </a:r>
            <a:r>
              <a:rPr lang="fr-CA" dirty="0"/>
              <a:t> dans le fichier .</a:t>
            </a:r>
            <a:r>
              <a:rPr lang="fr-CA" dirty="0" err="1"/>
              <a:t>csproj</a:t>
            </a:r>
            <a:endParaRPr lang="fr-CA" dirty="0"/>
          </a:p>
        </p:txBody>
      </p:sp>
    </p:spTree>
    <p:extLst>
      <p:ext uri="{BB962C8B-B14F-4D97-AF65-F5344CB8AC3E}">
        <p14:creationId xmlns:p14="http://schemas.microsoft.com/office/powerpoint/2010/main" val="93526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76419-831E-4DC1-851A-18B5C6B23C91}"/>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4D6CE683-CBA9-48DE-BF26-2AAB6BC9E63E}"/>
              </a:ext>
            </a:extLst>
          </p:cNvPr>
          <p:cNvSpPr>
            <a:spLocks noGrp="1"/>
          </p:cNvSpPr>
          <p:nvPr>
            <p:ph idx="1"/>
          </p:nvPr>
        </p:nvSpPr>
        <p:spPr/>
        <p:txBody>
          <a:bodyPr/>
          <a:lstStyle/>
          <a:p>
            <a:r>
              <a:rPr lang="fr-CA" dirty="0"/>
              <a:t>Créez un nouveau projet Console ou WPF selon ce que vous préférez</a:t>
            </a:r>
          </a:p>
          <a:p>
            <a:r>
              <a:rPr lang="fr-CA" dirty="0"/>
              <a:t>Ajouter un fichier de configuration « </a:t>
            </a:r>
            <a:r>
              <a:rPr lang="fr-CA" dirty="0" err="1"/>
              <a:t>appsettings.json</a:t>
            </a:r>
            <a:r>
              <a:rPr lang="fr-CA" dirty="0"/>
              <a:t> » dans lequel on retrouvera les informations suivante</a:t>
            </a:r>
          </a:p>
          <a:p>
            <a:pPr lvl="1"/>
            <a:r>
              <a:rPr lang="fr-CA" dirty="0"/>
              <a:t>Clé : </a:t>
            </a:r>
            <a:r>
              <a:rPr lang="fr-CA" dirty="0" err="1"/>
              <a:t>TestConfig</a:t>
            </a:r>
            <a:r>
              <a:rPr lang="fr-CA" dirty="0"/>
              <a:t>, Valeur : Contenu de </a:t>
            </a:r>
            <a:r>
              <a:rPr lang="fr-CA" dirty="0" err="1"/>
              <a:t>TestConfig</a:t>
            </a:r>
            <a:endParaRPr lang="fr-CA" dirty="0"/>
          </a:p>
          <a:p>
            <a:pPr lvl="1"/>
            <a:r>
              <a:rPr lang="fr-CA" dirty="0"/>
              <a:t>Section : </a:t>
            </a:r>
            <a:r>
              <a:rPr lang="fr-CA" dirty="0" err="1"/>
              <a:t>TestSection</a:t>
            </a:r>
            <a:r>
              <a:rPr lang="fr-CA" dirty="0"/>
              <a:t> : Valeurs : « key1 : contenu key1 », « key2 : contenu key2 »</a:t>
            </a:r>
          </a:p>
          <a:p>
            <a:r>
              <a:rPr lang="fr-CA" dirty="0"/>
              <a:t>Ajouter un fichier de secrets d’utilisateur avec les valeurs suivantes</a:t>
            </a:r>
          </a:p>
          <a:p>
            <a:pPr lvl="1"/>
            <a:r>
              <a:rPr lang="fr-CA" dirty="0" err="1"/>
              <a:t>TopSecret</a:t>
            </a:r>
            <a:r>
              <a:rPr lang="fr-CA" dirty="0"/>
              <a:t> : </a:t>
            </a:r>
            <a:r>
              <a:rPr lang="fr-CA" dirty="0" err="1"/>
              <a:t>TopSecretValue</a:t>
            </a:r>
            <a:endParaRPr lang="fr-CA" dirty="0"/>
          </a:p>
          <a:p>
            <a:pPr lvl="1"/>
            <a:r>
              <a:rPr lang="fr-CA" dirty="0" err="1"/>
              <a:t>AppApi</a:t>
            </a:r>
            <a:r>
              <a:rPr lang="fr-CA" dirty="0"/>
              <a:t> : Test123</a:t>
            </a:r>
          </a:p>
        </p:txBody>
      </p:sp>
    </p:spTree>
    <p:extLst>
      <p:ext uri="{BB962C8B-B14F-4D97-AF65-F5344CB8AC3E}">
        <p14:creationId xmlns:p14="http://schemas.microsoft.com/office/powerpoint/2010/main" val="142937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2A04B7-F9B5-4B59-8664-4C79B221CC8F}"/>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DF2237E6-D755-4A7D-9CD7-0CF89C9B5BC4}"/>
              </a:ext>
            </a:extLst>
          </p:cNvPr>
          <p:cNvSpPr>
            <a:spLocks noGrp="1"/>
          </p:cNvSpPr>
          <p:nvPr>
            <p:ph idx="1"/>
          </p:nvPr>
        </p:nvSpPr>
        <p:spPr/>
        <p:txBody>
          <a:bodyPr/>
          <a:lstStyle/>
          <a:p>
            <a:r>
              <a:rPr lang="fr-CA" dirty="0"/>
              <a:t>Ajoutez une variable d’environnement nommée « NETCORE_ENVIRONMENT » et attribuez-lui la valeur « </a:t>
            </a:r>
            <a:r>
              <a:rPr lang="fr-CA" dirty="0" err="1"/>
              <a:t>development</a:t>
            </a:r>
            <a:r>
              <a:rPr lang="fr-CA" dirty="0"/>
              <a:t> »</a:t>
            </a:r>
          </a:p>
          <a:p>
            <a:r>
              <a:rPr lang="fr-CA" dirty="0"/>
              <a:t>Récupérez la valeur de la variable d’environnement</a:t>
            </a:r>
          </a:p>
          <a:p>
            <a:r>
              <a:rPr lang="fr-CA" dirty="0"/>
              <a:t>Dans le code, créez une configuration permettant d’aller récupérer les informations que vous venez de créer soit les configurations de l’application et les secrets, mais seulement si la variable d’environnement est à « </a:t>
            </a:r>
            <a:r>
              <a:rPr lang="fr-CA" dirty="0" err="1"/>
              <a:t>development</a:t>
            </a:r>
            <a:r>
              <a:rPr lang="fr-CA" dirty="0"/>
              <a:t> »</a:t>
            </a:r>
          </a:p>
          <a:p>
            <a:r>
              <a:rPr lang="fr-CA" dirty="0"/>
              <a:t>Affichez les informations à l’écran</a:t>
            </a:r>
          </a:p>
          <a:p>
            <a:pPr lvl="1"/>
            <a:r>
              <a:rPr lang="fr-CA" dirty="0"/>
              <a:t>Pour l’exercice pas besoin de MVVM ou autres méthodes</a:t>
            </a:r>
          </a:p>
        </p:txBody>
      </p:sp>
    </p:spTree>
    <p:extLst>
      <p:ext uri="{BB962C8B-B14F-4D97-AF65-F5344CB8AC3E}">
        <p14:creationId xmlns:p14="http://schemas.microsoft.com/office/powerpoint/2010/main" val="1494116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19818-78C3-48EE-83AF-00AB46302B0D}"/>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4E5F9D0F-DFF5-4065-8656-0046F34EFF97}"/>
              </a:ext>
            </a:extLst>
          </p:cNvPr>
          <p:cNvSpPr>
            <a:spLocks noGrp="1"/>
          </p:cNvSpPr>
          <p:nvPr>
            <p:ph idx="1"/>
          </p:nvPr>
        </p:nvSpPr>
        <p:spPr/>
        <p:txBody>
          <a:bodyPr/>
          <a:lstStyle/>
          <a:p>
            <a:r>
              <a:rPr lang="fr-CA" dirty="0"/>
              <a:t>J’ai mis un exemple </a:t>
            </a:r>
            <a:r>
              <a:rPr lang="fr-CA" dirty="0">
                <a:hlinkClick r:id="rId2"/>
              </a:rPr>
              <a:t>ici</a:t>
            </a:r>
            <a:endParaRPr lang="fr-CA" dirty="0"/>
          </a:p>
        </p:txBody>
      </p:sp>
    </p:spTree>
    <p:extLst>
      <p:ext uri="{BB962C8B-B14F-4D97-AF65-F5344CB8AC3E}">
        <p14:creationId xmlns:p14="http://schemas.microsoft.com/office/powerpoint/2010/main" val="309723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00FEEF-E803-42CB-AFCE-846FBEFCCF49}"/>
              </a:ext>
            </a:extLst>
          </p:cNvPr>
          <p:cNvSpPr>
            <a:spLocks noGrp="1"/>
          </p:cNvSpPr>
          <p:nvPr>
            <p:ph type="title"/>
          </p:nvPr>
        </p:nvSpPr>
        <p:spPr/>
        <p:txBody>
          <a:bodyPr/>
          <a:lstStyle/>
          <a:p>
            <a:r>
              <a:rPr lang="fr-CA" dirty="0"/>
              <a:t>Fichier de configuration</a:t>
            </a:r>
          </a:p>
        </p:txBody>
      </p:sp>
      <p:sp>
        <p:nvSpPr>
          <p:cNvPr id="3" name="Espace réservé du contenu 2">
            <a:extLst>
              <a:ext uri="{FF2B5EF4-FFF2-40B4-BE49-F238E27FC236}">
                <a16:creationId xmlns:a16="http://schemas.microsoft.com/office/drawing/2014/main" id="{9E53BE83-B822-4AA0-A4D6-1F829CFAC680}"/>
              </a:ext>
            </a:extLst>
          </p:cNvPr>
          <p:cNvSpPr>
            <a:spLocks noGrp="1"/>
          </p:cNvSpPr>
          <p:nvPr>
            <p:ph idx="1"/>
          </p:nvPr>
        </p:nvSpPr>
        <p:spPr/>
        <p:txBody>
          <a:bodyPr vert="horz" lIns="91440" tIns="45720" rIns="91440" bIns="45720" rtlCol="0" anchor="t">
            <a:normAutofit/>
          </a:bodyPr>
          <a:lstStyle/>
          <a:p>
            <a:r>
              <a:rPr lang="fr-CA" dirty="0"/>
              <a:t>La plupart des plateformes de développement ont des mécanismes pour configurer l’application</a:t>
            </a:r>
          </a:p>
          <a:p>
            <a:r>
              <a:rPr lang="fr-CA" dirty="0"/>
              <a:t>La configuration permet d’adapter les applis à leur environnement ou l’utilisateur</a:t>
            </a:r>
          </a:p>
          <a:p>
            <a:r>
              <a:rPr lang="fr-CA" dirty="0"/>
              <a:t>Avec .Net Core, on utilise fréquemment un fichier nommé « </a:t>
            </a:r>
            <a:r>
              <a:rPr lang="fr-CA" dirty="0" err="1"/>
              <a:t>appsettings.json</a:t>
            </a:r>
            <a:r>
              <a:rPr lang="fr-CA" dirty="0"/>
              <a:t> »</a:t>
            </a:r>
          </a:p>
          <a:p>
            <a:pPr lvl="1"/>
            <a:r>
              <a:rPr lang="fr-CA" dirty="0"/>
              <a:t>Il y a aussi </a:t>
            </a:r>
            <a:r>
              <a:rPr lang="fr-CA" dirty="0" err="1"/>
              <a:t>App.Settings</a:t>
            </a:r>
            <a:r>
              <a:rPr lang="fr-CA" dirty="0"/>
              <a:t> qui est généralement en format XML. Si vous m’avez eu l’an dernier, c’est la méthode que nous avions vue</a:t>
            </a:r>
          </a:p>
          <a:p>
            <a:pPr marL="0" indent="0">
              <a:buNone/>
            </a:pPr>
            <a:endParaRPr lang="fr-CA" dirty="0"/>
          </a:p>
          <a:p>
            <a:pPr lvl="1"/>
            <a:endParaRPr lang="fr-CA" dirty="0"/>
          </a:p>
        </p:txBody>
      </p:sp>
    </p:spTree>
    <p:extLst>
      <p:ext uri="{BB962C8B-B14F-4D97-AF65-F5344CB8AC3E}">
        <p14:creationId xmlns:p14="http://schemas.microsoft.com/office/powerpoint/2010/main" val="23364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56CA3-554E-4797-A949-52AA5CBC1AA5}"/>
              </a:ext>
            </a:extLst>
          </p:cNvPr>
          <p:cNvSpPr>
            <a:spLocks noGrp="1"/>
          </p:cNvSpPr>
          <p:nvPr>
            <p:ph type="title"/>
          </p:nvPr>
        </p:nvSpPr>
        <p:spPr/>
        <p:txBody>
          <a:bodyPr/>
          <a:lstStyle/>
          <a:p>
            <a:r>
              <a:rPr lang="fr-CA" dirty="0"/>
              <a:t>Fichier de configuration : Utilisation</a:t>
            </a:r>
          </a:p>
        </p:txBody>
      </p:sp>
      <p:sp>
        <p:nvSpPr>
          <p:cNvPr id="3" name="Espace réservé du contenu 2">
            <a:extLst>
              <a:ext uri="{FF2B5EF4-FFF2-40B4-BE49-F238E27FC236}">
                <a16:creationId xmlns:a16="http://schemas.microsoft.com/office/drawing/2014/main" id="{ED2A5BB6-E6AA-4CC9-B82F-A0F678970B4D}"/>
              </a:ext>
            </a:extLst>
          </p:cNvPr>
          <p:cNvSpPr>
            <a:spLocks noGrp="1"/>
          </p:cNvSpPr>
          <p:nvPr>
            <p:ph sz="half" idx="1"/>
          </p:nvPr>
        </p:nvSpPr>
        <p:spPr>
          <a:xfrm>
            <a:off x="399661" y="1825624"/>
            <a:ext cx="5181600" cy="4351338"/>
          </a:xfrm>
        </p:spPr>
        <p:txBody>
          <a:bodyPr/>
          <a:lstStyle/>
          <a:p>
            <a:r>
              <a:rPr lang="fr-CA" dirty="0"/>
              <a:t>La première étape est de créer un fichier de configuration dans le projet</a:t>
            </a:r>
          </a:p>
          <a:p>
            <a:r>
              <a:rPr lang="fr-CA" dirty="0"/>
              <a:t>Dans VS, il suffit d’ajouter au projet un fichier json</a:t>
            </a:r>
          </a:p>
          <a:p>
            <a:pPr lvl="1"/>
            <a:r>
              <a:rPr lang="fr-CA" dirty="0"/>
              <a:t>Habituellement le nom qu’on lui donne est « </a:t>
            </a:r>
            <a:r>
              <a:rPr lang="fr-CA" dirty="0" err="1"/>
              <a:t>appsettings.json</a:t>
            </a:r>
            <a:r>
              <a:rPr lang="fr-CA" dirty="0"/>
              <a:t> »</a:t>
            </a:r>
          </a:p>
          <a:p>
            <a:r>
              <a:rPr lang="fr-CA" dirty="0"/>
              <a:t>Ensuite, on doit le </a:t>
            </a:r>
            <a:r>
              <a:rPr lang="fr-CA" b="1" dirty="0"/>
              <a:t>configurer pour qu’il se copie toujours </a:t>
            </a:r>
            <a:r>
              <a:rPr lang="fr-CA" dirty="0"/>
              <a:t>lors de la compilation du projet</a:t>
            </a:r>
          </a:p>
        </p:txBody>
      </p:sp>
      <p:pic>
        <p:nvPicPr>
          <p:cNvPr id="6" name="Espace réservé du contenu 5" descr="Une image contenant texte, capture d’écran, portable, ordinateur&#10;&#10;Description générée automatiquement">
            <a:extLst>
              <a:ext uri="{FF2B5EF4-FFF2-40B4-BE49-F238E27FC236}">
                <a16:creationId xmlns:a16="http://schemas.microsoft.com/office/drawing/2014/main" id="{EC05F9F1-45F9-4719-8B17-C6D09EB1C4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1261" y="2245550"/>
            <a:ext cx="6496704" cy="3511486"/>
          </a:xfrm>
        </p:spPr>
      </p:pic>
    </p:spTree>
    <p:extLst>
      <p:ext uri="{BB962C8B-B14F-4D97-AF65-F5344CB8AC3E}">
        <p14:creationId xmlns:p14="http://schemas.microsoft.com/office/powerpoint/2010/main" val="56254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3BA8B-35A3-4C3A-A2E9-2406C8CEA228}"/>
              </a:ext>
            </a:extLst>
          </p:cNvPr>
          <p:cNvSpPr>
            <a:spLocks noGrp="1"/>
          </p:cNvSpPr>
          <p:nvPr>
            <p:ph type="title"/>
          </p:nvPr>
        </p:nvSpPr>
        <p:spPr/>
        <p:txBody>
          <a:bodyPr/>
          <a:lstStyle/>
          <a:p>
            <a:r>
              <a:rPr lang="fr-CA" dirty="0"/>
              <a:t>Fichier de configuration : Utilisation</a:t>
            </a:r>
          </a:p>
        </p:txBody>
      </p:sp>
      <p:sp>
        <p:nvSpPr>
          <p:cNvPr id="5" name="Espace réservé du contenu 4">
            <a:extLst>
              <a:ext uri="{FF2B5EF4-FFF2-40B4-BE49-F238E27FC236}">
                <a16:creationId xmlns:a16="http://schemas.microsoft.com/office/drawing/2014/main" id="{55F28201-6BDB-42B0-9E03-91EC4F0485AA}"/>
              </a:ext>
            </a:extLst>
          </p:cNvPr>
          <p:cNvSpPr>
            <a:spLocks noGrp="1"/>
          </p:cNvSpPr>
          <p:nvPr>
            <p:ph sz="half" idx="1"/>
          </p:nvPr>
        </p:nvSpPr>
        <p:spPr>
          <a:xfrm>
            <a:off x="838200" y="1825625"/>
            <a:ext cx="10515600" cy="1194412"/>
          </a:xfrm>
        </p:spPr>
        <p:txBody>
          <a:bodyPr/>
          <a:lstStyle/>
          <a:p>
            <a:r>
              <a:rPr lang="fr-CA" dirty="0"/>
              <a:t>Ensuite, il suffit d’ajouter les configurations que l’on désire dans le fichier json</a:t>
            </a:r>
          </a:p>
          <a:p>
            <a:endParaRPr lang="fr-CA" dirty="0"/>
          </a:p>
        </p:txBody>
      </p:sp>
      <p:sp>
        <p:nvSpPr>
          <p:cNvPr id="8" name="ZoneTexte 7">
            <a:extLst>
              <a:ext uri="{FF2B5EF4-FFF2-40B4-BE49-F238E27FC236}">
                <a16:creationId xmlns:a16="http://schemas.microsoft.com/office/drawing/2014/main" id="{E1111617-3711-4C88-9518-253EEA162DA7}"/>
              </a:ext>
            </a:extLst>
          </p:cNvPr>
          <p:cNvSpPr txBox="1"/>
          <p:nvPr/>
        </p:nvSpPr>
        <p:spPr>
          <a:xfrm>
            <a:off x="3047223" y="3154974"/>
            <a:ext cx="6097554" cy="2308324"/>
          </a:xfrm>
          <a:prstGeom prst="rect">
            <a:avLst/>
          </a:prstGeom>
          <a:noFill/>
        </p:spPr>
        <p:txBody>
          <a:bodyPr wrap="square">
            <a:spAutoFit/>
          </a:bodyPr>
          <a:lstStyle/>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a:t>
            </a:r>
            <a:r>
              <a:rPr lang="fr-CA" sz="1800" dirty="0" err="1">
                <a:solidFill>
                  <a:srgbClr val="2E75B6"/>
                </a:solidFill>
                <a:latin typeface="Consolas" panose="020B0609020204030204" pitchFamily="49" charset="0"/>
              </a:rPr>
              <a:t>defaultPath</a:t>
            </a:r>
            <a:r>
              <a:rPr lang="fr-CA" sz="1800" dirty="0">
                <a:solidFill>
                  <a:srgbClr val="2E75B6"/>
                </a:solidFill>
                <a:latin typeface="Consolas" panose="020B0609020204030204" pitchFamily="49" charset="0"/>
              </a:rPr>
              <a:t>"</a:t>
            </a:r>
            <a:r>
              <a:rPr lang="fr-CA" sz="1800" dirty="0">
                <a:solidFill>
                  <a:srgbClr val="000000"/>
                </a:solidFill>
                <a:latin typeface="Consolas" panose="020B0609020204030204" pitchFamily="49" charset="0"/>
              </a:rPr>
              <a:t>: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userprofile</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a:t>
            </a:r>
            <a:r>
              <a:rPr lang="fr-CA" sz="1800" dirty="0" err="1">
                <a:solidFill>
                  <a:srgbClr val="2E75B6"/>
                </a:solidFill>
                <a:latin typeface="Consolas" panose="020B0609020204030204" pitchFamily="49" charset="0"/>
              </a:rPr>
              <a:t>someConfigSection</a:t>
            </a:r>
            <a:r>
              <a:rPr lang="fr-CA" sz="1800" dirty="0">
                <a:solidFill>
                  <a:srgbClr val="2E75B6"/>
                </a:solidFill>
                <a:latin typeface="Consolas" panose="020B0609020204030204" pitchFamily="49" charset="0"/>
              </a:rPr>
              <a:t>"</a:t>
            </a:r>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"first"</a:t>
            </a:r>
            <a:r>
              <a:rPr lang="fr-CA" sz="1800" dirty="0">
                <a:solidFill>
                  <a:srgbClr val="000000"/>
                </a:solidFill>
                <a:latin typeface="Consolas" panose="020B0609020204030204" pitchFamily="49" charset="0"/>
              </a:rPr>
              <a:t>: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FirstConfig</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"second"</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"Second"</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
        <p:nvSpPr>
          <p:cNvPr id="9" name="ZoneTexte 8">
            <a:extLst>
              <a:ext uri="{FF2B5EF4-FFF2-40B4-BE49-F238E27FC236}">
                <a16:creationId xmlns:a16="http://schemas.microsoft.com/office/drawing/2014/main" id="{65407E48-9B96-4ABC-B330-C07C2E90798F}"/>
              </a:ext>
            </a:extLst>
          </p:cNvPr>
          <p:cNvSpPr txBox="1"/>
          <p:nvPr/>
        </p:nvSpPr>
        <p:spPr>
          <a:xfrm>
            <a:off x="3047223" y="2718174"/>
            <a:ext cx="3957815" cy="369332"/>
          </a:xfrm>
          <a:prstGeom prst="rect">
            <a:avLst/>
          </a:prstGeom>
          <a:noFill/>
        </p:spPr>
        <p:txBody>
          <a:bodyPr wrap="none" rtlCol="0">
            <a:spAutoFit/>
          </a:bodyPr>
          <a:lstStyle/>
          <a:p>
            <a:r>
              <a:rPr lang="fr-CA" dirty="0"/>
              <a:t>Contenu du fichier de configuration json</a:t>
            </a:r>
          </a:p>
        </p:txBody>
      </p:sp>
    </p:spTree>
    <p:extLst>
      <p:ext uri="{BB962C8B-B14F-4D97-AF65-F5344CB8AC3E}">
        <p14:creationId xmlns:p14="http://schemas.microsoft.com/office/powerpoint/2010/main" val="15473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F6BE3B-56A2-49E7-95E7-2D3AFD4B7244}"/>
              </a:ext>
            </a:extLst>
          </p:cNvPr>
          <p:cNvSpPr>
            <a:spLocks noGrp="1"/>
          </p:cNvSpPr>
          <p:nvPr>
            <p:ph type="title"/>
          </p:nvPr>
        </p:nvSpPr>
        <p:spPr/>
        <p:txBody>
          <a:bodyPr/>
          <a:lstStyle/>
          <a:p>
            <a:r>
              <a:rPr lang="fr-CA" dirty="0"/>
              <a:t>Fichier de configuration : Utilisation</a:t>
            </a:r>
          </a:p>
        </p:txBody>
      </p:sp>
      <p:sp>
        <p:nvSpPr>
          <p:cNvPr id="3" name="Espace réservé du contenu 2">
            <a:extLst>
              <a:ext uri="{FF2B5EF4-FFF2-40B4-BE49-F238E27FC236}">
                <a16:creationId xmlns:a16="http://schemas.microsoft.com/office/drawing/2014/main" id="{D0ACB16E-A5DE-47E7-BF97-AA93263C0FCC}"/>
              </a:ext>
            </a:extLst>
          </p:cNvPr>
          <p:cNvSpPr>
            <a:spLocks noGrp="1"/>
          </p:cNvSpPr>
          <p:nvPr>
            <p:ph idx="1"/>
          </p:nvPr>
        </p:nvSpPr>
        <p:spPr/>
        <p:txBody>
          <a:bodyPr vert="horz" lIns="91440" tIns="45720" rIns="91440" bIns="45720" rtlCol="0" anchor="t">
            <a:normAutofit fontScale="92500" lnSpcReduction="20000"/>
          </a:bodyPr>
          <a:lstStyle/>
          <a:p>
            <a:r>
              <a:rPr lang="fr-CA" dirty="0"/>
              <a:t>Il faudra ajouter les packages </a:t>
            </a:r>
            <a:r>
              <a:rPr lang="fr-CA" dirty="0" err="1"/>
              <a:t>Nuget</a:t>
            </a:r>
            <a:r>
              <a:rPr lang="fr-CA" dirty="0"/>
              <a:t> suivants :</a:t>
            </a:r>
          </a:p>
          <a:p>
            <a:pPr lvl="1"/>
            <a:r>
              <a:rPr lang="fr-CA" dirty="0" err="1"/>
              <a:t>Microsoft.Extensions.Configuration</a:t>
            </a:r>
            <a:endParaRPr lang="fr-CA" dirty="0"/>
          </a:p>
          <a:p>
            <a:pPr lvl="1"/>
            <a:r>
              <a:rPr lang="fr-CA" dirty="0" err="1"/>
              <a:t>Microsoft.Extensions.Configuration.Json</a:t>
            </a:r>
            <a:endParaRPr lang="fr-CA" dirty="0"/>
          </a:p>
          <a:p>
            <a:r>
              <a:rPr lang="fr-CA" dirty="0"/>
              <a:t>Pour utiliser un fichier de configuration en .Net, il faut utiliser un </a:t>
            </a:r>
            <a:r>
              <a:rPr lang="fr-CA" b="1" dirty="0" err="1"/>
              <a:t>ConfigurationBuilder</a:t>
            </a:r>
            <a:r>
              <a:rPr lang="fr-CA" b="1" dirty="0"/>
              <a:t> </a:t>
            </a:r>
            <a:r>
              <a:rPr lang="fr-CA" dirty="0"/>
              <a:t>pour construire l’objet</a:t>
            </a:r>
          </a:p>
          <a:p>
            <a:r>
              <a:rPr lang="fr-CA" dirty="0"/>
              <a:t>Avec le </a:t>
            </a:r>
            <a:r>
              <a:rPr lang="fr-CA" dirty="0" err="1"/>
              <a:t>ConfigurationBuilder</a:t>
            </a:r>
            <a:r>
              <a:rPr lang="fr-CA" dirty="0"/>
              <a:t>, on lui ajoute les fichiers de configuration que l’on veut utiliser</a:t>
            </a:r>
          </a:p>
          <a:p>
            <a:pPr lvl="1"/>
            <a:r>
              <a:rPr lang="fr-CA" dirty="0"/>
              <a:t>On peut mettre plusieurs fichiers de configuration</a:t>
            </a:r>
          </a:p>
          <a:p>
            <a:r>
              <a:rPr lang="fr-CA" dirty="0"/>
              <a:t>Dans le cas où on se retrouve dans une solution avec plusieurs projets, on peut développer les classes de configurations dans le projet qui nécessite des configurations ou encore on peut lui injecter les configurations nécessaires si c'est minime</a:t>
            </a:r>
            <a:endParaRPr lang="fr-CA" dirty="0">
              <a:cs typeface="Calibri"/>
            </a:endParaRPr>
          </a:p>
          <a:p>
            <a:pPr lvl="1"/>
            <a:r>
              <a:rPr lang="fr-CA" dirty="0">
                <a:cs typeface="Calibri"/>
              </a:rPr>
              <a:t>Par exemple seulement une clé API ou un simple mot de passe.</a:t>
            </a:r>
          </a:p>
          <a:p>
            <a:endParaRPr lang="fr-CA" dirty="0">
              <a:cs typeface="Calibri"/>
            </a:endParaRPr>
          </a:p>
          <a:p>
            <a:pPr lvl="1"/>
            <a:endParaRPr lang="fr-CA" dirty="0">
              <a:cs typeface="Calibri"/>
            </a:endParaRPr>
          </a:p>
        </p:txBody>
      </p:sp>
    </p:spTree>
    <p:extLst>
      <p:ext uri="{BB962C8B-B14F-4D97-AF65-F5344CB8AC3E}">
        <p14:creationId xmlns:p14="http://schemas.microsoft.com/office/powerpoint/2010/main" val="364952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41EFB7-28AA-4F24-93FF-D232C516D26D}"/>
              </a:ext>
            </a:extLst>
          </p:cNvPr>
          <p:cNvSpPr>
            <a:spLocks noGrp="1"/>
          </p:cNvSpPr>
          <p:nvPr>
            <p:ph type="title"/>
          </p:nvPr>
        </p:nvSpPr>
        <p:spPr/>
        <p:txBody>
          <a:bodyPr/>
          <a:lstStyle/>
          <a:p>
            <a:r>
              <a:rPr lang="fr-CA" dirty="0"/>
              <a:t>Fichier de configuration : Utilisation</a:t>
            </a:r>
          </a:p>
        </p:txBody>
      </p:sp>
      <p:sp>
        <p:nvSpPr>
          <p:cNvPr id="3" name="Espace réservé du contenu 2">
            <a:extLst>
              <a:ext uri="{FF2B5EF4-FFF2-40B4-BE49-F238E27FC236}">
                <a16:creationId xmlns:a16="http://schemas.microsoft.com/office/drawing/2014/main" id="{6FA87C1B-CAA4-4135-A3CF-659301A3B691}"/>
              </a:ext>
            </a:extLst>
          </p:cNvPr>
          <p:cNvSpPr>
            <a:spLocks noGrp="1"/>
          </p:cNvSpPr>
          <p:nvPr>
            <p:ph idx="1"/>
          </p:nvPr>
        </p:nvSpPr>
        <p:spPr>
          <a:xfrm>
            <a:off x="838200" y="1825625"/>
            <a:ext cx="4941815" cy="4351338"/>
          </a:xfrm>
        </p:spPr>
        <p:txBody>
          <a:bodyPr/>
          <a:lstStyle/>
          <a:p>
            <a:r>
              <a:rPr lang="fr-CA" dirty="0"/>
              <a:t>Voici un exemple très simple</a:t>
            </a:r>
            <a:br>
              <a:rPr lang="fr-CA" dirty="0"/>
            </a:br>
            <a:r>
              <a:rPr lang="fr-CA" dirty="0"/>
              <a:t>d’utilisation</a:t>
            </a:r>
          </a:p>
          <a:p>
            <a:r>
              <a:rPr lang="fr-CA" dirty="0"/>
              <a:t>La méthode </a:t>
            </a:r>
            <a:r>
              <a:rPr lang="fr-CA" b="1" dirty="0" err="1"/>
              <a:t>AddJsonFile</a:t>
            </a:r>
            <a:r>
              <a:rPr lang="fr-CA" dirty="0"/>
              <a:t> permet d’ajouter un fichier de configuration json</a:t>
            </a:r>
          </a:p>
          <a:p>
            <a:pPr lvl="1"/>
            <a:r>
              <a:rPr lang="fr-CA" dirty="0" err="1"/>
              <a:t>Optional</a:t>
            </a:r>
            <a:r>
              <a:rPr lang="fr-CA" dirty="0"/>
              <a:t> : indique que le fichier est optionnel</a:t>
            </a:r>
          </a:p>
          <a:p>
            <a:pPr lvl="1"/>
            <a:r>
              <a:rPr lang="fr-CA" dirty="0" err="1"/>
              <a:t>reloadOnChange</a:t>
            </a:r>
            <a:r>
              <a:rPr lang="fr-CA" dirty="0"/>
              <a:t> : indique que l’on recharge la configuration si le fichier a été modifié</a:t>
            </a:r>
          </a:p>
        </p:txBody>
      </p:sp>
      <p:sp>
        <p:nvSpPr>
          <p:cNvPr id="9" name="ZoneTexte 8">
            <a:extLst>
              <a:ext uri="{FF2B5EF4-FFF2-40B4-BE49-F238E27FC236}">
                <a16:creationId xmlns:a16="http://schemas.microsoft.com/office/drawing/2014/main" id="{DB98B0F6-06D3-4C99-A13A-B7D71A46D697}"/>
              </a:ext>
            </a:extLst>
          </p:cNvPr>
          <p:cNvSpPr txBox="1"/>
          <p:nvPr/>
        </p:nvSpPr>
        <p:spPr>
          <a:xfrm>
            <a:off x="6159617" y="1560315"/>
            <a:ext cx="6094602" cy="4616648"/>
          </a:xfrm>
          <a:prstGeom prst="rect">
            <a:avLst/>
          </a:prstGeom>
          <a:noFill/>
        </p:spPr>
        <p:txBody>
          <a:bodyPr wrap="square">
            <a:spAutoFit/>
          </a:bodyPr>
          <a:lstStyle/>
          <a:p>
            <a:r>
              <a:rPr lang="fr-CA" sz="1400" dirty="0" err="1">
                <a:solidFill>
                  <a:srgbClr val="000000"/>
                </a:solidFill>
                <a:latin typeface="Consolas" panose="020B0609020204030204" pitchFamily="49" charset="0"/>
              </a:rPr>
              <a:t>IConfiguration</a:t>
            </a:r>
            <a:r>
              <a:rPr lang="fr-CA" sz="1400" dirty="0">
                <a:solidFill>
                  <a:srgbClr val="000000"/>
                </a:solidFill>
                <a:latin typeface="Consolas" panose="020B0609020204030204" pitchFamily="49" charset="0"/>
              </a:rPr>
              <a:t> Configuration;</a:t>
            </a:r>
          </a:p>
          <a:p>
            <a:endParaRPr lang="fr-CA" sz="1400" dirty="0">
              <a:solidFill>
                <a:srgbClr val="000000"/>
              </a:solidFill>
              <a:latin typeface="Consolas" panose="020B0609020204030204" pitchFamily="49" charset="0"/>
            </a:endParaRPr>
          </a:p>
          <a:p>
            <a:r>
              <a:rPr lang="fr-CA" sz="1400" dirty="0">
                <a:solidFill>
                  <a:srgbClr val="0000FF"/>
                </a:solidFill>
                <a:latin typeface="Consolas" panose="020B0609020204030204" pitchFamily="49" charset="0"/>
              </a:rPr>
              <a:t>public</a:t>
            </a:r>
            <a:r>
              <a:rPr lang="fr-CA" sz="1400" dirty="0">
                <a:solidFill>
                  <a:srgbClr val="000000"/>
                </a:solidFill>
                <a:latin typeface="Consolas" panose="020B0609020204030204" pitchFamily="49" charset="0"/>
              </a:rPr>
              <a:t> </a:t>
            </a:r>
            <a:r>
              <a:rPr lang="fr-CA" sz="1400" dirty="0" err="1">
                <a:solidFill>
                  <a:srgbClr val="2B91AF"/>
                </a:solidFill>
                <a:latin typeface="Consolas" panose="020B0609020204030204" pitchFamily="49" charset="0"/>
              </a:rPr>
              <a:t>MainWindow</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InitializeComponent</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doConfig</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err="1">
                <a:solidFill>
                  <a:srgbClr val="0000FF"/>
                </a:solidFill>
                <a:latin typeface="Consolas" panose="020B0609020204030204" pitchFamily="49" charset="0"/>
              </a:rPr>
              <a:t>private</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void</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doConfig</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a:solidFill>
                  <a:srgbClr val="0000FF"/>
                </a:solidFill>
                <a:latin typeface="Consolas" panose="020B0609020204030204" pitchFamily="49" charset="0"/>
              </a:rPr>
              <a:t>var</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builder</a:t>
            </a:r>
            <a:r>
              <a:rPr lang="fr-CA" sz="1400" dirty="0">
                <a:solidFill>
                  <a:srgbClr val="000000"/>
                </a:solidFill>
                <a:latin typeface="Consolas" panose="020B0609020204030204" pitchFamily="49" charset="0"/>
              </a:rPr>
              <a:t> = </a:t>
            </a:r>
            <a:r>
              <a:rPr lang="fr-CA" sz="1400" dirty="0">
                <a:solidFill>
                  <a:srgbClr val="0000FF"/>
                </a:solidFill>
                <a:latin typeface="Consolas" panose="020B0609020204030204" pitchFamily="49" charset="0"/>
              </a:rPr>
              <a:t>new</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ConfigurationBuilder</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builder.AddJsonFile</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err="1">
                <a:solidFill>
                  <a:srgbClr val="A31515"/>
                </a:solidFill>
                <a:latin typeface="Consolas" panose="020B0609020204030204" pitchFamily="49" charset="0"/>
              </a:rPr>
              <a:t>appsettings.json</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optional</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true</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reloadOnChange</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true</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Configuration = </a:t>
            </a:r>
            <a:r>
              <a:rPr lang="fr-CA" sz="1400" dirty="0" err="1">
                <a:solidFill>
                  <a:srgbClr val="000000"/>
                </a:solidFill>
                <a:latin typeface="Consolas" panose="020B0609020204030204" pitchFamily="49" charset="0"/>
              </a:rPr>
              <a:t>builder.Build</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a:t>
            </a:r>
            <a:r>
              <a:rPr lang="fr-CA" sz="1400" dirty="0">
                <a:solidFill>
                  <a:srgbClr val="008000"/>
                </a:solidFill>
                <a:latin typeface="Consolas" panose="020B0609020204030204" pitchFamily="49" charset="0"/>
              </a:rPr>
              <a:t>// Afficher la chaîne de connexion</a:t>
            </a:r>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Console.WriteLine</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$"La chaîne de connexion est : "</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{Configuration[</a:t>
            </a:r>
            <a:r>
              <a:rPr lang="fr-CA" sz="1400" dirty="0">
                <a:solidFill>
                  <a:srgbClr val="A31515"/>
                </a:solidFill>
                <a:latin typeface="Consolas" panose="020B0609020204030204" pitchFamily="49" charset="0"/>
              </a:rPr>
              <a:t>"</a:t>
            </a:r>
            <a:r>
              <a:rPr lang="fr-CA" sz="1400" dirty="0" err="1">
                <a:solidFill>
                  <a:srgbClr val="A31515"/>
                </a:solidFill>
                <a:latin typeface="Consolas" panose="020B0609020204030204" pitchFamily="49" charset="0"/>
              </a:rPr>
              <a:t>ConnectionString</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endParaRPr lang="fr-CA" sz="1400" dirty="0"/>
          </a:p>
        </p:txBody>
      </p:sp>
      <p:sp>
        <p:nvSpPr>
          <p:cNvPr id="10" name="ZoneTexte 9">
            <a:extLst>
              <a:ext uri="{FF2B5EF4-FFF2-40B4-BE49-F238E27FC236}">
                <a16:creationId xmlns:a16="http://schemas.microsoft.com/office/drawing/2014/main" id="{17BC32C5-1A67-42B9-B1E5-AD55BD5EC400}"/>
              </a:ext>
            </a:extLst>
          </p:cNvPr>
          <p:cNvSpPr txBox="1"/>
          <p:nvPr/>
        </p:nvSpPr>
        <p:spPr>
          <a:xfrm>
            <a:off x="8951536" y="1909708"/>
            <a:ext cx="3145871" cy="1754326"/>
          </a:xfrm>
          <a:prstGeom prst="rect">
            <a:avLst/>
          </a:prstGeom>
          <a:noFill/>
        </p:spPr>
        <p:txBody>
          <a:bodyPr wrap="square" rtlCol="0">
            <a:spAutoFit/>
          </a:bodyPr>
          <a:lstStyle/>
          <a:p>
            <a:r>
              <a:rPr lang="fr-CA" dirty="0"/>
              <a:t>Pour l’exemple, j’ai mis le code dans le </a:t>
            </a:r>
            <a:r>
              <a:rPr lang="fr-CA" dirty="0" err="1"/>
              <a:t>MainWindow</a:t>
            </a:r>
            <a:r>
              <a:rPr lang="fr-CA" dirty="0"/>
              <a:t> seulement pour l’exemple! </a:t>
            </a:r>
            <a:r>
              <a:rPr lang="fr-CA" b="1" u="sng" dirty="0">
                <a:solidFill>
                  <a:srgbClr val="FF0000"/>
                </a:solidFill>
                <a:effectLst>
                  <a:outerShdw blurRad="38100" dist="38100" dir="2700000" algn="tl">
                    <a:srgbClr val="000000">
                      <a:alpha val="43137"/>
                    </a:srgbClr>
                  </a:outerShdw>
                </a:effectLst>
              </a:rPr>
              <a:t>Ne faites pas ça dans un projet</a:t>
            </a:r>
          </a:p>
          <a:p>
            <a:r>
              <a:rPr lang="fr-CA" dirty="0">
                <a:effectLst>
                  <a:outerShdw blurRad="38100" dist="38100" dir="2700000" algn="tl">
                    <a:srgbClr val="000000">
                      <a:alpha val="43137"/>
                    </a:srgbClr>
                  </a:outerShdw>
                </a:effectLst>
              </a:rPr>
              <a:t>Ce sera dans </a:t>
            </a:r>
            <a:r>
              <a:rPr lang="fr-CA" dirty="0" err="1">
                <a:effectLst>
                  <a:outerShdw blurRad="38100" dist="38100" dir="2700000" algn="tl">
                    <a:srgbClr val="000000">
                      <a:alpha val="43137"/>
                    </a:srgbClr>
                  </a:outerShdw>
                </a:effectLst>
              </a:rPr>
              <a:t>App.xaml.cs</a:t>
            </a:r>
            <a:r>
              <a:rPr lang="fr-CA" dirty="0">
                <a:effectLst>
                  <a:outerShdw blurRad="38100" dist="38100" dir="2700000" algn="tl">
                    <a:srgbClr val="000000">
                      <a:alpha val="43137"/>
                    </a:srgbClr>
                  </a:outerShdw>
                </a:effectLst>
              </a:rPr>
              <a:t> généralement</a:t>
            </a:r>
          </a:p>
        </p:txBody>
      </p:sp>
    </p:spTree>
    <p:extLst>
      <p:ext uri="{BB962C8B-B14F-4D97-AF65-F5344CB8AC3E}">
        <p14:creationId xmlns:p14="http://schemas.microsoft.com/office/powerpoint/2010/main" val="407926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41EFB7-28AA-4F24-93FF-D232C516D26D}"/>
              </a:ext>
            </a:extLst>
          </p:cNvPr>
          <p:cNvSpPr>
            <a:spLocks noGrp="1"/>
          </p:cNvSpPr>
          <p:nvPr>
            <p:ph type="title"/>
          </p:nvPr>
        </p:nvSpPr>
        <p:spPr/>
        <p:txBody>
          <a:bodyPr/>
          <a:lstStyle/>
          <a:p>
            <a:r>
              <a:rPr lang="fr-CA" dirty="0"/>
              <a:t>Fichier de configuration : Utilisation</a:t>
            </a:r>
          </a:p>
        </p:txBody>
      </p:sp>
      <p:sp>
        <p:nvSpPr>
          <p:cNvPr id="3" name="Espace réservé du contenu 2">
            <a:extLst>
              <a:ext uri="{FF2B5EF4-FFF2-40B4-BE49-F238E27FC236}">
                <a16:creationId xmlns:a16="http://schemas.microsoft.com/office/drawing/2014/main" id="{6FA87C1B-CAA4-4135-A3CF-659301A3B691}"/>
              </a:ext>
            </a:extLst>
          </p:cNvPr>
          <p:cNvSpPr>
            <a:spLocks noGrp="1"/>
          </p:cNvSpPr>
          <p:nvPr>
            <p:ph idx="1"/>
          </p:nvPr>
        </p:nvSpPr>
        <p:spPr>
          <a:xfrm>
            <a:off x="838200" y="1825625"/>
            <a:ext cx="4941815" cy="4351338"/>
          </a:xfrm>
        </p:spPr>
        <p:txBody>
          <a:bodyPr/>
          <a:lstStyle/>
          <a:p>
            <a:r>
              <a:rPr lang="fr-CA" dirty="0"/>
              <a:t>Lorsque l’on a terminé de régler les paramètres de configuration, on fait appel à la méthode </a:t>
            </a:r>
            <a:r>
              <a:rPr lang="fr-CA" b="1" dirty="0" err="1"/>
              <a:t>Build</a:t>
            </a:r>
            <a:r>
              <a:rPr lang="fr-CA" b="1" dirty="0"/>
              <a:t>()</a:t>
            </a:r>
            <a:r>
              <a:rPr lang="fr-CA" dirty="0"/>
              <a:t> pour construire celle-ci</a:t>
            </a:r>
          </a:p>
          <a:p>
            <a:r>
              <a:rPr lang="fr-CA" dirty="0"/>
              <a:t>Ensuite pour l’utilisation, il suffit d’utiliser le nom de la clé pour récupérer les données qui sont dans le fichier</a:t>
            </a:r>
          </a:p>
        </p:txBody>
      </p:sp>
      <p:sp>
        <p:nvSpPr>
          <p:cNvPr id="9" name="ZoneTexte 8">
            <a:extLst>
              <a:ext uri="{FF2B5EF4-FFF2-40B4-BE49-F238E27FC236}">
                <a16:creationId xmlns:a16="http://schemas.microsoft.com/office/drawing/2014/main" id="{DB98B0F6-06D3-4C99-A13A-B7D71A46D697}"/>
              </a:ext>
            </a:extLst>
          </p:cNvPr>
          <p:cNvSpPr txBox="1"/>
          <p:nvPr/>
        </p:nvSpPr>
        <p:spPr>
          <a:xfrm>
            <a:off x="6159617" y="1560315"/>
            <a:ext cx="6094602" cy="4616648"/>
          </a:xfrm>
          <a:prstGeom prst="rect">
            <a:avLst/>
          </a:prstGeom>
          <a:noFill/>
        </p:spPr>
        <p:txBody>
          <a:bodyPr wrap="square">
            <a:spAutoFit/>
          </a:bodyPr>
          <a:lstStyle/>
          <a:p>
            <a:r>
              <a:rPr lang="fr-CA" sz="1400" dirty="0" err="1">
                <a:solidFill>
                  <a:srgbClr val="000000"/>
                </a:solidFill>
                <a:latin typeface="Consolas" panose="020B0609020204030204" pitchFamily="49" charset="0"/>
              </a:rPr>
              <a:t>IConfiguration</a:t>
            </a:r>
            <a:r>
              <a:rPr lang="fr-CA" sz="1400" dirty="0">
                <a:solidFill>
                  <a:srgbClr val="000000"/>
                </a:solidFill>
                <a:latin typeface="Consolas" panose="020B0609020204030204" pitchFamily="49" charset="0"/>
              </a:rPr>
              <a:t> Configuration;</a:t>
            </a:r>
          </a:p>
          <a:p>
            <a:endParaRPr lang="fr-CA" sz="1400" dirty="0">
              <a:solidFill>
                <a:srgbClr val="000000"/>
              </a:solidFill>
              <a:latin typeface="Consolas" panose="020B0609020204030204" pitchFamily="49" charset="0"/>
            </a:endParaRPr>
          </a:p>
          <a:p>
            <a:r>
              <a:rPr lang="fr-CA" sz="1400" dirty="0">
                <a:solidFill>
                  <a:srgbClr val="0000FF"/>
                </a:solidFill>
                <a:latin typeface="Consolas" panose="020B0609020204030204" pitchFamily="49" charset="0"/>
              </a:rPr>
              <a:t>public</a:t>
            </a:r>
            <a:r>
              <a:rPr lang="fr-CA" sz="1400" dirty="0">
                <a:solidFill>
                  <a:srgbClr val="000000"/>
                </a:solidFill>
                <a:latin typeface="Consolas" panose="020B0609020204030204" pitchFamily="49" charset="0"/>
              </a:rPr>
              <a:t> </a:t>
            </a:r>
            <a:r>
              <a:rPr lang="fr-CA" sz="1400" dirty="0" err="1">
                <a:solidFill>
                  <a:srgbClr val="2B91AF"/>
                </a:solidFill>
                <a:latin typeface="Consolas" panose="020B0609020204030204" pitchFamily="49" charset="0"/>
              </a:rPr>
              <a:t>MainWindow</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InitializeComponent</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doConfig</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err="1">
                <a:solidFill>
                  <a:srgbClr val="0000FF"/>
                </a:solidFill>
                <a:latin typeface="Consolas" panose="020B0609020204030204" pitchFamily="49" charset="0"/>
              </a:rPr>
              <a:t>private</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void</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doConfig</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a:solidFill>
                  <a:srgbClr val="0000FF"/>
                </a:solidFill>
                <a:latin typeface="Consolas" panose="020B0609020204030204" pitchFamily="49" charset="0"/>
              </a:rPr>
              <a:t>var</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builder</a:t>
            </a:r>
            <a:r>
              <a:rPr lang="fr-CA" sz="1400" dirty="0">
                <a:solidFill>
                  <a:srgbClr val="000000"/>
                </a:solidFill>
                <a:latin typeface="Consolas" panose="020B0609020204030204" pitchFamily="49" charset="0"/>
              </a:rPr>
              <a:t> = </a:t>
            </a:r>
            <a:r>
              <a:rPr lang="fr-CA" sz="1400" dirty="0">
                <a:solidFill>
                  <a:srgbClr val="0000FF"/>
                </a:solidFill>
                <a:latin typeface="Consolas" panose="020B0609020204030204" pitchFamily="49" charset="0"/>
              </a:rPr>
              <a:t>new</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ConfigurationBuilder</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builder.AddJsonFile</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err="1">
                <a:solidFill>
                  <a:srgbClr val="A31515"/>
                </a:solidFill>
                <a:latin typeface="Consolas" panose="020B0609020204030204" pitchFamily="49" charset="0"/>
              </a:rPr>
              <a:t>appsettings.json</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optional</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true</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reloadOnChange</a:t>
            </a:r>
            <a:r>
              <a:rPr lang="fr-CA" sz="1400" dirty="0">
                <a:solidFill>
                  <a:srgbClr val="000000"/>
                </a:solidFill>
                <a:latin typeface="Consolas" panose="020B0609020204030204" pitchFamily="49" charset="0"/>
              </a:rPr>
              <a:t>: </a:t>
            </a:r>
            <a:r>
              <a:rPr lang="fr-CA" sz="1400" dirty="0" err="1">
                <a:solidFill>
                  <a:srgbClr val="0000FF"/>
                </a:solidFill>
                <a:latin typeface="Consolas" panose="020B0609020204030204" pitchFamily="49" charset="0"/>
              </a:rPr>
              <a:t>true</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Configuration = </a:t>
            </a:r>
            <a:r>
              <a:rPr lang="fr-CA" sz="1400" dirty="0" err="1">
                <a:solidFill>
                  <a:srgbClr val="000000"/>
                </a:solidFill>
                <a:latin typeface="Consolas" panose="020B0609020204030204" pitchFamily="49" charset="0"/>
              </a:rPr>
              <a:t>builder.Build</a:t>
            </a:r>
            <a:r>
              <a:rPr lang="fr-CA" sz="1400" dirty="0">
                <a:solidFill>
                  <a:srgbClr val="000000"/>
                </a:solidFill>
                <a:latin typeface="Consolas" panose="020B0609020204030204" pitchFamily="49" charset="0"/>
              </a:rPr>
              <a:t>();</a:t>
            </a:r>
          </a:p>
          <a:p>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a:t>
            </a:r>
            <a:r>
              <a:rPr lang="fr-CA" sz="1400" dirty="0">
                <a:solidFill>
                  <a:srgbClr val="008000"/>
                </a:solidFill>
                <a:latin typeface="Consolas" panose="020B0609020204030204" pitchFamily="49" charset="0"/>
              </a:rPr>
              <a:t>// Afficher la chaîne de connexion</a:t>
            </a:r>
            <a:endParaRPr lang="fr-CA" sz="1400" dirty="0">
              <a:solidFill>
                <a:srgbClr val="000000"/>
              </a:solidFill>
              <a:latin typeface="Consolas" panose="020B0609020204030204" pitchFamily="49" charset="0"/>
            </a:endParaRPr>
          </a:p>
          <a:p>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Debug.WriteLine</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$"La chaîne de connexion est : "</a:t>
            </a:r>
            <a:r>
              <a:rPr lang="fr-CA" sz="1400" dirty="0">
                <a:solidFill>
                  <a:srgbClr val="000000"/>
                </a:solidFill>
                <a:latin typeface="Consolas" panose="020B0609020204030204" pitchFamily="49" charset="0"/>
              </a:rPr>
              <a:t> +</a:t>
            </a:r>
          </a:p>
          <a:p>
            <a:r>
              <a:rPr lang="fr-CA" sz="1400" dirty="0">
                <a:solidFill>
                  <a:srgbClr val="000000"/>
                </a:solidFill>
                <a:latin typeface="Consolas" panose="020B0609020204030204" pitchFamily="49" charset="0"/>
              </a:rPr>
              <a:t>        </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{Configuration[</a:t>
            </a:r>
            <a:r>
              <a:rPr lang="fr-CA" sz="1400" dirty="0">
                <a:solidFill>
                  <a:srgbClr val="A31515"/>
                </a:solidFill>
                <a:latin typeface="Consolas" panose="020B0609020204030204" pitchFamily="49" charset="0"/>
              </a:rPr>
              <a:t>"</a:t>
            </a:r>
            <a:r>
              <a:rPr lang="fr-CA" sz="1400" dirty="0" err="1">
                <a:solidFill>
                  <a:srgbClr val="A31515"/>
                </a:solidFill>
                <a:latin typeface="Consolas" panose="020B0609020204030204" pitchFamily="49" charset="0"/>
              </a:rPr>
              <a:t>ConnectionString</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p>
          <a:p>
            <a:r>
              <a:rPr lang="fr-CA" sz="1400" dirty="0">
                <a:solidFill>
                  <a:srgbClr val="000000"/>
                </a:solidFill>
                <a:latin typeface="Consolas" panose="020B0609020204030204" pitchFamily="49" charset="0"/>
              </a:rPr>
              <a:t>}</a:t>
            </a:r>
            <a:endParaRPr lang="fr-CA" sz="1400" dirty="0"/>
          </a:p>
        </p:txBody>
      </p:sp>
      <p:sp>
        <p:nvSpPr>
          <p:cNvPr id="10" name="ZoneTexte 9">
            <a:extLst>
              <a:ext uri="{FF2B5EF4-FFF2-40B4-BE49-F238E27FC236}">
                <a16:creationId xmlns:a16="http://schemas.microsoft.com/office/drawing/2014/main" id="{17BC32C5-1A67-42B9-B1E5-AD55BD5EC400}"/>
              </a:ext>
            </a:extLst>
          </p:cNvPr>
          <p:cNvSpPr txBox="1"/>
          <p:nvPr/>
        </p:nvSpPr>
        <p:spPr>
          <a:xfrm>
            <a:off x="9046129" y="1929467"/>
            <a:ext cx="3145871" cy="1200329"/>
          </a:xfrm>
          <a:prstGeom prst="rect">
            <a:avLst/>
          </a:prstGeom>
          <a:noFill/>
        </p:spPr>
        <p:txBody>
          <a:bodyPr wrap="square" rtlCol="0">
            <a:spAutoFit/>
          </a:bodyPr>
          <a:lstStyle/>
          <a:p>
            <a:r>
              <a:rPr lang="fr-CA" dirty="0"/>
              <a:t>Pour l’exemple, j’ai mis le code dans le </a:t>
            </a:r>
            <a:r>
              <a:rPr lang="fr-CA" dirty="0" err="1"/>
              <a:t>MainWindow</a:t>
            </a:r>
            <a:r>
              <a:rPr lang="fr-CA" dirty="0"/>
              <a:t> seulement pour l’exemple! </a:t>
            </a:r>
            <a:r>
              <a:rPr lang="fr-CA" b="1" u="sng" dirty="0">
                <a:solidFill>
                  <a:srgbClr val="FF0000"/>
                </a:solidFill>
                <a:effectLst>
                  <a:outerShdw blurRad="38100" dist="38100" dir="2700000" algn="tl">
                    <a:srgbClr val="000000">
                      <a:alpha val="43137"/>
                    </a:srgbClr>
                  </a:outerShdw>
                </a:effectLst>
              </a:rPr>
              <a:t>Ne faites pas ça dans un projet</a:t>
            </a:r>
          </a:p>
        </p:txBody>
      </p:sp>
    </p:spTree>
    <p:extLst>
      <p:ext uri="{BB962C8B-B14F-4D97-AF65-F5344CB8AC3E}">
        <p14:creationId xmlns:p14="http://schemas.microsoft.com/office/powerpoint/2010/main" val="158702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991F9-8C9F-4CE9-81D9-E7525B191366}"/>
              </a:ext>
            </a:extLst>
          </p:cNvPr>
          <p:cNvSpPr>
            <a:spLocks noGrp="1"/>
          </p:cNvSpPr>
          <p:nvPr>
            <p:ph type="title"/>
          </p:nvPr>
        </p:nvSpPr>
        <p:spPr/>
        <p:txBody>
          <a:bodyPr/>
          <a:lstStyle/>
          <a:p>
            <a:r>
              <a:rPr lang="fr-CA" dirty="0"/>
              <a:t>Fichier de configuration : Utilisation</a:t>
            </a:r>
          </a:p>
        </p:txBody>
      </p:sp>
      <p:sp>
        <p:nvSpPr>
          <p:cNvPr id="3" name="Espace réservé du contenu 2">
            <a:extLst>
              <a:ext uri="{FF2B5EF4-FFF2-40B4-BE49-F238E27FC236}">
                <a16:creationId xmlns:a16="http://schemas.microsoft.com/office/drawing/2014/main" id="{AD0EDBC2-CF66-43ED-885E-6AA738E87067}"/>
              </a:ext>
            </a:extLst>
          </p:cNvPr>
          <p:cNvSpPr>
            <a:spLocks noGrp="1"/>
          </p:cNvSpPr>
          <p:nvPr>
            <p:ph idx="1"/>
          </p:nvPr>
        </p:nvSpPr>
        <p:spPr/>
        <p:txBody>
          <a:bodyPr/>
          <a:lstStyle/>
          <a:p>
            <a:r>
              <a:rPr lang="fr-CA" dirty="0"/>
              <a:t>Si une section est présente dans le fichier de configuration, on peut  utiliser la méthode </a:t>
            </a:r>
            <a:r>
              <a:rPr lang="fr-CA" b="1" dirty="0" err="1"/>
              <a:t>GetSection</a:t>
            </a:r>
            <a:r>
              <a:rPr lang="fr-CA" dirty="0"/>
              <a:t> de la configuration</a:t>
            </a:r>
          </a:p>
          <a:p>
            <a:r>
              <a:rPr lang="fr-CA" dirty="0"/>
              <a:t>Un exemple ci-bas montre l’utilisation d’un fichier de configuration ayant une section nommée « </a:t>
            </a:r>
            <a:r>
              <a:rPr lang="fr-CA" dirty="0" err="1"/>
              <a:t>someConfiguration</a:t>
            </a:r>
            <a:r>
              <a:rPr lang="fr-CA" dirty="0"/>
              <a:t> » qui a elle-même une clé « second »</a:t>
            </a:r>
          </a:p>
        </p:txBody>
      </p:sp>
      <p:sp>
        <p:nvSpPr>
          <p:cNvPr id="8" name="ZoneTexte 7">
            <a:extLst>
              <a:ext uri="{FF2B5EF4-FFF2-40B4-BE49-F238E27FC236}">
                <a16:creationId xmlns:a16="http://schemas.microsoft.com/office/drawing/2014/main" id="{B1767007-5574-4D6F-A437-E734FD6F128F}"/>
              </a:ext>
            </a:extLst>
          </p:cNvPr>
          <p:cNvSpPr txBox="1"/>
          <p:nvPr/>
        </p:nvSpPr>
        <p:spPr>
          <a:xfrm>
            <a:off x="1928854" y="5665569"/>
            <a:ext cx="7747062" cy="646331"/>
          </a:xfrm>
          <a:prstGeom prst="rect">
            <a:avLst/>
          </a:prstGeom>
          <a:noFill/>
        </p:spPr>
        <p:txBody>
          <a:bodyPr wrap="square">
            <a:spAutoFit/>
          </a:bodyPr>
          <a:lstStyle/>
          <a:p>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secondValue</a:t>
            </a:r>
            <a:r>
              <a:rPr lang="fr-CA" sz="1800" dirty="0">
                <a:solidFill>
                  <a:srgbClr val="000000"/>
                </a:solidFill>
                <a:latin typeface="Consolas" panose="020B0609020204030204" pitchFamily="49" charset="0"/>
              </a:rPr>
              <a:t> =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Configuration.GetSection</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someConfigSection</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"second"</a:t>
            </a:r>
            <a:r>
              <a:rPr lang="fr-CA" sz="1800" dirty="0">
                <a:solidFill>
                  <a:srgbClr val="000000"/>
                </a:solidFill>
                <a:latin typeface="Consolas" panose="020B0609020204030204" pitchFamily="49" charset="0"/>
              </a:rPr>
              <a:t>];</a:t>
            </a:r>
            <a:endParaRPr lang="fr-CA" dirty="0"/>
          </a:p>
        </p:txBody>
      </p:sp>
      <p:sp>
        <p:nvSpPr>
          <p:cNvPr id="10" name="ZoneTexte 9">
            <a:extLst>
              <a:ext uri="{FF2B5EF4-FFF2-40B4-BE49-F238E27FC236}">
                <a16:creationId xmlns:a16="http://schemas.microsoft.com/office/drawing/2014/main" id="{91364960-4067-4487-A5FA-B5F8D8DAA7E2}"/>
              </a:ext>
            </a:extLst>
          </p:cNvPr>
          <p:cNvSpPr txBox="1"/>
          <p:nvPr/>
        </p:nvSpPr>
        <p:spPr>
          <a:xfrm>
            <a:off x="4104624" y="3843775"/>
            <a:ext cx="3982752" cy="1754326"/>
          </a:xfrm>
          <a:prstGeom prst="rect">
            <a:avLst/>
          </a:prstGeom>
          <a:noFill/>
        </p:spPr>
        <p:txBody>
          <a:bodyPr wrap="square">
            <a:spAutoFit/>
          </a:bodyPr>
          <a:lstStyle/>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a:t>
            </a:r>
            <a:r>
              <a:rPr lang="fr-CA" sz="1800" dirty="0" err="1">
                <a:solidFill>
                  <a:srgbClr val="2E75B6"/>
                </a:solidFill>
                <a:latin typeface="Consolas" panose="020B0609020204030204" pitchFamily="49" charset="0"/>
              </a:rPr>
              <a:t>someConfigSection</a:t>
            </a:r>
            <a:r>
              <a:rPr lang="fr-CA" sz="1800" dirty="0">
                <a:solidFill>
                  <a:srgbClr val="2E75B6"/>
                </a:solidFill>
                <a:latin typeface="Consolas" panose="020B0609020204030204" pitchFamily="49" charset="0"/>
              </a:rPr>
              <a:t>"</a:t>
            </a:r>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"first"</a:t>
            </a:r>
            <a:r>
              <a:rPr lang="fr-CA" sz="1800" dirty="0">
                <a:solidFill>
                  <a:srgbClr val="000000"/>
                </a:solidFill>
                <a:latin typeface="Consolas" panose="020B0609020204030204" pitchFamily="49" charset="0"/>
              </a:rPr>
              <a:t>: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FirstConfig</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2E75B6"/>
                </a:solidFill>
                <a:latin typeface="Consolas" panose="020B0609020204030204" pitchFamily="49" charset="0"/>
              </a:rPr>
              <a:t>"second"</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"Second"</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1213047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1527</Words>
  <Application>Microsoft Office PowerPoint</Application>
  <PresentationFormat>Grand écran</PresentationFormat>
  <Paragraphs>192</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Consolas</vt:lpstr>
      <vt:lpstr>Thème Office</vt:lpstr>
      <vt:lpstr>Fichier de configuration</vt:lpstr>
      <vt:lpstr>Plan de leçon</vt:lpstr>
      <vt:lpstr>Fichier de configuration</vt:lpstr>
      <vt:lpstr>Fichier de configuration : Utilisation</vt:lpstr>
      <vt:lpstr>Fichier de configuration : Utilisation</vt:lpstr>
      <vt:lpstr>Fichier de configuration : Utilisation</vt:lpstr>
      <vt:lpstr>Fichier de configuration : Utilisation</vt:lpstr>
      <vt:lpstr>Fichier de configuration : Utilisation</vt:lpstr>
      <vt:lpstr>Fichier de configuration : Utilisation</vt:lpstr>
      <vt:lpstr>Secrets d’utilisateur</vt:lpstr>
      <vt:lpstr>Exercices</vt:lpstr>
      <vt:lpstr>Secrets d’utilisateur</vt:lpstr>
      <vt:lpstr>Secrets d’utilisateur</vt:lpstr>
      <vt:lpstr>Secrets d’utilisateur</vt:lpstr>
      <vt:lpstr>Secrets d’utilisateur : Utilisation</vt:lpstr>
      <vt:lpstr>Secrets d’utilisateur : Exemple</vt:lpstr>
      <vt:lpstr>Variable d’environnement : Ajout</vt:lpstr>
      <vt:lpstr>Variable d’environnement : Mode développement</vt:lpstr>
      <vt:lpstr>Variable d’environnement : Utilisation</vt:lpstr>
      <vt:lpstr>Secrets d’utilisateur : Supplément</vt:lpstr>
      <vt:lpstr>Exercices</vt:lpstr>
      <vt:lpstr>Exercices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Utilisation des configurations </dc:title>
  <dc:creator>Nicolas Bourré</dc:creator>
  <cp:lastModifiedBy>Nicolas Bourré</cp:lastModifiedBy>
  <cp:revision>49</cp:revision>
  <dcterms:created xsi:type="dcterms:W3CDTF">2020-10-30T12:33:15Z</dcterms:created>
  <dcterms:modified xsi:type="dcterms:W3CDTF">2021-09-27T16:16:44Z</dcterms:modified>
</cp:coreProperties>
</file>