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8" r:id="rId12"/>
    <p:sldId id="269" r:id="rId13"/>
    <p:sldId id="270" r:id="rId14"/>
    <p:sldId id="271" r:id="rId15"/>
    <p:sldId id="281" r:id="rId16"/>
    <p:sldId id="272" r:id="rId17"/>
    <p:sldId id="273" r:id="rId18"/>
    <p:sldId id="261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67" r:id="rId28"/>
    <p:sldId id="283" r:id="rId29"/>
    <p:sldId id="265" r:id="rId30"/>
    <p:sldId id="266" r:id="rId31"/>
    <p:sldId id="26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08" autoAdjust="0"/>
  </p:normalViewPr>
  <p:slideViewPr>
    <p:cSldViewPr snapToGrid="0">
      <p:cViewPr varScale="1">
        <p:scale>
          <a:sx n="83" d="100"/>
          <a:sy n="83" d="100"/>
        </p:scale>
        <p:origin x="16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ourré" userId="3976cfa3-d3e1-428e-81d1-805acb964e52" providerId="ADAL" clId="{8DDA506E-DB2A-41BB-B93D-DE61E13835E3}"/>
    <pc:docChg chg="undo custSel addSld modSld sldOrd">
      <pc:chgData name="Nicolas Bourré" userId="3976cfa3-d3e1-428e-81d1-805acb964e52" providerId="ADAL" clId="{8DDA506E-DB2A-41BB-B93D-DE61E13835E3}" dt="2021-04-27T15:44:40.220" v="6035"/>
      <pc:docMkLst>
        <pc:docMk/>
      </pc:docMkLst>
      <pc:sldChg chg="modSp mod ord">
        <pc:chgData name="Nicolas Bourré" userId="3976cfa3-d3e1-428e-81d1-805acb964e52" providerId="ADAL" clId="{8DDA506E-DB2A-41BB-B93D-DE61E13835E3}" dt="2021-04-26T20:24:23.098" v="2369" actId="20577"/>
        <pc:sldMkLst>
          <pc:docMk/>
          <pc:sldMk cId="3382731419" sldId="261"/>
        </pc:sldMkLst>
        <pc:spChg chg="mod">
          <ac:chgData name="Nicolas Bourré" userId="3976cfa3-d3e1-428e-81d1-805acb964e52" providerId="ADAL" clId="{8DDA506E-DB2A-41BB-B93D-DE61E13835E3}" dt="2021-04-26T20:24:23.098" v="2369" actId="20577"/>
          <ac:spMkLst>
            <pc:docMk/>
            <pc:sldMk cId="3382731419" sldId="261"/>
            <ac:spMk id="2" creationId="{B50C9EE6-9F39-4E0E-A2F0-00F675CD3DAF}"/>
          </ac:spMkLst>
        </pc:spChg>
      </pc:sldChg>
      <pc:sldChg chg="modSp mod">
        <pc:chgData name="Nicolas Bourré" userId="3976cfa3-d3e1-428e-81d1-805acb964e52" providerId="ADAL" clId="{8DDA506E-DB2A-41BB-B93D-DE61E13835E3}" dt="2021-04-26T17:21:56.082" v="1" actId="1076"/>
        <pc:sldMkLst>
          <pc:docMk/>
          <pc:sldMk cId="3330312944" sldId="262"/>
        </pc:sldMkLst>
        <pc:spChg chg="mod">
          <ac:chgData name="Nicolas Bourré" userId="3976cfa3-d3e1-428e-81d1-805acb964e52" providerId="ADAL" clId="{8DDA506E-DB2A-41BB-B93D-DE61E13835E3}" dt="2021-04-26T17:21:56.082" v="1" actId="1076"/>
          <ac:spMkLst>
            <pc:docMk/>
            <pc:sldMk cId="3330312944" sldId="262"/>
            <ac:spMk id="3" creationId="{9FA29063-16E2-448C-8235-0D0FD6556C78}"/>
          </ac:spMkLst>
        </pc:spChg>
      </pc:sldChg>
      <pc:sldChg chg="modSp mod modNotesTx">
        <pc:chgData name="Nicolas Bourré" userId="3976cfa3-d3e1-428e-81d1-805acb964e52" providerId="ADAL" clId="{8DDA506E-DB2A-41BB-B93D-DE61E13835E3}" dt="2021-04-27T15:44:40.220" v="6035"/>
        <pc:sldMkLst>
          <pc:docMk/>
          <pc:sldMk cId="1299354986" sldId="265"/>
        </pc:sldMkLst>
        <pc:spChg chg="mod">
          <ac:chgData name="Nicolas Bourré" userId="3976cfa3-d3e1-428e-81d1-805acb964e52" providerId="ADAL" clId="{8DDA506E-DB2A-41BB-B93D-DE61E13835E3}" dt="2021-04-27T15:44:39.570" v="6034" actId="27636"/>
          <ac:spMkLst>
            <pc:docMk/>
            <pc:sldMk cId="1299354986" sldId="265"/>
            <ac:spMk id="3" creationId="{D9F84198-89F3-4114-A8D9-4D6F88EDD1DE}"/>
          </ac:spMkLst>
        </pc:spChg>
      </pc:sldChg>
      <pc:sldChg chg="modSp new mod">
        <pc:chgData name="Nicolas Bourré" userId="3976cfa3-d3e1-428e-81d1-805acb964e52" providerId="ADAL" clId="{8DDA506E-DB2A-41BB-B93D-DE61E13835E3}" dt="2021-04-26T19:57:43.838" v="439" actId="6549"/>
        <pc:sldMkLst>
          <pc:docMk/>
          <pc:sldMk cId="2138670523" sldId="268"/>
        </pc:sldMkLst>
        <pc:spChg chg="mod">
          <ac:chgData name="Nicolas Bourré" userId="3976cfa3-d3e1-428e-81d1-805acb964e52" providerId="ADAL" clId="{8DDA506E-DB2A-41BB-B93D-DE61E13835E3}" dt="2021-04-26T18:49:35.854" v="437" actId="20577"/>
          <ac:spMkLst>
            <pc:docMk/>
            <pc:sldMk cId="2138670523" sldId="268"/>
            <ac:spMk id="2" creationId="{4BC21063-20E7-4F23-AF37-BCB9D2F6F1CC}"/>
          </ac:spMkLst>
        </pc:spChg>
        <pc:spChg chg="mod">
          <ac:chgData name="Nicolas Bourré" userId="3976cfa3-d3e1-428e-81d1-805acb964e52" providerId="ADAL" clId="{8DDA506E-DB2A-41BB-B93D-DE61E13835E3}" dt="2021-04-26T19:57:43.838" v="439" actId="6549"/>
          <ac:spMkLst>
            <pc:docMk/>
            <pc:sldMk cId="2138670523" sldId="268"/>
            <ac:spMk id="3" creationId="{C30CE0EE-B2E8-4BC9-B361-07F031D2894B}"/>
          </ac:spMkLst>
        </pc:spChg>
      </pc:sldChg>
      <pc:sldChg chg="modSp new mod">
        <pc:chgData name="Nicolas Bourré" userId="3976cfa3-d3e1-428e-81d1-805acb964e52" providerId="ADAL" clId="{8DDA506E-DB2A-41BB-B93D-DE61E13835E3}" dt="2021-04-26T20:10:20.764" v="1072" actId="20577"/>
        <pc:sldMkLst>
          <pc:docMk/>
          <pc:sldMk cId="3631149285" sldId="269"/>
        </pc:sldMkLst>
        <pc:spChg chg="mod">
          <ac:chgData name="Nicolas Bourré" userId="3976cfa3-d3e1-428e-81d1-805acb964e52" providerId="ADAL" clId="{8DDA506E-DB2A-41BB-B93D-DE61E13835E3}" dt="2021-04-26T19:58:27.202" v="464" actId="20577"/>
          <ac:spMkLst>
            <pc:docMk/>
            <pc:sldMk cId="3631149285" sldId="269"/>
            <ac:spMk id="2" creationId="{95744657-8818-420E-A1C3-2AE70955C369}"/>
          </ac:spMkLst>
        </pc:spChg>
        <pc:spChg chg="mod">
          <ac:chgData name="Nicolas Bourré" userId="3976cfa3-d3e1-428e-81d1-805acb964e52" providerId="ADAL" clId="{8DDA506E-DB2A-41BB-B93D-DE61E13835E3}" dt="2021-04-26T20:10:20.764" v="1072" actId="20577"/>
          <ac:spMkLst>
            <pc:docMk/>
            <pc:sldMk cId="3631149285" sldId="269"/>
            <ac:spMk id="3" creationId="{19566A49-9369-45C2-9AAB-A260B917DC22}"/>
          </ac:spMkLst>
        </pc:spChg>
      </pc:sldChg>
      <pc:sldChg chg="modSp new mod">
        <pc:chgData name="Nicolas Bourré" userId="3976cfa3-d3e1-428e-81d1-805acb964e52" providerId="ADAL" clId="{8DDA506E-DB2A-41BB-B93D-DE61E13835E3}" dt="2021-04-26T20:18:19.042" v="1785" actId="27636"/>
        <pc:sldMkLst>
          <pc:docMk/>
          <pc:sldMk cId="1446584197" sldId="270"/>
        </pc:sldMkLst>
        <pc:spChg chg="mod">
          <ac:chgData name="Nicolas Bourré" userId="3976cfa3-d3e1-428e-81d1-805acb964e52" providerId="ADAL" clId="{8DDA506E-DB2A-41BB-B93D-DE61E13835E3}" dt="2021-04-26T20:11:28.749" v="1081" actId="20577"/>
          <ac:spMkLst>
            <pc:docMk/>
            <pc:sldMk cId="1446584197" sldId="270"/>
            <ac:spMk id="2" creationId="{4823427C-0278-427E-9F9E-A002307BD7A3}"/>
          </ac:spMkLst>
        </pc:spChg>
        <pc:spChg chg="mod">
          <ac:chgData name="Nicolas Bourré" userId="3976cfa3-d3e1-428e-81d1-805acb964e52" providerId="ADAL" clId="{8DDA506E-DB2A-41BB-B93D-DE61E13835E3}" dt="2021-04-26T20:18:19.042" v="1785" actId="27636"/>
          <ac:spMkLst>
            <pc:docMk/>
            <pc:sldMk cId="1446584197" sldId="270"/>
            <ac:spMk id="3" creationId="{290F9D7A-0D29-4E34-8E00-9EC6223887AD}"/>
          </ac:spMkLst>
        </pc:spChg>
      </pc:sldChg>
      <pc:sldChg chg="addSp delSp modSp new mod modClrScheme chgLayout">
        <pc:chgData name="Nicolas Bourré" userId="3976cfa3-d3e1-428e-81d1-805acb964e52" providerId="ADAL" clId="{8DDA506E-DB2A-41BB-B93D-DE61E13835E3}" dt="2021-04-26T20:19:53.074" v="1905" actId="1076"/>
        <pc:sldMkLst>
          <pc:docMk/>
          <pc:sldMk cId="1058392742" sldId="271"/>
        </pc:sldMkLst>
        <pc:spChg chg="mod ord">
          <ac:chgData name="Nicolas Bourré" userId="3976cfa3-d3e1-428e-81d1-805acb964e52" providerId="ADAL" clId="{8DDA506E-DB2A-41BB-B93D-DE61E13835E3}" dt="2021-04-26T20:19:34.948" v="1899" actId="700"/>
          <ac:spMkLst>
            <pc:docMk/>
            <pc:sldMk cId="1058392742" sldId="271"/>
            <ac:spMk id="2" creationId="{52202649-9758-41BF-B388-20FF7E55CF53}"/>
          </ac:spMkLst>
        </pc:spChg>
        <pc:spChg chg="mod ord">
          <ac:chgData name="Nicolas Bourré" userId="3976cfa3-d3e1-428e-81d1-805acb964e52" providerId="ADAL" clId="{8DDA506E-DB2A-41BB-B93D-DE61E13835E3}" dt="2021-04-26T20:19:44.709" v="1902" actId="14100"/>
          <ac:spMkLst>
            <pc:docMk/>
            <pc:sldMk cId="1058392742" sldId="271"/>
            <ac:spMk id="3" creationId="{DD80DFF4-E76A-49C5-9E1B-E0FCB670BD24}"/>
          </ac:spMkLst>
        </pc:spChg>
        <pc:spChg chg="add del mod">
          <ac:chgData name="Nicolas Bourré" userId="3976cfa3-d3e1-428e-81d1-805acb964e52" providerId="ADAL" clId="{8DDA506E-DB2A-41BB-B93D-DE61E13835E3}" dt="2021-04-26T20:19:31.297" v="1898" actId="6264"/>
          <ac:spMkLst>
            <pc:docMk/>
            <pc:sldMk cId="1058392742" sldId="271"/>
            <ac:spMk id="4" creationId="{CFA8FEDF-3C4A-477C-833D-FD7798E50A12}"/>
          </ac:spMkLst>
        </pc:spChg>
        <pc:spChg chg="add del mod">
          <ac:chgData name="Nicolas Bourré" userId="3976cfa3-d3e1-428e-81d1-805acb964e52" providerId="ADAL" clId="{8DDA506E-DB2A-41BB-B93D-DE61E13835E3}" dt="2021-04-26T20:19:31.297" v="1898" actId="6264"/>
          <ac:spMkLst>
            <pc:docMk/>
            <pc:sldMk cId="1058392742" sldId="271"/>
            <ac:spMk id="5" creationId="{045E3933-CF0D-4BAF-8F22-A407E6DD9256}"/>
          </ac:spMkLst>
        </pc:spChg>
        <pc:spChg chg="add del mod ord">
          <ac:chgData name="Nicolas Bourré" userId="3976cfa3-d3e1-428e-81d1-805acb964e52" providerId="ADAL" clId="{8DDA506E-DB2A-41BB-B93D-DE61E13835E3}" dt="2021-04-26T20:19:37.819" v="1900" actId="931"/>
          <ac:spMkLst>
            <pc:docMk/>
            <pc:sldMk cId="1058392742" sldId="271"/>
            <ac:spMk id="6" creationId="{783F0681-64C1-4522-9C93-5A1527EF60F1}"/>
          </ac:spMkLst>
        </pc:spChg>
        <pc:picChg chg="add mod">
          <ac:chgData name="Nicolas Bourré" userId="3976cfa3-d3e1-428e-81d1-805acb964e52" providerId="ADAL" clId="{8DDA506E-DB2A-41BB-B93D-DE61E13835E3}" dt="2021-04-26T20:19:53.074" v="1905" actId="1076"/>
          <ac:picMkLst>
            <pc:docMk/>
            <pc:sldMk cId="1058392742" sldId="271"/>
            <ac:picMk id="8" creationId="{72422F79-FE34-46E7-94A0-3412290939F5}"/>
          </ac:picMkLst>
        </pc:picChg>
      </pc:sldChg>
      <pc:sldChg chg="addSp delSp modSp add mod chgLayout">
        <pc:chgData name="Nicolas Bourré" userId="3976cfa3-d3e1-428e-81d1-805acb964e52" providerId="ADAL" clId="{8DDA506E-DB2A-41BB-B93D-DE61E13835E3}" dt="2021-04-26T20:21:53.685" v="2078" actId="15"/>
        <pc:sldMkLst>
          <pc:docMk/>
          <pc:sldMk cId="2510807699" sldId="272"/>
        </pc:sldMkLst>
        <pc:spChg chg="mod ord">
          <ac:chgData name="Nicolas Bourré" userId="3976cfa3-d3e1-428e-81d1-805acb964e52" providerId="ADAL" clId="{8DDA506E-DB2A-41BB-B93D-DE61E13835E3}" dt="2021-04-26T20:20:13.489" v="1907" actId="6264"/>
          <ac:spMkLst>
            <pc:docMk/>
            <pc:sldMk cId="2510807699" sldId="272"/>
            <ac:spMk id="2" creationId="{52202649-9758-41BF-B388-20FF7E55CF53}"/>
          </ac:spMkLst>
        </pc:spChg>
        <pc:spChg chg="mod ord">
          <ac:chgData name="Nicolas Bourré" userId="3976cfa3-d3e1-428e-81d1-805acb964e52" providerId="ADAL" clId="{8DDA506E-DB2A-41BB-B93D-DE61E13835E3}" dt="2021-04-26T20:21:53.685" v="2078" actId="15"/>
          <ac:spMkLst>
            <pc:docMk/>
            <pc:sldMk cId="2510807699" sldId="272"/>
            <ac:spMk id="3" creationId="{DD80DFF4-E76A-49C5-9E1B-E0FCB670BD24}"/>
          </ac:spMkLst>
        </pc:spChg>
        <pc:spChg chg="add del mod">
          <ac:chgData name="Nicolas Bourré" userId="3976cfa3-d3e1-428e-81d1-805acb964e52" providerId="ADAL" clId="{8DDA506E-DB2A-41BB-B93D-DE61E13835E3}" dt="2021-04-26T20:20:13.489" v="1907" actId="6264"/>
          <ac:spMkLst>
            <pc:docMk/>
            <pc:sldMk cId="2510807699" sldId="272"/>
            <ac:spMk id="4" creationId="{503E032D-DB8C-43F9-BD50-E948892C10B9}"/>
          </ac:spMkLst>
        </pc:spChg>
        <pc:spChg chg="add del mod">
          <ac:chgData name="Nicolas Bourré" userId="3976cfa3-d3e1-428e-81d1-805acb964e52" providerId="ADAL" clId="{8DDA506E-DB2A-41BB-B93D-DE61E13835E3}" dt="2021-04-26T20:20:13.489" v="1907" actId="6264"/>
          <ac:spMkLst>
            <pc:docMk/>
            <pc:sldMk cId="2510807699" sldId="272"/>
            <ac:spMk id="5" creationId="{E3F81F7A-D82B-481E-A393-282E1F4E24E4}"/>
          </ac:spMkLst>
        </pc:spChg>
        <pc:spChg chg="add del mod">
          <ac:chgData name="Nicolas Bourré" userId="3976cfa3-d3e1-428e-81d1-805acb964e52" providerId="ADAL" clId="{8DDA506E-DB2A-41BB-B93D-DE61E13835E3}" dt="2021-04-26T20:20:13.489" v="1907" actId="6264"/>
          <ac:spMkLst>
            <pc:docMk/>
            <pc:sldMk cId="2510807699" sldId="272"/>
            <ac:spMk id="6" creationId="{EE3277B8-AB71-4F3E-8D56-0FED9AC6D6C6}"/>
          </ac:spMkLst>
        </pc:spChg>
        <pc:picChg chg="mod ord">
          <ac:chgData name="Nicolas Bourré" userId="3976cfa3-d3e1-428e-81d1-805acb964e52" providerId="ADAL" clId="{8DDA506E-DB2A-41BB-B93D-DE61E13835E3}" dt="2021-04-26T20:21:19.679" v="2038" actId="14826"/>
          <ac:picMkLst>
            <pc:docMk/>
            <pc:sldMk cId="2510807699" sldId="272"/>
            <ac:picMk id="8" creationId="{72422F79-FE34-46E7-94A0-3412290939F5}"/>
          </ac:picMkLst>
        </pc:picChg>
      </pc:sldChg>
      <pc:sldChg chg="addSp delSp modSp new mod">
        <pc:chgData name="Nicolas Bourré" userId="3976cfa3-d3e1-428e-81d1-805acb964e52" providerId="ADAL" clId="{8DDA506E-DB2A-41BB-B93D-DE61E13835E3}" dt="2021-04-27T15:14:53.660" v="4522" actId="20577"/>
        <pc:sldMkLst>
          <pc:docMk/>
          <pc:sldMk cId="2939010308" sldId="273"/>
        </pc:sldMkLst>
        <pc:spChg chg="mod">
          <ac:chgData name="Nicolas Bourré" userId="3976cfa3-d3e1-428e-81d1-805acb964e52" providerId="ADAL" clId="{8DDA506E-DB2A-41BB-B93D-DE61E13835E3}" dt="2021-04-26T20:22:36.316" v="2095" actId="20577"/>
          <ac:spMkLst>
            <pc:docMk/>
            <pc:sldMk cId="2939010308" sldId="273"/>
            <ac:spMk id="2" creationId="{5500A707-AF39-44B4-801F-4A6F7450207D}"/>
          </ac:spMkLst>
        </pc:spChg>
        <pc:spChg chg="mod">
          <ac:chgData name="Nicolas Bourré" userId="3976cfa3-d3e1-428e-81d1-805acb964e52" providerId="ADAL" clId="{8DDA506E-DB2A-41BB-B93D-DE61E13835E3}" dt="2021-04-26T20:24:12.129" v="2368" actId="20577"/>
          <ac:spMkLst>
            <pc:docMk/>
            <pc:sldMk cId="2939010308" sldId="273"/>
            <ac:spMk id="3" creationId="{65D21B4C-E9BA-4E8A-9BEC-3F7D48E7D1A6}"/>
          </ac:spMkLst>
        </pc:spChg>
        <pc:spChg chg="del">
          <ac:chgData name="Nicolas Bourré" userId="3976cfa3-d3e1-428e-81d1-805acb964e52" providerId="ADAL" clId="{8DDA506E-DB2A-41BB-B93D-DE61E13835E3}" dt="2021-04-26T20:22:26.622" v="2082" actId="478"/>
          <ac:spMkLst>
            <pc:docMk/>
            <pc:sldMk cId="2939010308" sldId="273"/>
            <ac:spMk id="4" creationId="{0811A0E3-B49F-451B-A69E-1F682FEC7C99}"/>
          </ac:spMkLst>
        </pc:spChg>
        <pc:spChg chg="add mod">
          <ac:chgData name="Nicolas Bourré" userId="3976cfa3-d3e1-428e-81d1-805acb964e52" providerId="ADAL" clId="{8DDA506E-DB2A-41BB-B93D-DE61E13835E3}" dt="2021-04-27T15:14:53.660" v="4522" actId="20577"/>
          <ac:spMkLst>
            <pc:docMk/>
            <pc:sldMk cId="2939010308" sldId="273"/>
            <ac:spMk id="6" creationId="{1A3A2799-34B6-44FD-9442-2B5163C2F9C2}"/>
          </ac:spMkLst>
        </pc:spChg>
      </pc:sldChg>
      <pc:sldChg chg="addSp delSp modSp new mod">
        <pc:chgData name="Nicolas Bourré" userId="3976cfa3-d3e1-428e-81d1-805acb964e52" providerId="ADAL" clId="{8DDA506E-DB2A-41BB-B93D-DE61E13835E3}" dt="2021-04-26T20:46:04.741" v="3962" actId="14100"/>
        <pc:sldMkLst>
          <pc:docMk/>
          <pc:sldMk cId="3534432394" sldId="274"/>
        </pc:sldMkLst>
        <pc:spChg chg="mod">
          <ac:chgData name="Nicolas Bourré" userId="3976cfa3-d3e1-428e-81d1-805acb964e52" providerId="ADAL" clId="{8DDA506E-DB2A-41BB-B93D-DE61E13835E3}" dt="2021-04-26T20:25:24.437" v="2409" actId="20577"/>
          <ac:spMkLst>
            <pc:docMk/>
            <pc:sldMk cId="3534432394" sldId="274"/>
            <ac:spMk id="2" creationId="{572FEE4B-27A6-4760-944F-02384B72DB65}"/>
          </ac:spMkLst>
        </pc:spChg>
        <pc:spChg chg="mod">
          <ac:chgData name="Nicolas Bourré" userId="3976cfa3-d3e1-428e-81d1-805acb964e52" providerId="ADAL" clId="{8DDA506E-DB2A-41BB-B93D-DE61E13835E3}" dt="2021-04-26T20:46:04.741" v="3962" actId="14100"/>
          <ac:spMkLst>
            <pc:docMk/>
            <pc:sldMk cId="3534432394" sldId="274"/>
            <ac:spMk id="3" creationId="{2F928F6A-41D9-4E74-816F-46D5EDE43346}"/>
          </ac:spMkLst>
        </pc:spChg>
        <pc:spChg chg="add del mod">
          <ac:chgData name="Nicolas Bourré" userId="3976cfa3-d3e1-428e-81d1-805acb964e52" providerId="ADAL" clId="{8DDA506E-DB2A-41BB-B93D-DE61E13835E3}" dt="2021-04-26T20:46:00.764" v="3961" actId="478"/>
          <ac:spMkLst>
            <pc:docMk/>
            <pc:sldMk cId="3534432394" sldId="274"/>
            <ac:spMk id="5" creationId="{F6106CD6-19A4-49DC-8F05-3F6593F4173E}"/>
          </ac:spMkLst>
        </pc:spChg>
      </pc:sldChg>
      <pc:sldChg chg="addSp delSp modSp new mod modClrScheme chgLayout">
        <pc:chgData name="Nicolas Bourré" userId="3976cfa3-d3e1-428e-81d1-805acb964e52" providerId="ADAL" clId="{8DDA506E-DB2A-41BB-B93D-DE61E13835E3}" dt="2021-04-26T20:46:27.581" v="3968" actId="1076"/>
        <pc:sldMkLst>
          <pc:docMk/>
          <pc:sldMk cId="2125462625" sldId="275"/>
        </pc:sldMkLst>
        <pc:spChg chg="mod ord">
          <ac:chgData name="Nicolas Bourré" userId="3976cfa3-d3e1-428e-81d1-805acb964e52" providerId="ADAL" clId="{8DDA506E-DB2A-41BB-B93D-DE61E13835E3}" dt="2021-04-26T20:41:30.790" v="3938" actId="700"/>
          <ac:spMkLst>
            <pc:docMk/>
            <pc:sldMk cId="2125462625" sldId="275"/>
            <ac:spMk id="2" creationId="{76E16F77-34FE-4436-B066-524759528EE3}"/>
          </ac:spMkLst>
        </pc:spChg>
        <pc:spChg chg="mod ord">
          <ac:chgData name="Nicolas Bourré" userId="3976cfa3-d3e1-428e-81d1-805acb964e52" providerId="ADAL" clId="{8DDA506E-DB2A-41BB-B93D-DE61E13835E3}" dt="2021-04-26T20:45:55.981" v="3959" actId="20577"/>
          <ac:spMkLst>
            <pc:docMk/>
            <pc:sldMk cId="2125462625" sldId="275"/>
            <ac:spMk id="3" creationId="{B27813AA-CF6B-426D-9ED3-8AD2D996C185}"/>
          </ac:spMkLst>
        </pc:spChg>
        <pc:spChg chg="add del mod ord">
          <ac:chgData name="Nicolas Bourré" userId="3976cfa3-d3e1-428e-81d1-805acb964e52" providerId="ADAL" clId="{8DDA506E-DB2A-41BB-B93D-DE61E13835E3}" dt="2021-04-26T20:45:14.642" v="3949" actId="478"/>
          <ac:spMkLst>
            <pc:docMk/>
            <pc:sldMk cId="2125462625" sldId="275"/>
            <ac:spMk id="4" creationId="{481F6D30-F735-4D5C-ACB6-9F47A08A7522}"/>
          </ac:spMkLst>
        </pc:spChg>
        <pc:spChg chg="add del mod">
          <ac:chgData name="Nicolas Bourré" userId="3976cfa3-d3e1-428e-81d1-805acb964e52" providerId="ADAL" clId="{8DDA506E-DB2A-41BB-B93D-DE61E13835E3}" dt="2021-04-26T20:45:58.154" v="3960" actId="478"/>
          <ac:spMkLst>
            <pc:docMk/>
            <pc:sldMk cId="2125462625" sldId="275"/>
            <ac:spMk id="6" creationId="{FD843EE6-68F0-48CD-A72A-3A5B908FEAE8}"/>
          </ac:spMkLst>
        </pc:spChg>
        <pc:spChg chg="add mod">
          <ac:chgData name="Nicolas Bourré" userId="3976cfa3-d3e1-428e-81d1-805acb964e52" providerId="ADAL" clId="{8DDA506E-DB2A-41BB-B93D-DE61E13835E3}" dt="2021-04-26T20:46:27.581" v="3968" actId="1076"/>
          <ac:spMkLst>
            <pc:docMk/>
            <pc:sldMk cId="2125462625" sldId="275"/>
            <ac:spMk id="8" creationId="{3C8E0F19-915D-4DC7-9A6D-3FA7629032A1}"/>
          </ac:spMkLst>
        </pc:spChg>
      </pc:sldChg>
      <pc:sldChg chg="addSp delSp modSp new mod">
        <pc:chgData name="Nicolas Bourré" userId="3976cfa3-d3e1-428e-81d1-805acb964e52" providerId="ADAL" clId="{8DDA506E-DB2A-41BB-B93D-DE61E13835E3}" dt="2021-04-27T15:15:35.096" v="4530" actId="1076"/>
        <pc:sldMkLst>
          <pc:docMk/>
          <pc:sldMk cId="597222183" sldId="276"/>
        </pc:sldMkLst>
        <pc:spChg chg="mod">
          <ac:chgData name="Nicolas Bourré" userId="3976cfa3-d3e1-428e-81d1-805acb964e52" providerId="ADAL" clId="{8DDA506E-DB2A-41BB-B93D-DE61E13835E3}" dt="2021-04-26T20:44:57.950" v="3945"/>
          <ac:spMkLst>
            <pc:docMk/>
            <pc:sldMk cId="597222183" sldId="276"/>
            <ac:spMk id="2" creationId="{82CE756C-4876-4E02-87A4-9CF3ED05A49C}"/>
          </ac:spMkLst>
        </pc:spChg>
        <pc:spChg chg="mod">
          <ac:chgData name="Nicolas Bourré" userId="3976cfa3-d3e1-428e-81d1-805acb964e52" providerId="ADAL" clId="{8DDA506E-DB2A-41BB-B93D-DE61E13835E3}" dt="2021-04-26T20:49:07.214" v="4300" actId="20577"/>
          <ac:spMkLst>
            <pc:docMk/>
            <pc:sldMk cId="597222183" sldId="276"/>
            <ac:spMk id="3" creationId="{80E83B66-2A5B-4AA4-81ED-E34A238B2376}"/>
          </ac:spMkLst>
        </pc:spChg>
        <pc:spChg chg="add mod">
          <ac:chgData name="Nicolas Bourré" userId="3976cfa3-d3e1-428e-81d1-805acb964e52" providerId="ADAL" clId="{8DDA506E-DB2A-41BB-B93D-DE61E13835E3}" dt="2021-04-27T15:15:35.096" v="4530" actId="1076"/>
          <ac:spMkLst>
            <pc:docMk/>
            <pc:sldMk cId="597222183" sldId="276"/>
            <ac:spMk id="5" creationId="{B858ABB4-1348-44CC-B989-E65814190F41}"/>
          </ac:spMkLst>
        </pc:spChg>
        <pc:spChg chg="add del">
          <ac:chgData name="Nicolas Bourré" userId="3976cfa3-d3e1-428e-81d1-805acb964e52" providerId="ADAL" clId="{8DDA506E-DB2A-41BB-B93D-DE61E13835E3}" dt="2021-04-27T15:15:26.091" v="4526" actId="22"/>
          <ac:spMkLst>
            <pc:docMk/>
            <pc:sldMk cId="597222183" sldId="276"/>
            <ac:spMk id="6" creationId="{83CEB575-9D3B-4EE2-B5C1-7CD3B078AF13}"/>
          </ac:spMkLst>
        </pc:spChg>
      </pc:sldChg>
      <pc:sldChg chg="addSp modSp new mod">
        <pc:chgData name="Nicolas Bourré" userId="3976cfa3-d3e1-428e-81d1-805acb964e52" providerId="ADAL" clId="{8DDA506E-DB2A-41BB-B93D-DE61E13835E3}" dt="2021-04-27T13:06:40.390" v="4520" actId="20577"/>
        <pc:sldMkLst>
          <pc:docMk/>
          <pc:sldMk cId="490219571" sldId="277"/>
        </pc:sldMkLst>
        <pc:spChg chg="mod">
          <ac:chgData name="Nicolas Bourré" userId="3976cfa3-d3e1-428e-81d1-805acb964e52" providerId="ADAL" clId="{8DDA506E-DB2A-41BB-B93D-DE61E13835E3}" dt="2021-04-26T20:50:33.008" v="4305"/>
          <ac:spMkLst>
            <pc:docMk/>
            <pc:sldMk cId="490219571" sldId="277"/>
            <ac:spMk id="2" creationId="{8ADD127C-9F62-4BC9-AAA0-79FB133F4E02}"/>
          </ac:spMkLst>
        </pc:spChg>
        <pc:spChg chg="mod">
          <ac:chgData name="Nicolas Bourré" userId="3976cfa3-d3e1-428e-81d1-805acb964e52" providerId="ADAL" clId="{8DDA506E-DB2A-41BB-B93D-DE61E13835E3}" dt="2021-04-27T13:06:40.390" v="4520" actId="20577"/>
          <ac:spMkLst>
            <pc:docMk/>
            <pc:sldMk cId="490219571" sldId="277"/>
            <ac:spMk id="3" creationId="{2C846C4A-BA90-46E7-A590-F89ABADFC14D}"/>
          </ac:spMkLst>
        </pc:spChg>
        <pc:spChg chg="add mod">
          <ac:chgData name="Nicolas Bourré" userId="3976cfa3-d3e1-428e-81d1-805acb964e52" providerId="ADAL" clId="{8DDA506E-DB2A-41BB-B93D-DE61E13835E3}" dt="2021-04-26T21:06:31.522" v="4336" actId="14100"/>
          <ac:spMkLst>
            <pc:docMk/>
            <pc:sldMk cId="490219571" sldId="277"/>
            <ac:spMk id="5" creationId="{59FAED3C-C46A-4328-B862-8D67543A435B}"/>
          </ac:spMkLst>
        </pc:spChg>
      </pc:sldChg>
      <pc:sldChg chg="delSp modSp add mod modClrScheme chgLayout">
        <pc:chgData name="Nicolas Bourré" userId="3976cfa3-d3e1-428e-81d1-805acb964e52" providerId="ADAL" clId="{8DDA506E-DB2A-41BB-B93D-DE61E13835E3}" dt="2021-04-27T15:20:01.923" v="5128" actId="20577"/>
        <pc:sldMkLst>
          <pc:docMk/>
          <pc:sldMk cId="2724947664" sldId="278"/>
        </pc:sldMkLst>
        <pc:spChg chg="mod ord">
          <ac:chgData name="Nicolas Bourré" userId="3976cfa3-d3e1-428e-81d1-805acb964e52" providerId="ADAL" clId="{8DDA506E-DB2A-41BB-B93D-DE61E13835E3}" dt="2021-04-27T15:20:01.923" v="5128" actId="20577"/>
          <ac:spMkLst>
            <pc:docMk/>
            <pc:sldMk cId="2724947664" sldId="278"/>
            <ac:spMk id="2" creationId="{8ADD127C-9F62-4BC9-AAA0-79FB133F4E02}"/>
          </ac:spMkLst>
        </pc:spChg>
        <pc:spChg chg="mod ord">
          <ac:chgData name="Nicolas Bourré" userId="3976cfa3-d3e1-428e-81d1-805acb964e52" providerId="ADAL" clId="{8DDA506E-DB2A-41BB-B93D-DE61E13835E3}" dt="2021-04-27T15:19:49.795" v="5092" actId="20577"/>
          <ac:spMkLst>
            <pc:docMk/>
            <pc:sldMk cId="2724947664" sldId="278"/>
            <ac:spMk id="3" creationId="{2C846C4A-BA90-46E7-A590-F89ABADFC14D}"/>
          </ac:spMkLst>
        </pc:spChg>
        <pc:spChg chg="del">
          <ac:chgData name="Nicolas Bourré" userId="3976cfa3-d3e1-428e-81d1-805acb964e52" providerId="ADAL" clId="{8DDA506E-DB2A-41BB-B93D-DE61E13835E3}" dt="2021-04-27T15:16:17.541" v="4542" actId="478"/>
          <ac:spMkLst>
            <pc:docMk/>
            <pc:sldMk cId="2724947664" sldId="278"/>
            <ac:spMk id="5" creationId="{59FAED3C-C46A-4328-B862-8D67543A435B}"/>
          </ac:spMkLst>
        </pc:spChg>
      </pc:sldChg>
      <pc:sldChg chg="addSp delSp modSp new mod">
        <pc:chgData name="Nicolas Bourré" userId="3976cfa3-d3e1-428e-81d1-805acb964e52" providerId="ADAL" clId="{8DDA506E-DB2A-41BB-B93D-DE61E13835E3}" dt="2021-04-27T15:32:19.083" v="5581" actId="20577"/>
        <pc:sldMkLst>
          <pc:docMk/>
          <pc:sldMk cId="3610831473" sldId="279"/>
        </pc:sldMkLst>
        <pc:spChg chg="mod">
          <ac:chgData name="Nicolas Bourré" userId="3976cfa3-d3e1-428e-81d1-805acb964e52" providerId="ADAL" clId="{8DDA506E-DB2A-41BB-B93D-DE61E13835E3}" dt="2021-04-27T15:27:20.243" v="5153" actId="20577"/>
          <ac:spMkLst>
            <pc:docMk/>
            <pc:sldMk cId="3610831473" sldId="279"/>
            <ac:spMk id="2" creationId="{A9732430-F1E7-4B5D-8EF4-0840780E9542}"/>
          </ac:spMkLst>
        </pc:spChg>
        <pc:spChg chg="mod">
          <ac:chgData name="Nicolas Bourré" userId="3976cfa3-d3e1-428e-81d1-805acb964e52" providerId="ADAL" clId="{8DDA506E-DB2A-41BB-B93D-DE61E13835E3}" dt="2021-04-27T15:32:19.083" v="5581" actId="20577"/>
          <ac:spMkLst>
            <pc:docMk/>
            <pc:sldMk cId="3610831473" sldId="279"/>
            <ac:spMk id="3" creationId="{16C08543-6160-49AC-BAB8-A385E13A6600}"/>
          </ac:spMkLst>
        </pc:spChg>
        <pc:spChg chg="add del mod">
          <ac:chgData name="Nicolas Bourré" userId="3976cfa3-d3e1-428e-81d1-805acb964e52" providerId="ADAL" clId="{8DDA506E-DB2A-41BB-B93D-DE61E13835E3}" dt="2021-04-27T15:31:43.370" v="5470" actId="478"/>
          <ac:spMkLst>
            <pc:docMk/>
            <pc:sldMk cId="3610831473" sldId="279"/>
            <ac:spMk id="5" creationId="{E1F2A9D9-9D40-4836-A075-59B35FEDA4FC}"/>
          </ac:spMkLst>
        </pc:spChg>
      </pc:sldChg>
      <pc:sldChg chg="addSp delSp modSp new mod">
        <pc:chgData name="Nicolas Bourré" userId="3976cfa3-d3e1-428e-81d1-805acb964e52" providerId="ADAL" clId="{8DDA506E-DB2A-41BB-B93D-DE61E13835E3}" dt="2021-04-27T15:39:28.565" v="5739" actId="20577"/>
        <pc:sldMkLst>
          <pc:docMk/>
          <pc:sldMk cId="1481192665" sldId="280"/>
        </pc:sldMkLst>
        <pc:spChg chg="mod">
          <ac:chgData name="Nicolas Bourré" userId="3976cfa3-d3e1-428e-81d1-805acb964e52" providerId="ADAL" clId="{8DDA506E-DB2A-41BB-B93D-DE61E13835E3}" dt="2021-04-27T15:37:36.902" v="5611" actId="20577"/>
          <ac:spMkLst>
            <pc:docMk/>
            <pc:sldMk cId="1481192665" sldId="280"/>
            <ac:spMk id="2" creationId="{98C5A1D2-C367-48A6-B333-FB181A365694}"/>
          </ac:spMkLst>
        </pc:spChg>
        <pc:spChg chg="add del mod">
          <ac:chgData name="Nicolas Bourré" userId="3976cfa3-d3e1-428e-81d1-805acb964e52" providerId="ADAL" clId="{8DDA506E-DB2A-41BB-B93D-DE61E13835E3}" dt="2021-04-27T15:39:28.565" v="5739" actId="20577"/>
          <ac:spMkLst>
            <pc:docMk/>
            <pc:sldMk cId="1481192665" sldId="280"/>
            <ac:spMk id="3" creationId="{0CF65486-7494-468D-AB9E-04D5319E41DD}"/>
          </ac:spMkLst>
        </pc:spChg>
        <pc:spChg chg="add mod">
          <ac:chgData name="Nicolas Bourré" userId="3976cfa3-d3e1-428e-81d1-805acb964e52" providerId="ADAL" clId="{8DDA506E-DB2A-41BB-B93D-DE61E13835E3}" dt="2021-04-27T15:39:16.921" v="5725" actId="1076"/>
          <ac:spMkLst>
            <pc:docMk/>
            <pc:sldMk cId="1481192665" sldId="280"/>
            <ac:spMk id="5" creationId="{79F71AD0-1D37-430D-8003-50D9D1055939}"/>
          </ac:spMkLst>
        </pc:spChg>
      </pc:sldChg>
    </pc:docChg>
  </pc:docChgLst>
  <pc:docChgLst>
    <pc:chgData name="Nicolas Bourré" userId="3976cfa3-d3e1-428e-81d1-805acb964e52" providerId="ADAL" clId="{6FB8C0E8-B690-4EF8-9E67-BB7CE7D4DD88}"/>
    <pc:docChg chg="custSel addSld modSld sldOrd">
      <pc:chgData name="Nicolas Bourré" userId="3976cfa3-d3e1-428e-81d1-805acb964e52" providerId="ADAL" clId="{6FB8C0E8-B690-4EF8-9E67-BB7CE7D4DD88}" dt="2021-10-04T17:16:57.771" v="1383" actId="20577"/>
      <pc:docMkLst>
        <pc:docMk/>
      </pc:docMkLst>
      <pc:sldChg chg="modSp mod">
        <pc:chgData name="Nicolas Bourré" userId="3976cfa3-d3e1-428e-81d1-805acb964e52" providerId="ADAL" clId="{6FB8C0E8-B690-4EF8-9E67-BB7CE7D4DD88}" dt="2021-10-04T15:45:33.390" v="83" actId="20577"/>
        <pc:sldMkLst>
          <pc:docMk/>
          <pc:sldMk cId="40509198" sldId="256"/>
        </pc:sldMkLst>
        <pc:spChg chg="mod">
          <ac:chgData name="Nicolas Bourré" userId="3976cfa3-d3e1-428e-81d1-805acb964e52" providerId="ADAL" clId="{6FB8C0E8-B690-4EF8-9E67-BB7CE7D4DD88}" dt="2021-10-04T15:45:33.390" v="83" actId="20577"/>
          <ac:spMkLst>
            <pc:docMk/>
            <pc:sldMk cId="40509198" sldId="256"/>
            <ac:spMk id="3" creationId="{2E327A66-9D99-40DF-B847-E327F4A76E90}"/>
          </ac:spMkLst>
        </pc:spChg>
      </pc:sldChg>
      <pc:sldChg chg="modSp mod">
        <pc:chgData name="Nicolas Bourré" userId="3976cfa3-d3e1-428e-81d1-805acb964e52" providerId="ADAL" clId="{6FB8C0E8-B690-4EF8-9E67-BB7CE7D4DD88}" dt="2021-10-04T17:16:57.771" v="1383" actId="20577"/>
        <pc:sldMkLst>
          <pc:docMk/>
          <pc:sldMk cId="2820699279" sldId="257"/>
        </pc:sldMkLst>
        <pc:spChg chg="mod">
          <ac:chgData name="Nicolas Bourré" userId="3976cfa3-d3e1-428e-81d1-805acb964e52" providerId="ADAL" clId="{6FB8C0E8-B690-4EF8-9E67-BB7CE7D4DD88}" dt="2021-10-04T17:16:57.771" v="1383" actId="20577"/>
          <ac:spMkLst>
            <pc:docMk/>
            <pc:sldMk cId="2820699279" sldId="257"/>
            <ac:spMk id="3" creationId="{04625910-3A33-4C51-B01B-A96DDE037A77}"/>
          </ac:spMkLst>
        </pc:spChg>
      </pc:sldChg>
      <pc:sldChg chg="modSp mod">
        <pc:chgData name="Nicolas Bourré" userId="3976cfa3-d3e1-428e-81d1-805acb964e52" providerId="ADAL" clId="{6FB8C0E8-B690-4EF8-9E67-BB7CE7D4DD88}" dt="2021-10-04T16:05:19.621" v="859" actId="20577"/>
        <pc:sldMkLst>
          <pc:docMk/>
          <pc:sldMk cId="1335162098" sldId="258"/>
        </pc:sldMkLst>
        <pc:spChg chg="mod">
          <ac:chgData name="Nicolas Bourré" userId="3976cfa3-d3e1-428e-81d1-805acb964e52" providerId="ADAL" clId="{6FB8C0E8-B690-4EF8-9E67-BB7CE7D4DD88}" dt="2021-10-04T16:05:19.621" v="859" actId="20577"/>
          <ac:spMkLst>
            <pc:docMk/>
            <pc:sldMk cId="1335162098" sldId="258"/>
            <ac:spMk id="3" creationId="{3951CC33-3066-470C-88F0-6D92B36E885F}"/>
          </ac:spMkLst>
        </pc:spChg>
      </pc:sldChg>
      <pc:sldChg chg="modSp mod">
        <pc:chgData name="Nicolas Bourré" userId="3976cfa3-d3e1-428e-81d1-805acb964e52" providerId="ADAL" clId="{6FB8C0E8-B690-4EF8-9E67-BB7CE7D4DD88}" dt="2021-10-04T16:08:32.539" v="1342" actId="20577"/>
        <pc:sldMkLst>
          <pc:docMk/>
          <pc:sldMk cId="2384321838" sldId="259"/>
        </pc:sldMkLst>
        <pc:spChg chg="mod">
          <ac:chgData name="Nicolas Bourré" userId="3976cfa3-d3e1-428e-81d1-805acb964e52" providerId="ADAL" clId="{6FB8C0E8-B690-4EF8-9E67-BB7CE7D4DD88}" dt="2021-10-04T16:08:32.539" v="1342" actId="20577"/>
          <ac:spMkLst>
            <pc:docMk/>
            <pc:sldMk cId="2384321838" sldId="259"/>
            <ac:spMk id="3" creationId="{2FCAD65C-24AB-4CFD-ABF8-B2096E30CF21}"/>
          </ac:spMkLst>
        </pc:spChg>
      </pc:sldChg>
      <pc:sldChg chg="modSp mod ord">
        <pc:chgData name="Nicolas Bourré" userId="3976cfa3-d3e1-428e-81d1-805acb964e52" providerId="ADAL" clId="{6FB8C0E8-B690-4EF8-9E67-BB7CE7D4DD88}" dt="2021-10-04T15:47:59.858" v="135" actId="20577"/>
        <pc:sldMkLst>
          <pc:docMk/>
          <pc:sldMk cId="1299354986" sldId="265"/>
        </pc:sldMkLst>
        <pc:spChg chg="mod">
          <ac:chgData name="Nicolas Bourré" userId="3976cfa3-d3e1-428e-81d1-805acb964e52" providerId="ADAL" clId="{6FB8C0E8-B690-4EF8-9E67-BB7CE7D4DD88}" dt="2021-10-04T15:47:59.858" v="135" actId="20577"/>
          <ac:spMkLst>
            <pc:docMk/>
            <pc:sldMk cId="1299354986" sldId="265"/>
            <ac:spMk id="2" creationId="{71D9F6C1-8DEC-463B-9B6C-FED3E332244D}"/>
          </ac:spMkLst>
        </pc:spChg>
        <pc:spChg chg="mod">
          <ac:chgData name="Nicolas Bourré" userId="3976cfa3-d3e1-428e-81d1-805acb964e52" providerId="ADAL" clId="{6FB8C0E8-B690-4EF8-9E67-BB7CE7D4DD88}" dt="2021-10-04T15:42:09.238" v="60" actId="6549"/>
          <ac:spMkLst>
            <pc:docMk/>
            <pc:sldMk cId="1299354986" sldId="265"/>
            <ac:spMk id="3" creationId="{D9F84198-89F3-4114-A8D9-4D6F88EDD1DE}"/>
          </ac:spMkLst>
        </pc:spChg>
      </pc:sldChg>
      <pc:sldChg chg="modSp mod">
        <pc:chgData name="Nicolas Bourré" userId="3976cfa3-d3e1-428e-81d1-805acb964e52" providerId="ADAL" clId="{6FB8C0E8-B690-4EF8-9E67-BB7CE7D4DD88}" dt="2021-10-04T15:48:09.793" v="136" actId="113"/>
        <pc:sldMkLst>
          <pc:docMk/>
          <pc:sldMk cId="363717121" sldId="267"/>
        </pc:sldMkLst>
        <pc:spChg chg="mod">
          <ac:chgData name="Nicolas Bourré" userId="3976cfa3-d3e1-428e-81d1-805acb964e52" providerId="ADAL" clId="{6FB8C0E8-B690-4EF8-9E67-BB7CE7D4DD88}" dt="2021-10-04T15:48:09.793" v="136" actId="113"/>
          <ac:spMkLst>
            <pc:docMk/>
            <pc:sldMk cId="363717121" sldId="267"/>
            <ac:spMk id="3" creationId="{5EC2BABD-6369-4380-9D46-3F3C1F348054}"/>
          </ac:spMkLst>
        </pc:spChg>
      </pc:sldChg>
      <pc:sldChg chg="modSp mod">
        <pc:chgData name="Nicolas Bourré" userId="3976cfa3-d3e1-428e-81d1-805acb964e52" providerId="ADAL" clId="{6FB8C0E8-B690-4EF8-9E67-BB7CE7D4DD88}" dt="2021-10-04T15:46:52.613" v="85" actId="20577"/>
        <pc:sldMkLst>
          <pc:docMk/>
          <pc:sldMk cId="3631149285" sldId="269"/>
        </pc:sldMkLst>
        <pc:spChg chg="mod">
          <ac:chgData name="Nicolas Bourré" userId="3976cfa3-d3e1-428e-81d1-805acb964e52" providerId="ADAL" clId="{6FB8C0E8-B690-4EF8-9E67-BB7CE7D4DD88}" dt="2021-10-04T15:46:52.613" v="85" actId="20577"/>
          <ac:spMkLst>
            <pc:docMk/>
            <pc:sldMk cId="3631149285" sldId="269"/>
            <ac:spMk id="3" creationId="{19566A49-9369-45C2-9AAB-A260B917DC22}"/>
          </ac:spMkLst>
        </pc:spChg>
      </pc:sldChg>
      <pc:sldChg chg="modSp new mod">
        <pc:chgData name="Nicolas Bourré" userId="3976cfa3-d3e1-428e-81d1-805acb964e52" providerId="ADAL" clId="{6FB8C0E8-B690-4EF8-9E67-BB7CE7D4DD88}" dt="2021-10-04T15:52:52.257" v="854" actId="20577"/>
        <pc:sldMkLst>
          <pc:docMk/>
          <pc:sldMk cId="1079696608" sldId="283"/>
        </pc:sldMkLst>
        <pc:spChg chg="mod">
          <ac:chgData name="Nicolas Bourré" userId="3976cfa3-d3e1-428e-81d1-805acb964e52" providerId="ADAL" clId="{6FB8C0E8-B690-4EF8-9E67-BB7CE7D4DD88}" dt="2021-10-04T15:52:52.257" v="854" actId="20577"/>
          <ac:spMkLst>
            <pc:docMk/>
            <pc:sldMk cId="1079696608" sldId="283"/>
            <ac:spMk id="2" creationId="{4051D327-E91D-406B-A571-3B1D5D6C8DEF}"/>
          </ac:spMkLst>
        </pc:spChg>
        <pc:spChg chg="mod">
          <ac:chgData name="Nicolas Bourré" userId="3976cfa3-d3e1-428e-81d1-805acb964e52" providerId="ADAL" clId="{6FB8C0E8-B690-4EF8-9E67-BB7CE7D4DD88}" dt="2021-10-04T15:52:33.391" v="853" actId="20577"/>
          <ac:spMkLst>
            <pc:docMk/>
            <pc:sldMk cId="1079696608" sldId="283"/>
            <ac:spMk id="3" creationId="{FFC47A1A-54BC-4F2D-B0E2-8EB3A504E203}"/>
          </ac:spMkLst>
        </pc:spChg>
      </pc:sldChg>
    </pc:docChg>
  </pc:docChgLst>
  <pc:docChgLst>
    <pc:chgData name="Nicolas Bourré" userId="3976cfa3-d3e1-428e-81d1-805acb964e52" providerId="ADAL" clId="{FA8F3023-4633-49E6-AAF8-DDEC1424440D}"/>
    <pc:docChg chg="undo custSel addSld delSld modSld">
      <pc:chgData name="Nicolas Bourré" userId="3976cfa3-d3e1-428e-81d1-805acb964e52" providerId="ADAL" clId="{FA8F3023-4633-49E6-AAF8-DDEC1424440D}" dt="2021-09-29T13:40:33.228" v="756" actId="20577"/>
      <pc:docMkLst>
        <pc:docMk/>
      </pc:docMkLst>
      <pc:sldChg chg="modSp mod">
        <pc:chgData name="Nicolas Bourré" userId="3976cfa3-d3e1-428e-81d1-805acb964e52" providerId="ADAL" clId="{FA8F3023-4633-49E6-AAF8-DDEC1424440D}" dt="2021-09-29T12:54:14.704" v="288" actId="20577"/>
        <pc:sldMkLst>
          <pc:docMk/>
          <pc:sldMk cId="3382731419" sldId="261"/>
        </pc:sldMkLst>
        <pc:spChg chg="mod">
          <ac:chgData name="Nicolas Bourré" userId="3976cfa3-d3e1-428e-81d1-805acb964e52" providerId="ADAL" clId="{FA8F3023-4633-49E6-AAF8-DDEC1424440D}" dt="2021-09-29T12:54:14.704" v="288" actId="20577"/>
          <ac:spMkLst>
            <pc:docMk/>
            <pc:sldMk cId="3382731419" sldId="261"/>
            <ac:spMk id="5" creationId="{5F084956-ED0B-4406-B5AA-04CA983F1433}"/>
          </ac:spMkLst>
        </pc:spChg>
      </pc:sldChg>
      <pc:sldChg chg="modSp mod">
        <pc:chgData name="Nicolas Bourré" userId="3976cfa3-d3e1-428e-81d1-805acb964e52" providerId="ADAL" clId="{FA8F3023-4633-49E6-AAF8-DDEC1424440D}" dt="2021-09-21T18:56:35.108" v="16" actId="20577"/>
        <pc:sldMkLst>
          <pc:docMk/>
          <pc:sldMk cId="1299354986" sldId="265"/>
        </pc:sldMkLst>
        <pc:spChg chg="mod">
          <ac:chgData name="Nicolas Bourré" userId="3976cfa3-d3e1-428e-81d1-805acb964e52" providerId="ADAL" clId="{FA8F3023-4633-49E6-AAF8-DDEC1424440D}" dt="2021-09-21T18:56:35.108" v="16" actId="20577"/>
          <ac:spMkLst>
            <pc:docMk/>
            <pc:sldMk cId="1299354986" sldId="265"/>
            <ac:spMk id="3" creationId="{D9F84198-89F3-4114-A8D9-4D6F88EDD1DE}"/>
          </ac:spMkLst>
        </pc:spChg>
      </pc:sldChg>
      <pc:sldChg chg="modSp mod">
        <pc:chgData name="Nicolas Bourré" userId="3976cfa3-d3e1-428e-81d1-805acb964e52" providerId="ADAL" clId="{FA8F3023-4633-49E6-AAF8-DDEC1424440D}" dt="2021-09-29T13:40:33.228" v="756" actId="20577"/>
        <pc:sldMkLst>
          <pc:docMk/>
          <pc:sldMk cId="363717121" sldId="267"/>
        </pc:sldMkLst>
        <pc:spChg chg="mod">
          <ac:chgData name="Nicolas Bourré" userId="3976cfa3-d3e1-428e-81d1-805acb964e52" providerId="ADAL" clId="{FA8F3023-4633-49E6-AAF8-DDEC1424440D}" dt="2021-09-29T13:40:33.228" v="756" actId="20577"/>
          <ac:spMkLst>
            <pc:docMk/>
            <pc:sldMk cId="363717121" sldId="267"/>
            <ac:spMk id="3" creationId="{5EC2BABD-6369-4380-9D46-3F3C1F348054}"/>
          </ac:spMkLst>
        </pc:spChg>
      </pc:sldChg>
      <pc:sldChg chg="modSp mod">
        <pc:chgData name="Nicolas Bourré" userId="3976cfa3-d3e1-428e-81d1-805acb964e52" providerId="ADAL" clId="{FA8F3023-4633-49E6-AAF8-DDEC1424440D}" dt="2021-09-29T12:36:04.839" v="38" actId="20577"/>
        <pc:sldMkLst>
          <pc:docMk/>
          <pc:sldMk cId="2138670523" sldId="268"/>
        </pc:sldMkLst>
        <pc:spChg chg="mod">
          <ac:chgData name="Nicolas Bourré" userId="3976cfa3-d3e1-428e-81d1-805acb964e52" providerId="ADAL" clId="{FA8F3023-4633-49E6-AAF8-DDEC1424440D}" dt="2021-09-29T12:36:04.839" v="38" actId="20577"/>
          <ac:spMkLst>
            <pc:docMk/>
            <pc:sldMk cId="2138670523" sldId="268"/>
            <ac:spMk id="3" creationId="{C30CE0EE-B2E8-4BC9-B361-07F031D2894B}"/>
          </ac:spMkLst>
        </pc:spChg>
      </pc:sldChg>
      <pc:sldChg chg="modSp mod">
        <pc:chgData name="Nicolas Bourré" userId="3976cfa3-d3e1-428e-81d1-805acb964e52" providerId="ADAL" clId="{FA8F3023-4633-49E6-AAF8-DDEC1424440D}" dt="2021-09-29T12:48:03.505" v="239" actId="20577"/>
        <pc:sldMkLst>
          <pc:docMk/>
          <pc:sldMk cId="1446584197" sldId="270"/>
        </pc:sldMkLst>
        <pc:spChg chg="mod">
          <ac:chgData name="Nicolas Bourré" userId="3976cfa3-d3e1-428e-81d1-805acb964e52" providerId="ADAL" clId="{FA8F3023-4633-49E6-AAF8-DDEC1424440D}" dt="2021-09-29T12:48:03.505" v="239" actId="20577"/>
          <ac:spMkLst>
            <pc:docMk/>
            <pc:sldMk cId="1446584197" sldId="270"/>
            <ac:spMk id="3" creationId="{290F9D7A-0D29-4E34-8E00-9EC6223887AD}"/>
          </ac:spMkLst>
        </pc:spChg>
      </pc:sldChg>
      <pc:sldChg chg="addSp delSp modSp mod">
        <pc:chgData name="Nicolas Bourré" userId="3976cfa3-d3e1-428e-81d1-805acb964e52" providerId="ADAL" clId="{FA8F3023-4633-49E6-AAF8-DDEC1424440D}" dt="2021-09-29T12:51:26.645" v="245" actId="14826"/>
        <pc:sldMkLst>
          <pc:docMk/>
          <pc:sldMk cId="1058392742" sldId="271"/>
        </pc:sldMkLst>
        <pc:spChg chg="add del mod">
          <ac:chgData name="Nicolas Bourré" userId="3976cfa3-d3e1-428e-81d1-805acb964e52" providerId="ADAL" clId="{FA8F3023-4633-49E6-AAF8-DDEC1424440D}" dt="2021-09-29T12:51:22.528" v="244" actId="478"/>
          <ac:spMkLst>
            <pc:docMk/>
            <pc:sldMk cId="1058392742" sldId="271"/>
            <ac:spMk id="5" creationId="{C78EEF36-743C-422A-8F2D-DD2F9177649E}"/>
          </ac:spMkLst>
        </pc:spChg>
        <pc:picChg chg="add del mod">
          <ac:chgData name="Nicolas Bourré" userId="3976cfa3-d3e1-428e-81d1-805acb964e52" providerId="ADAL" clId="{FA8F3023-4633-49E6-AAF8-DDEC1424440D}" dt="2021-09-29T12:51:26.645" v="245" actId="14826"/>
          <ac:picMkLst>
            <pc:docMk/>
            <pc:sldMk cId="1058392742" sldId="271"/>
            <ac:picMk id="8" creationId="{72422F79-FE34-46E7-94A0-3412290939F5}"/>
          </ac:picMkLst>
        </pc:picChg>
      </pc:sldChg>
      <pc:sldChg chg="modSp mod">
        <pc:chgData name="Nicolas Bourré" userId="3976cfa3-d3e1-428e-81d1-805acb964e52" providerId="ADAL" clId="{FA8F3023-4633-49E6-AAF8-DDEC1424440D}" dt="2021-09-29T12:53:54.125" v="278" actId="20577"/>
        <pc:sldMkLst>
          <pc:docMk/>
          <pc:sldMk cId="2939010308" sldId="273"/>
        </pc:sldMkLst>
        <pc:spChg chg="mod">
          <ac:chgData name="Nicolas Bourré" userId="3976cfa3-d3e1-428e-81d1-805acb964e52" providerId="ADAL" clId="{FA8F3023-4633-49E6-AAF8-DDEC1424440D}" dt="2021-09-29T12:53:54.125" v="278" actId="20577"/>
          <ac:spMkLst>
            <pc:docMk/>
            <pc:sldMk cId="2939010308" sldId="273"/>
            <ac:spMk id="3" creationId="{65D21B4C-E9BA-4E8A-9BEC-3F7D48E7D1A6}"/>
          </ac:spMkLst>
        </pc:spChg>
      </pc:sldChg>
      <pc:sldChg chg="modSp">
        <pc:chgData name="Nicolas Bourré" userId="3976cfa3-d3e1-428e-81d1-805acb964e52" providerId="ADAL" clId="{FA8F3023-4633-49E6-AAF8-DDEC1424440D}" dt="2021-09-29T13:08:20.887" v="289" actId="20578"/>
        <pc:sldMkLst>
          <pc:docMk/>
          <pc:sldMk cId="597222183" sldId="276"/>
        </pc:sldMkLst>
        <pc:spChg chg="mod">
          <ac:chgData name="Nicolas Bourré" userId="3976cfa3-d3e1-428e-81d1-805acb964e52" providerId="ADAL" clId="{FA8F3023-4633-49E6-AAF8-DDEC1424440D}" dt="2021-09-29T13:08:20.887" v="289" actId="20578"/>
          <ac:spMkLst>
            <pc:docMk/>
            <pc:sldMk cId="597222183" sldId="276"/>
            <ac:spMk id="3" creationId="{80E83B66-2A5B-4AA4-81ED-E34A238B2376}"/>
          </ac:spMkLst>
        </pc:spChg>
      </pc:sldChg>
      <pc:sldChg chg="modSp mod">
        <pc:chgData name="Nicolas Bourré" userId="3976cfa3-d3e1-428e-81d1-805acb964e52" providerId="ADAL" clId="{FA8F3023-4633-49E6-AAF8-DDEC1424440D}" dt="2021-09-29T13:11:43.997" v="488" actId="20577"/>
        <pc:sldMkLst>
          <pc:docMk/>
          <pc:sldMk cId="490219571" sldId="277"/>
        </pc:sldMkLst>
        <pc:spChg chg="mod">
          <ac:chgData name="Nicolas Bourré" userId="3976cfa3-d3e1-428e-81d1-805acb964e52" providerId="ADAL" clId="{FA8F3023-4633-49E6-AAF8-DDEC1424440D}" dt="2021-09-29T13:11:43.997" v="488" actId="20577"/>
          <ac:spMkLst>
            <pc:docMk/>
            <pc:sldMk cId="490219571" sldId="277"/>
            <ac:spMk id="3" creationId="{2C846C4A-BA90-46E7-A590-F89ABADFC14D}"/>
          </ac:spMkLst>
        </pc:spChg>
      </pc:sldChg>
      <pc:sldChg chg="modSp mod">
        <pc:chgData name="Nicolas Bourré" userId="3976cfa3-d3e1-428e-81d1-805acb964e52" providerId="ADAL" clId="{FA8F3023-4633-49E6-AAF8-DDEC1424440D}" dt="2021-09-29T13:12:19.743" v="500" actId="20577"/>
        <pc:sldMkLst>
          <pc:docMk/>
          <pc:sldMk cId="2724947664" sldId="278"/>
        </pc:sldMkLst>
        <pc:spChg chg="mod">
          <ac:chgData name="Nicolas Bourré" userId="3976cfa3-d3e1-428e-81d1-805acb964e52" providerId="ADAL" clId="{FA8F3023-4633-49E6-AAF8-DDEC1424440D}" dt="2021-09-29T13:12:19.743" v="500" actId="20577"/>
          <ac:spMkLst>
            <pc:docMk/>
            <pc:sldMk cId="2724947664" sldId="278"/>
            <ac:spMk id="3" creationId="{2C846C4A-BA90-46E7-A590-F89ABADFC14D}"/>
          </ac:spMkLst>
        </pc:spChg>
      </pc:sldChg>
      <pc:sldChg chg="addSp delSp modSp new mod modClrScheme chgLayout">
        <pc:chgData name="Nicolas Bourré" userId="3976cfa3-d3e1-428e-81d1-805acb964e52" providerId="ADAL" clId="{FA8F3023-4633-49E6-AAF8-DDEC1424440D}" dt="2021-09-29T12:52:59.585" v="267" actId="208"/>
        <pc:sldMkLst>
          <pc:docMk/>
          <pc:sldMk cId="4046278543" sldId="281"/>
        </pc:sldMkLst>
        <pc:spChg chg="mod ord">
          <ac:chgData name="Nicolas Bourré" userId="3976cfa3-d3e1-428e-81d1-805acb964e52" providerId="ADAL" clId="{FA8F3023-4633-49E6-AAF8-DDEC1424440D}" dt="2021-09-29T12:51:35.378" v="255" actId="700"/>
          <ac:spMkLst>
            <pc:docMk/>
            <pc:sldMk cId="4046278543" sldId="281"/>
            <ac:spMk id="2" creationId="{C22CF494-6F68-4267-9111-89919B680FA9}"/>
          </ac:spMkLst>
        </pc:spChg>
        <pc:spChg chg="del mod ord">
          <ac:chgData name="Nicolas Bourré" userId="3976cfa3-d3e1-428e-81d1-805acb964e52" providerId="ADAL" clId="{FA8F3023-4633-49E6-AAF8-DDEC1424440D}" dt="2021-09-29T12:51:35.378" v="255" actId="700"/>
          <ac:spMkLst>
            <pc:docMk/>
            <pc:sldMk cId="4046278543" sldId="281"/>
            <ac:spMk id="3" creationId="{EF69E976-A81E-4E0E-83F1-F01D4EBE9202}"/>
          </ac:spMkLst>
        </pc:spChg>
        <pc:spChg chg="del">
          <ac:chgData name="Nicolas Bourré" userId="3976cfa3-d3e1-428e-81d1-805acb964e52" providerId="ADAL" clId="{FA8F3023-4633-49E6-AAF8-DDEC1424440D}" dt="2021-09-29T12:51:35.378" v="255" actId="700"/>
          <ac:spMkLst>
            <pc:docMk/>
            <pc:sldMk cId="4046278543" sldId="281"/>
            <ac:spMk id="4" creationId="{770E3DCB-95E5-4B76-94AF-34F3D6D66A23}"/>
          </ac:spMkLst>
        </pc:spChg>
        <pc:spChg chg="add del mod ord">
          <ac:chgData name="Nicolas Bourré" userId="3976cfa3-d3e1-428e-81d1-805acb964e52" providerId="ADAL" clId="{FA8F3023-4633-49E6-AAF8-DDEC1424440D}" dt="2021-09-29T12:51:37.603" v="256"/>
          <ac:spMkLst>
            <pc:docMk/>
            <pc:sldMk cId="4046278543" sldId="281"/>
            <ac:spMk id="5" creationId="{BA6E33CE-1D39-4888-AB95-3B9CC23BD2AE}"/>
          </ac:spMkLst>
        </pc:spChg>
        <pc:picChg chg="add mod">
          <ac:chgData name="Nicolas Bourré" userId="3976cfa3-d3e1-428e-81d1-805acb964e52" providerId="ADAL" clId="{FA8F3023-4633-49E6-AAF8-DDEC1424440D}" dt="2021-09-29T12:52:08.979" v="257" actId="1076"/>
          <ac:picMkLst>
            <pc:docMk/>
            <pc:sldMk cId="4046278543" sldId="281"/>
            <ac:picMk id="6" creationId="{64584A91-54C8-412A-ABCE-585DF000D2DA}"/>
          </ac:picMkLst>
        </pc:picChg>
        <pc:picChg chg="add mod">
          <ac:chgData name="Nicolas Bourré" userId="3976cfa3-d3e1-428e-81d1-805acb964e52" providerId="ADAL" clId="{FA8F3023-4633-49E6-AAF8-DDEC1424440D}" dt="2021-09-29T12:52:27.432" v="264" actId="1076"/>
          <ac:picMkLst>
            <pc:docMk/>
            <pc:sldMk cId="4046278543" sldId="281"/>
            <ac:picMk id="8" creationId="{76C6A1D3-B610-4A55-9914-1BB388C4CD96}"/>
          </ac:picMkLst>
        </pc:picChg>
        <pc:cxnChg chg="add mod">
          <ac:chgData name="Nicolas Bourré" userId="3976cfa3-d3e1-428e-81d1-805acb964e52" providerId="ADAL" clId="{FA8F3023-4633-49E6-AAF8-DDEC1424440D}" dt="2021-09-29T12:52:59.585" v="267" actId="208"/>
          <ac:cxnSpMkLst>
            <pc:docMk/>
            <pc:sldMk cId="4046278543" sldId="281"/>
            <ac:cxnSpMk id="10" creationId="{BEFA9C6F-D9C7-4381-9C65-5D5736EC8CF4}"/>
          </ac:cxnSpMkLst>
        </pc:cxnChg>
      </pc:sldChg>
      <pc:sldChg chg="new del">
        <pc:chgData name="Nicolas Bourré" userId="3976cfa3-d3e1-428e-81d1-805acb964e52" providerId="ADAL" clId="{FA8F3023-4633-49E6-AAF8-DDEC1424440D}" dt="2021-09-29T13:10:49.596" v="291" actId="680"/>
        <pc:sldMkLst>
          <pc:docMk/>
          <pc:sldMk cId="1259340982" sldId="282"/>
        </pc:sldMkLst>
      </pc:sldChg>
      <pc:sldChg chg="modSp add mod">
        <pc:chgData name="Nicolas Bourré" userId="3976cfa3-d3e1-428e-81d1-805acb964e52" providerId="ADAL" clId="{FA8F3023-4633-49E6-AAF8-DDEC1424440D}" dt="2021-09-29T13:12:01.162" v="498" actId="14"/>
        <pc:sldMkLst>
          <pc:docMk/>
          <pc:sldMk cId="1621163571" sldId="282"/>
        </pc:sldMkLst>
        <pc:spChg chg="mod">
          <ac:chgData name="Nicolas Bourré" userId="3976cfa3-d3e1-428e-81d1-805acb964e52" providerId="ADAL" clId="{FA8F3023-4633-49E6-AAF8-DDEC1424440D}" dt="2021-09-29T13:12:01.162" v="498" actId="14"/>
          <ac:spMkLst>
            <pc:docMk/>
            <pc:sldMk cId="1621163571" sldId="282"/>
            <ac:spMk id="3" creationId="{2C846C4A-BA90-46E7-A590-F89ABADFC14D}"/>
          </ac:spMkLst>
        </pc:spChg>
      </pc:sldChg>
    </pc:docChg>
  </pc:docChgLst>
  <pc:docChgLst>
    <pc:chgData name="Nicolas Bourré" userId="3976cfa3-d3e1-428e-81d1-805acb964e52" providerId="ADAL" clId="{85E78C90-3638-4142-9F3F-1500FF0557C1}"/>
    <pc:docChg chg="undo custSel addSld modSld sldOrd modMainMaster">
      <pc:chgData name="Nicolas Bourré" userId="3976cfa3-d3e1-428e-81d1-805acb964e52" providerId="ADAL" clId="{85E78C90-3638-4142-9F3F-1500FF0557C1}" dt="2020-10-16T18:43:39.421" v="5050"/>
      <pc:docMkLst>
        <pc:docMk/>
      </pc:docMkLst>
      <pc:sldChg chg="modSp mod">
        <pc:chgData name="Nicolas Bourré" userId="3976cfa3-d3e1-428e-81d1-805acb964e52" providerId="ADAL" clId="{85E78C90-3638-4142-9F3F-1500FF0557C1}" dt="2020-10-02T13:53:03.320" v="3713"/>
        <pc:sldMkLst>
          <pc:docMk/>
          <pc:sldMk cId="40509198" sldId="256"/>
        </pc:sldMkLst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40509198" sldId="256"/>
            <ac:spMk id="2" creationId="{092EAA5E-FF88-42E4-B8FB-47A860918633}"/>
          </ac:spMkLst>
        </pc:spChg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40509198" sldId="256"/>
            <ac:spMk id="3" creationId="{2E327A66-9D99-40DF-B847-E327F4A76E90}"/>
          </ac:spMkLst>
        </pc:spChg>
      </pc:sldChg>
      <pc:sldChg chg="modSp new mod">
        <pc:chgData name="Nicolas Bourré" userId="3976cfa3-d3e1-428e-81d1-805acb964e52" providerId="ADAL" clId="{85E78C90-3638-4142-9F3F-1500FF0557C1}" dt="2020-10-02T14:31:06.279" v="3738" actId="20577"/>
        <pc:sldMkLst>
          <pc:docMk/>
          <pc:sldMk cId="2820699279" sldId="257"/>
        </pc:sldMkLst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2820699279" sldId="257"/>
            <ac:spMk id="2" creationId="{26BAACC9-DDD8-45D1-AECA-B990DDC2F196}"/>
          </ac:spMkLst>
        </pc:spChg>
        <pc:spChg chg="mod">
          <ac:chgData name="Nicolas Bourré" userId="3976cfa3-d3e1-428e-81d1-805acb964e52" providerId="ADAL" clId="{85E78C90-3638-4142-9F3F-1500FF0557C1}" dt="2020-10-02T14:31:06.279" v="3738" actId="20577"/>
          <ac:spMkLst>
            <pc:docMk/>
            <pc:sldMk cId="2820699279" sldId="257"/>
            <ac:spMk id="3" creationId="{04625910-3A33-4C51-B01B-A96DDE037A77}"/>
          </ac:spMkLst>
        </pc:spChg>
      </pc:sldChg>
      <pc:sldChg chg="modSp new mod">
        <pc:chgData name="Nicolas Bourré" userId="3976cfa3-d3e1-428e-81d1-805acb964e52" providerId="ADAL" clId="{85E78C90-3638-4142-9F3F-1500FF0557C1}" dt="2020-10-02T13:53:03.320" v="3713"/>
        <pc:sldMkLst>
          <pc:docMk/>
          <pc:sldMk cId="1335162098" sldId="258"/>
        </pc:sldMkLst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1335162098" sldId="258"/>
            <ac:spMk id="2" creationId="{416020D9-E69F-476D-8EB2-E78716AF548D}"/>
          </ac:spMkLst>
        </pc:spChg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1335162098" sldId="258"/>
            <ac:spMk id="3" creationId="{3951CC33-3066-470C-88F0-6D92B36E885F}"/>
          </ac:spMkLst>
        </pc:spChg>
      </pc:sldChg>
      <pc:sldChg chg="modSp new mod">
        <pc:chgData name="Nicolas Bourré" userId="3976cfa3-d3e1-428e-81d1-805acb964e52" providerId="ADAL" clId="{85E78C90-3638-4142-9F3F-1500FF0557C1}" dt="2020-10-02T13:53:03.320" v="3713"/>
        <pc:sldMkLst>
          <pc:docMk/>
          <pc:sldMk cId="2384321838" sldId="259"/>
        </pc:sldMkLst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2384321838" sldId="259"/>
            <ac:spMk id="2" creationId="{E71A9489-A10B-4F48-BD49-94F516B377D4}"/>
          </ac:spMkLst>
        </pc:spChg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2384321838" sldId="259"/>
            <ac:spMk id="3" creationId="{2FCAD65C-24AB-4CFD-ABF8-B2096E30CF21}"/>
          </ac:spMkLst>
        </pc:spChg>
      </pc:sldChg>
      <pc:sldChg chg="addSp delSp modSp new mod modClrScheme chgLayout">
        <pc:chgData name="Nicolas Bourré" userId="3976cfa3-d3e1-428e-81d1-805acb964e52" providerId="ADAL" clId="{85E78C90-3638-4142-9F3F-1500FF0557C1}" dt="2020-10-02T13:53:03.432" v="3714" actId="27636"/>
        <pc:sldMkLst>
          <pc:docMk/>
          <pc:sldMk cId="3945866512" sldId="260"/>
        </pc:sldMkLst>
        <pc:spChg chg="mod ord">
          <ac:chgData name="Nicolas Bourré" userId="3976cfa3-d3e1-428e-81d1-805acb964e52" providerId="ADAL" clId="{85E78C90-3638-4142-9F3F-1500FF0557C1}" dt="2020-10-02T13:53:03.320" v="3713"/>
          <ac:spMkLst>
            <pc:docMk/>
            <pc:sldMk cId="3945866512" sldId="260"/>
            <ac:spMk id="2" creationId="{A5C2EA42-BFCB-4D5A-BDE1-8112C6BAD056}"/>
          </ac:spMkLst>
        </pc:spChg>
        <pc:spChg chg="mod ord">
          <ac:chgData name="Nicolas Bourré" userId="3976cfa3-d3e1-428e-81d1-805acb964e52" providerId="ADAL" clId="{85E78C90-3638-4142-9F3F-1500FF0557C1}" dt="2020-10-02T13:53:03.432" v="3714" actId="27636"/>
          <ac:spMkLst>
            <pc:docMk/>
            <pc:sldMk cId="3945866512" sldId="260"/>
            <ac:spMk id="3" creationId="{FD04916C-7316-4CAB-85A0-E0831E23F269}"/>
          </ac:spMkLst>
        </pc:spChg>
        <pc:spChg chg="add del mod ord">
          <ac:chgData name="Nicolas Bourré" userId="3976cfa3-d3e1-428e-81d1-805acb964e52" providerId="ADAL" clId="{85E78C90-3638-4142-9F3F-1500FF0557C1}" dt="2020-10-02T12:58:31.346" v="1303" actId="3680"/>
          <ac:spMkLst>
            <pc:docMk/>
            <pc:sldMk cId="3945866512" sldId="260"/>
            <ac:spMk id="4" creationId="{280D477F-9111-4421-AF50-57BBF2CD6DA1}"/>
          </ac:spMkLst>
        </pc:spChg>
        <pc:graphicFrameChg chg="add mod ord modGraphic">
          <ac:chgData name="Nicolas Bourré" userId="3976cfa3-d3e1-428e-81d1-805acb964e52" providerId="ADAL" clId="{85E78C90-3638-4142-9F3F-1500FF0557C1}" dt="2020-10-02T13:53:03.320" v="3713"/>
          <ac:graphicFrameMkLst>
            <pc:docMk/>
            <pc:sldMk cId="3945866512" sldId="260"/>
            <ac:graphicFrameMk id="5" creationId="{F0A20B0D-35F0-4DAA-BE2A-7EC4AC656C62}"/>
          </ac:graphicFrameMkLst>
        </pc:graphicFrameChg>
      </pc:sldChg>
      <pc:sldChg chg="addSp delSp modSp new mod modClrScheme chgLayout">
        <pc:chgData name="Nicolas Bourré" userId="3976cfa3-d3e1-428e-81d1-805acb964e52" providerId="ADAL" clId="{85E78C90-3638-4142-9F3F-1500FF0557C1}" dt="2020-10-02T20:12:31.306" v="4370" actId="114"/>
        <pc:sldMkLst>
          <pc:docMk/>
          <pc:sldMk cId="3382731419" sldId="261"/>
        </pc:sldMkLst>
        <pc:spChg chg="mod ord">
          <ac:chgData name="Nicolas Bourré" userId="3976cfa3-d3e1-428e-81d1-805acb964e52" providerId="ADAL" clId="{85E78C90-3638-4142-9F3F-1500FF0557C1}" dt="2020-10-02T13:53:03.320" v="3713"/>
          <ac:spMkLst>
            <pc:docMk/>
            <pc:sldMk cId="3382731419" sldId="261"/>
            <ac:spMk id="2" creationId="{B50C9EE6-9F39-4E0E-A2F0-00F675CD3DAF}"/>
          </ac:spMkLst>
        </pc:spChg>
        <pc:spChg chg="del mod ord">
          <ac:chgData name="Nicolas Bourré" userId="3976cfa3-d3e1-428e-81d1-805acb964e52" providerId="ADAL" clId="{85E78C90-3638-4142-9F3F-1500FF0557C1}" dt="2020-10-02T13:28:02.467" v="1853" actId="700"/>
          <ac:spMkLst>
            <pc:docMk/>
            <pc:sldMk cId="3382731419" sldId="261"/>
            <ac:spMk id="3" creationId="{625E0892-070A-4437-A2C2-BA8EF48E73B3}"/>
          </ac:spMkLst>
        </pc:spChg>
        <pc:spChg chg="del">
          <ac:chgData name="Nicolas Bourré" userId="3976cfa3-d3e1-428e-81d1-805acb964e52" providerId="ADAL" clId="{85E78C90-3638-4142-9F3F-1500FF0557C1}" dt="2020-10-02T13:28:02.467" v="1853" actId="700"/>
          <ac:spMkLst>
            <pc:docMk/>
            <pc:sldMk cId="3382731419" sldId="261"/>
            <ac:spMk id="4" creationId="{470EE654-C49C-4079-9756-60717B217F00}"/>
          </ac:spMkLst>
        </pc:spChg>
        <pc:spChg chg="add mod ord">
          <ac:chgData name="Nicolas Bourré" userId="3976cfa3-d3e1-428e-81d1-805acb964e52" providerId="ADAL" clId="{85E78C90-3638-4142-9F3F-1500FF0557C1}" dt="2020-10-02T20:12:31.306" v="4370" actId="114"/>
          <ac:spMkLst>
            <pc:docMk/>
            <pc:sldMk cId="3382731419" sldId="261"/>
            <ac:spMk id="5" creationId="{5F084956-ED0B-4406-B5AA-04CA983F1433}"/>
          </ac:spMkLst>
        </pc:spChg>
      </pc:sldChg>
      <pc:sldChg chg="delSp modSp new mod modClrScheme chgLayout">
        <pc:chgData name="Nicolas Bourré" userId="3976cfa3-d3e1-428e-81d1-805acb964e52" providerId="ADAL" clId="{85E78C90-3638-4142-9F3F-1500FF0557C1}" dt="2020-10-02T14:31:56.264" v="3917" actId="20577"/>
        <pc:sldMkLst>
          <pc:docMk/>
          <pc:sldMk cId="3330312944" sldId="262"/>
        </pc:sldMkLst>
        <pc:spChg chg="mod ord">
          <ac:chgData name="Nicolas Bourré" userId="3976cfa3-d3e1-428e-81d1-805acb964e52" providerId="ADAL" clId="{85E78C90-3638-4142-9F3F-1500FF0557C1}" dt="2020-10-02T13:53:03.320" v="3713"/>
          <ac:spMkLst>
            <pc:docMk/>
            <pc:sldMk cId="3330312944" sldId="262"/>
            <ac:spMk id="2" creationId="{74E6E9E3-AA56-490E-8AA2-335D62A95DD2}"/>
          </ac:spMkLst>
        </pc:spChg>
        <pc:spChg chg="mod ord">
          <ac:chgData name="Nicolas Bourré" userId="3976cfa3-d3e1-428e-81d1-805acb964e52" providerId="ADAL" clId="{85E78C90-3638-4142-9F3F-1500FF0557C1}" dt="2020-10-02T14:31:56.264" v="3917" actId="20577"/>
          <ac:spMkLst>
            <pc:docMk/>
            <pc:sldMk cId="3330312944" sldId="262"/>
            <ac:spMk id="3" creationId="{9FA29063-16E2-448C-8235-0D0FD6556C78}"/>
          </ac:spMkLst>
        </pc:spChg>
        <pc:spChg chg="del">
          <ac:chgData name="Nicolas Bourré" userId="3976cfa3-d3e1-428e-81d1-805acb964e52" providerId="ADAL" clId="{85E78C90-3638-4142-9F3F-1500FF0557C1}" dt="2020-10-02T13:35:51.555" v="2599" actId="700"/>
          <ac:spMkLst>
            <pc:docMk/>
            <pc:sldMk cId="3330312944" sldId="262"/>
            <ac:spMk id="4" creationId="{91F168E6-86E4-43AD-AC0D-B05DF51B6D8D}"/>
          </ac:spMkLst>
        </pc:spChg>
      </pc:sldChg>
      <pc:sldChg chg="modSp new mod">
        <pc:chgData name="Nicolas Bourré" userId="3976cfa3-d3e1-428e-81d1-805acb964e52" providerId="ADAL" clId="{85E78C90-3638-4142-9F3F-1500FF0557C1}" dt="2020-10-02T13:53:03.320" v="3713"/>
        <pc:sldMkLst>
          <pc:docMk/>
          <pc:sldMk cId="338689459" sldId="263"/>
        </pc:sldMkLst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338689459" sldId="263"/>
            <ac:spMk id="2" creationId="{193289F2-D8E6-4BDF-8504-A888B9733FE3}"/>
          </ac:spMkLst>
        </pc:spChg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338689459" sldId="263"/>
            <ac:spMk id="3" creationId="{BE067DB2-59E3-4A7E-A2C4-C68435191E76}"/>
          </ac:spMkLst>
        </pc:spChg>
      </pc:sldChg>
      <pc:sldChg chg="modSp new mod ord">
        <pc:chgData name="Nicolas Bourré" userId="3976cfa3-d3e1-428e-81d1-805acb964e52" providerId="ADAL" clId="{85E78C90-3638-4142-9F3F-1500FF0557C1}" dt="2020-10-05T15:47:43.239" v="4868" actId="20577"/>
        <pc:sldMkLst>
          <pc:docMk/>
          <pc:sldMk cId="1889551819" sldId="264"/>
        </pc:sldMkLst>
        <pc:spChg chg="mod">
          <ac:chgData name="Nicolas Bourré" userId="3976cfa3-d3e1-428e-81d1-805acb964e52" providerId="ADAL" clId="{85E78C90-3638-4142-9F3F-1500FF0557C1}" dt="2020-10-02T13:53:03.320" v="3713"/>
          <ac:spMkLst>
            <pc:docMk/>
            <pc:sldMk cId="1889551819" sldId="264"/>
            <ac:spMk id="2" creationId="{6A37C02E-7ED1-47B9-B110-3DC0E8D9FEE9}"/>
          </ac:spMkLst>
        </pc:spChg>
        <pc:spChg chg="mod">
          <ac:chgData name="Nicolas Bourré" userId="3976cfa3-d3e1-428e-81d1-805acb964e52" providerId="ADAL" clId="{85E78C90-3638-4142-9F3F-1500FF0557C1}" dt="2020-10-05T15:47:43.239" v="4868" actId="20577"/>
          <ac:spMkLst>
            <pc:docMk/>
            <pc:sldMk cId="1889551819" sldId="264"/>
            <ac:spMk id="3" creationId="{27F1881E-214F-4642-8345-633A59E4F449}"/>
          </ac:spMkLst>
        </pc:spChg>
      </pc:sldChg>
      <pc:sldChg chg="modSp new mod">
        <pc:chgData name="Nicolas Bourré" userId="3976cfa3-d3e1-428e-81d1-805acb964e52" providerId="ADAL" clId="{85E78C90-3638-4142-9F3F-1500FF0557C1}" dt="2020-10-05T13:32:20.018" v="4814" actId="15"/>
        <pc:sldMkLst>
          <pc:docMk/>
          <pc:sldMk cId="1299354986" sldId="265"/>
        </pc:sldMkLst>
        <pc:spChg chg="mod">
          <ac:chgData name="Nicolas Bourré" userId="3976cfa3-d3e1-428e-81d1-805acb964e52" providerId="ADAL" clId="{85E78C90-3638-4142-9F3F-1500FF0557C1}" dt="2020-10-02T17:23:39.880" v="3945" actId="20577"/>
          <ac:spMkLst>
            <pc:docMk/>
            <pc:sldMk cId="1299354986" sldId="265"/>
            <ac:spMk id="2" creationId="{71D9F6C1-8DEC-463B-9B6C-FED3E332244D}"/>
          </ac:spMkLst>
        </pc:spChg>
        <pc:spChg chg="mod">
          <ac:chgData name="Nicolas Bourré" userId="3976cfa3-d3e1-428e-81d1-805acb964e52" providerId="ADAL" clId="{85E78C90-3638-4142-9F3F-1500FF0557C1}" dt="2020-10-05T13:32:20.018" v="4814" actId="15"/>
          <ac:spMkLst>
            <pc:docMk/>
            <pc:sldMk cId="1299354986" sldId="265"/>
            <ac:spMk id="3" creationId="{D9F84198-89F3-4114-A8D9-4D6F88EDD1DE}"/>
          </ac:spMkLst>
        </pc:spChg>
      </pc:sldChg>
      <pc:sldChg chg="modSp new mod modNotesTx">
        <pc:chgData name="Nicolas Bourré" userId="3976cfa3-d3e1-428e-81d1-805acb964e52" providerId="ADAL" clId="{85E78C90-3638-4142-9F3F-1500FF0557C1}" dt="2020-10-16T18:43:39.421" v="5050"/>
        <pc:sldMkLst>
          <pc:docMk/>
          <pc:sldMk cId="3048326824" sldId="266"/>
        </pc:sldMkLst>
        <pc:spChg chg="mod">
          <ac:chgData name="Nicolas Bourré" userId="3976cfa3-d3e1-428e-81d1-805acb964e52" providerId="ADAL" clId="{85E78C90-3638-4142-9F3F-1500FF0557C1}" dt="2020-10-02T20:16:42.552" v="4478" actId="20577"/>
          <ac:spMkLst>
            <pc:docMk/>
            <pc:sldMk cId="3048326824" sldId="266"/>
            <ac:spMk id="2" creationId="{99477595-9501-499B-9FC9-B3D0F8F80B79}"/>
          </ac:spMkLst>
        </pc:spChg>
        <pc:spChg chg="mod">
          <ac:chgData name="Nicolas Bourré" userId="3976cfa3-d3e1-428e-81d1-805acb964e52" providerId="ADAL" clId="{85E78C90-3638-4142-9F3F-1500FF0557C1}" dt="2020-10-16T18:20:02.988" v="5046" actId="20577"/>
          <ac:spMkLst>
            <pc:docMk/>
            <pc:sldMk cId="3048326824" sldId="266"/>
            <ac:spMk id="3" creationId="{EE5CA023-43B3-45ED-A3BF-BFD5130F94C6}"/>
          </ac:spMkLst>
        </pc:spChg>
      </pc:sldChg>
      <pc:sldChg chg="modSp new mod">
        <pc:chgData name="Nicolas Bourré" userId="3976cfa3-d3e1-428e-81d1-805acb964e52" providerId="ADAL" clId="{85E78C90-3638-4142-9F3F-1500FF0557C1}" dt="2020-10-05T17:41:08.088" v="4984" actId="20577"/>
        <pc:sldMkLst>
          <pc:docMk/>
          <pc:sldMk cId="363717121" sldId="267"/>
        </pc:sldMkLst>
        <pc:spChg chg="mod">
          <ac:chgData name="Nicolas Bourré" userId="3976cfa3-d3e1-428e-81d1-805acb964e52" providerId="ADAL" clId="{85E78C90-3638-4142-9F3F-1500FF0557C1}" dt="2020-10-05T17:40:32.680" v="4875" actId="20577"/>
          <ac:spMkLst>
            <pc:docMk/>
            <pc:sldMk cId="363717121" sldId="267"/>
            <ac:spMk id="2" creationId="{262A95BE-C621-4E8B-89FF-9EB1FB520339}"/>
          </ac:spMkLst>
        </pc:spChg>
        <pc:spChg chg="mod">
          <ac:chgData name="Nicolas Bourré" userId="3976cfa3-d3e1-428e-81d1-805acb964e52" providerId="ADAL" clId="{85E78C90-3638-4142-9F3F-1500FF0557C1}" dt="2020-10-05T17:41:08.088" v="4984" actId="20577"/>
          <ac:spMkLst>
            <pc:docMk/>
            <pc:sldMk cId="363717121" sldId="267"/>
            <ac:spMk id="3" creationId="{5EC2BABD-6369-4380-9D46-3F3C1F348054}"/>
          </ac:spMkLst>
        </pc:spChg>
      </pc:sldChg>
      <pc:sldMasterChg chg="addSp modSp mod">
        <pc:chgData name="Nicolas Bourré" userId="3976cfa3-d3e1-428e-81d1-805acb964e52" providerId="ADAL" clId="{85E78C90-3638-4142-9F3F-1500FF0557C1}" dt="2020-10-02T13:59:51.484" v="3719" actId="14826"/>
        <pc:sldMasterMkLst>
          <pc:docMk/>
          <pc:sldMasterMk cId="1554564718" sldId="2147483772"/>
        </pc:sldMasterMkLst>
        <pc:picChg chg="add mod ord">
          <ac:chgData name="Nicolas Bourré" userId="3976cfa3-d3e1-428e-81d1-805acb964e52" providerId="ADAL" clId="{85E78C90-3638-4142-9F3F-1500FF0557C1}" dt="2020-10-02T13:59:51.484" v="3719" actId="14826"/>
          <ac:picMkLst>
            <pc:docMk/>
            <pc:sldMasterMk cId="1554564718" sldId="2147483772"/>
            <ac:picMk id="8" creationId="{10EC45A2-1A4B-4C9A-85F9-90B34AD64548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1522-819A-4083-BBDA-88E4FBFD8F76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B0672-7F51-420A-B423-402E6CE071F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109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55469521/503842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0672-7F51-420A-B423-402E6CE071FB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995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0672-7F51-420A-B423-402E6CE071FB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5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0672-7F51-420A-B423-402E6CE071FB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458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1" strike="sngStrike" noProof="0" dirty="0"/>
              <a:t>Attention! </a:t>
            </a:r>
            <a:r>
              <a:rPr lang="fr-CA" strike="sngStrike" noProof="0" dirty="0"/>
              <a:t>Lorsque Tim ajoutera des packages </a:t>
            </a:r>
            <a:r>
              <a:rPr lang="fr-CA" strike="sngStrike" noProof="0" dirty="0" err="1"/>
              <a:t>Nuget</a:t>
            </a:r>
            <a:r>
              <a:rPr lang="fr-CA" strike="sngStrike" noProof="0" dirty="0"/>
              <a:t>, on devra installer </a:t>
            </a:r>
            <a:r>
              <a:rPr lang="fr-CA" strike="sngStrike" noProof="0" dirty="0" err="1"/>
              <a:t>Microsoft.Net.Test.sdk</a:t>
            </a:r>
            <a:r>
              <a:rPr lang="fr-CA" strike="sngStrike" noProof="0" dirty="0"/>
              <a:t> en supplément pour faire fonctionner avec .Net Core</a:t>
            </a:r>
          </a:p>
          <a:p>
            <a:pPr lvl="1"/>
            <a:r>
              <a:rPr lang="fr-CA" strike="sngStrike" noProof="0" dirty="0">
                <a:hlinkClick r:id="rId3"/>
              </a:rPr>
              <a:t>Source</a:t>
            </a:r>
            <a:endParaRPr lang="fr-CA" strike="sngStrike" noProof="0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0672-7F51-420A-B423-402E6CE071FB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831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TestDataGenerator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[]&gt;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GetPeopleList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PersonModel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PersonModel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"Nicolas"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"Bourré"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PersonModel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FirstName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Gratien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"Bourré"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PersonModel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FirstName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"Alain"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"Bourré"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PersonModel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FirstName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"Denis"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"Bourré"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GetPeopleList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fr-CA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Source : https://hamidmosalla.com/2017/02/25/xunit-theory-working-with-inlinedata-memberdata-classdata/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&lt;param </a:t>
            </a:r>
            <a:r>
              <a:rPr lang="fr-CA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"&gt;&lt;/param&gt;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[Theory]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MemberData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TestDataGenerator.GetPeopleList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MemberType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TestDataGenerator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ConvertModelsToCSV_Theory_HasSameNumberOfLineAsPeople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PersonModel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people)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people.Count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actual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DataAccess.ConvertModelsToCSV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(people).Count;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0672-7F51-420A-B423-402E6CE071F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425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1309-8136-45C7-9FAB-C93012F28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64E296-9540-4160-A30C-AD3C11F9E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2A9FB9-8888-4E56-9F12-D6D0D61B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4E24E-499C-47B7-A660-D2804E6B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0ED72-5E29-493D-A64D-E3C97B55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721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72C41-DB9F-42BB-B81F-484330EC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09B37E-0652-4778-AD7C-C11A79BD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8B929-E493-48B9-BD32-F32FD10A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69E18-C31F-4DA1-A966-8689F0D1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C5456-7C03-4C34-B146-746401B1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55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CE3992-CDAA-490A-8E46-EDE2E5DB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A68F4B-665E-4F24-8679-6FB9B09A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4C4F0-E286-4123-A1EF-5940CDA6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CC659-6B4B-463C-B128-887611A5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832A9-7199-40C9-9CF1-2A2D7C3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996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B78E2-FBE7-45B5-8F2E-C66FBCC0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C4D0C-A29E-4376-BE4B-FABF96DB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5C5773-3024-471F-AA6C-F3D78261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75D3-F14C-420D-A6B1-C3411739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DE4F6-2D37-47C3-8BA8-C9606C45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41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6CCF2-BB98-4E78-BF8B-1E4AAC4D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49CBD3-F09D-493A-AD1A-4A677DB9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C676D-143F-480B-9EE3-F4B6D18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A7E98-AEDF-49CA-8294-4843FB90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25E01-2FE0-4EE8-BC0E-FF39837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95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80D0C-04B9-4AF1-B1F3-8747C97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33910-44A0-4FC5-B277-6C0B954D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672C81-F1DE-4775-AF5D-D6B5EF40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080B3-4BEF-4764-9A62-E74E4B55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72006-7E4E-47C4-9091-48C96911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E8237-1445-4930-818F-D09C91A2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554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06B54-97A3-401E-A97E-08E46911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32C936-B3FB-4573-9BAE-91A6B08F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3032C-9CE0-41A0-A976-C8A92B2F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8F4ABB-5761-4293-935B-237E18262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4F40ED-7FEA-4C02-B2C1-08C8E53B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0992B-4BA4-4F64-82E7-0B34EF8A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DB7CC3-A108-4D8D-9272-34865C4F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E75E54-0ACD-493E-9299-5A889AD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41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5CDE3-E3D8-4527-8BB8-A0092A54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EB3C9F-F4EE-41E6-B3BD-3E949E8B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7FD84-E498-4A66-AE5F-02F9DE3E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2FB74F-307A-419A-8EAE-867D1336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05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1A82B5-41EC-4837-A197-3E1E1856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36F76F-1B1F-4F80-86DC-4DB6B8F4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81154D-26C2-4B1A-BB8F-F9E9EBA1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485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4C156-E424-401D-9BFB-544DA777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6E002-52BA-44C1-B6C0-EA09725E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771B2-C5A3-465E-B5EB-156722ACF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9057D1-0C3B-4E90-BBDD-C58E6839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BD0CF-0B85-4C1B-B7AF-A82D8C68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7F14AC-EBA6-4289-B238-CFE16CF3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96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D8C3E-3106-4722-8D37-7530D191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115B2A-8EE0-447E-B1C7-4C228D8F2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880849-D29E-41D9-97AF-40D4E368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93C08E-AB8D-4423-B5DF-9A9830A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12EEF-388E-47C0-9CE9-414628A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53D0AB-159C-43AB-8812-B1D2B7F0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79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0EC45A2-1A4B-4C9A-85F9-90B34AD645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0771" y="5527259"/>
            <a:ext cx="1326057" cy="1194215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C0D1B7-4869-4DFD-B30B-E8602F69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8F5C7-943A-4C54-9609-870D4D2D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30C8A-297D-4771-99B9-F4EA835FD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C002-EA00-4AF9-8233-4DA6337C30CA}" type="datetimeFigureOut">
              <a:rPr lang="fr-CA" smtClean="0"/>
              <a:t>2021-10-04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23C44-3D17-4FBC-9FDD-E10575CD6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62CEC-9AD0-4C81-82A9-4835C5C4C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FFB9-E68C-4C72-A2D4-3E796D74A6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456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shawi-my.sharepoint.com/:w:/g/personal/nbourre_cshawi_ca/EaDJBeOTdbZBjZGqhMpa9-MBr4tuaek-aWDDq8g-G2PoX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b3P8c87cwk&amp;ab_channel=IAmTimCore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bourre/IntroToUnitTestingWP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testing" TargetMode="External"/><Relationship Id="rId2" Type="http://schemas.openxmlformats.org/officeDocument/2006/relationships/hyperlink" Target="https://chadgolden.com/blog/unit-test-your-c-sharp-code-easily-with-x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drewlock.net/creating-parameterised-tests-in-xunit-with-inlinedata-classdata-and-memberdata/#:~:text=xUnit%20uses%20the%20%5BFact%5D%20attribute,with%20an%20%5BInlineData%5D%20attribute.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Test_fixture" TargetMode="External"/><Relationship Id="rId2" Type="http://schemas.openxmlformats.org/officeDocument/2006/relationships/hyperlink" Target="https://en.wikipedia.org/wiki/Test_c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sertion_(software_development)" TargetMode="External"/><Relationship Id="rId4" Type="http://schemas.openxmlformats.org/officeDocument/2006/relationships/hyperlink" Target="https://en.wikipedia.org/wiki/Test_suit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ourre/SystemeVen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EAA5E-FF88-42E4-B8FB-47A860918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Les tests unitaires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327A66-9D99-40DF-B847-E327F4A76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Révision a21</a:t>
            </a:r>
          </a:p>
          <a:p>
            <a:r>
              <a:rPr lang="fr-CA" dirty="0"/>
              <a:t>Semaine actuelle : 07a</a:t>
            </a:r>
          </a:p>
        </p:txBody>
      </p:sp>
    </p:spTree>
    <p:extLst>
      <p:ext uri="{BB962C8B-B14F-4D97-AF65-F5344CB8AC3E}">
        <p14:creationId xmlns:p14="http://schemas.microsoft.com/office/powerpoint/2010/main" val="4050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3427C-0278-427E-9F9E-A002307B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9D7A-0D29-4E34-8E00-9EC62238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Si vous avez un « ! » devant « Dépendances », il faut ouvrir le fichier « .</a:t>
            </a:r>
            <a:r>
              <a:rPr lang="fr-CA" dirty="0" err="1"/>
              <a:t>csproj</a:t>
            </a:r>
            <a:r>
              <a:rPr lang="fr-CA" dirty="0"/>
              <a:t> » du projet de tests et modifier le </a:t>
            </a:r>
            <a:r>
              <a:rPr lang="fr-CA" dirty="0" err="1"/>
              <a:t>TargetFramework</a:t>
            </a:r>
            <a:r>
              <a:rPr lang="fr-CA" dirty="0"/>
              <a:t> pour « net5.0-windows »</a:t>
            </a:r>
          </a:p>
          <a:p>
            <a:r>
              <a:rPr lang="fr-CA" dirty="0"/>
              <a:t>Renommez la classe « UnitTest1 » pour « </a:t>
            </a:r>
            <a:r>
              <a:rPr lang="fr-CA" dirty="0" err="1"/>
              <a:t>CalculatorTests</a:t>
            </a:r>
            <a:r>
              <a:rPr lang="fr-CA" dirty="0"/>
              <a:t> »</a:t>
            </a:r>
          </a:p>
          <a:p>
            <a:pPr lvl="1"/>
            <a:r>
              <a:rPr lang="fr-CA" dirty="0"/>
              <a:t>Renommez à partir de l’explorateur de solution</a:t>
            </a:r>
          </a:p>
          <a:p>
            <a:r>
              <a:rPr lang="fr-CA" dirty="0"/>
              <a:t>La première chose que l’on va tester sera le calcul pour la valeur de retour de la TPS</a:t>
            </a:r>
          </a:p>
          <a:p>
            <a:r>
              <a:rPr lang="fr-CA" dirty="0"/>
              <a:t>Renommez la méthode « Test1 » pour « </a:t>
            </a:r>
            <a:r>
              <a:rPr lang="fr-CA" dirty="0" err="1"/>
              <a:t>CalculTPS_ShouldBe_Valid</a:t>
            </a:r>
            <a:r>
              <a:rPr lang="fr-CA" dirty="0"/>
              <a:t> »</a:t>
            </a:r>
          </a:p>
          <a:p>
            <a:pPr lvl="1"/>
            <a:r>
              <a:rPr lang="fr-CA" dirty="0"/>
              <a:t>Remarquez le format, il s’agit du nom de la méthode à tester suivi de l’état attendu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658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02649-9758-41BF-B388-20FF7E55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0DFF4-E76A-49C5-9E1B-E0FCB670B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fr-CA" dirty="0"/>
              <a:t>Exécutez le test à l’aide de la commande Test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Exécuter tous les tests</a:t>
            </a:r>
          </a:p>
          <a:p>
            <a:pPr lvl="1"/>
            <a:r>
              <a:rPr lang="fr-CA" dirty="0"/>
              <a:t>Cette commande permet d’exécuter tous les tests qui ont été créés dans le projet de tests</a:t>
            </a:r>
          </a:p>
          <a:p>
            <a:r>
              <a:rPr lang="fr-CA" dirty="0"/>
              <a:t>Il devrait y avoir volet nommé « Test Explorer » dans la partie inférieure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2422F79-FE34-46E7-94A0-3412290939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1024" y="4493633"/>
            <a:ext cx="9000282" cy="2063536"/>
          </a:xfrm>
        </p:spPr>
      </p:pic>
    </p:spTree>
    <p:extLst>
      <p:ext uri="{BB962C8B-B14F-4D97-AF65-F5344CB8AC3E}">
        <p14:creationId xmlns:p14="http://schemas.microsoft.com/office/powerpoint/2010/main" val="10583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CF494-6F68-4267-9111-89919B68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64584A91-54C8-412A-ABCE-585DF000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99449"/>
            <a:ext cx="10515600" cy="2410960"/>
          </a:xfr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C6A1D3-B610-4A55-9914-1BB388C4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22" y="3347977"/>
            <a:ext cx="3467584" cy="2791215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EFA9C6F-D9C7-4381-9C65-5D5736EC8CF4}"/>
              </a:ext>
            </a:extLst>
          </p:cNvPr>
          <p:cNvCxnSpPr/>
          <p:nvPr/>
        </p:nvCxnSpPr>
        <p:spPr>
          <a:xfrm>
            <a:off x="1145894" y="1828800"/>
            <a:ext cx="3159888" cy="1817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7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02649-9758-41BF-B388-20FF7E55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dirty="0"/>
              <a:t>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0DFF4-E76A-49C5-9E1B-E0FCB670B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CA" dirty="0"/>
              <a:t>Ce volet permet de voir l’état de chacun des tests</a:t>
            </a:r>
          </a:p>
          <a:p>
            <a:r>
              <a:rPr lang="fr-CA" dirty="0"/>
              <a:t>Dans notre cas, tous les tests devraient avoir passé</a:t>
            </a:r>
          </a:p>
          <a:p>
            <a:pPr lvl="1"/>
            <a:r>
              <a:rPr lang="fr-CA" dirty="0"/>
              <a:t>Normal, on n’affirme rien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2422F79-FE34-46E7-94A0-3412290939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3348687"/>
            <a:ext cx="5181600" cy="1305213"/>
          </a:xfrm>
        </p:spPr>
      </p:pic>
    </p:spTree>
    <p:extLst>
      <p:ext uri="{BB962C8B-B14F-4D97-AF65-F5344CB8AC3E}">
        <p14:creationId xmlns:p14="http://schemas.microsoft.com/office/powerpoint/2010/main" val="251080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0A707-AF39-44B4-801F-4A6F7450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21B4C-E9BA-4E8A-9BEC-3F7D48E7D1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Voici le code qui devrait y avoir</a:t>
            </a:r>
          </a:p>
          <a:p>
            <a:r>
              <a:rPr lang="fr-CA" dirty="0"/>
              <a:t>Remarquez le décorateur « [Fact] »</a:t>
            </a:r>
          </a:p>
          <a:p>
            <a:r>
              <a:rPr lang="fr-CA" dirty="0"/>
              <a:t>Cela indique au compilateur que le code se trouvant dessous sera un test</a:t>
            </a:r>
          </a:p>
          <a:p>
            <a:r>
              <a:rPr lang="fr-CA" dirty="0"/>
              <a:t>Dans le cas ci-contre tout va bien, car il n’y a aucun code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3A2799-34B6-44FD-9442-2B5163C2F9C2}"/>
              </a:ext>
            </a:extLst>
          </p:cNvPr>
          <p:cNvSpPr txBox="1"/>
          <p:nvPr/>
        </p:nvSpPr>
        <p:spPr>
          <a:xfrm>
            <a:off x="6172202" y="1825625"/>
            <a:ext cx="5529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CalculatorTests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[Fact]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CalculTPS_ShouldBe_Valid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3901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9EE6-9F39-4E0E-A2F0-00F675CD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Rédiger des tests unitaires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F084956-ED0B-4406-B5AA-04CA983F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noProof="0" dirty="0"/>
              <a:t>Préparation (</a:t>
            </a:r>
            <a:r>
              <a:rPr lang="fr-CA" b="1" i="1" noProof="0" dirty="0"/>
              <a:t>A</a:t>
            </a:r>
            <a:r>
              <a:rPr lang="fr-CA" i="1" noProof="0" dirty="0"/>
              <a:t>rrange</a:t>
            </a:r>
            <a:r>
              <a:rPr lang="fr-CA" noProof="0" dirty="0"/>
              <a:t>)</a:t>
            </a:r>
          </a:p>
          <a:p>
            <a:pPr lvl="1"/>
            <a:r>
              <a:rPr lang="fr-CA" noProof="0" dirty="0"/>
              <a:t>Mettre en place les variables et objets qui seront nécessaire pour effectuer les tests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Exécution (</a:t>
            </a:r>
            <a:r>
              <a:rPr lang="fr-CA" b="1" i="1" noProof="0" dirty="0" err="1"/>
              <a:t>A</a:t>
            </a:r>
            <a:r>
              <a:rPr lang="fr-CA" i="1" noProof="0" dirty="0" err="1"/>
              <a:t>ct</a:t>
            </a:r>
            <a:r>
              <a:rPr lang="fr-CA" noProof="0" dirty="0"/>
              <a:t>)</a:t>
            </a:r>
          </a:p>
          <a:p>
            <a:pPr lvl="1"/>
            <a:r>
              <a:rPr lang="fr-CA" noProof="0" dirty="0"/>
              <a:t>Exécuter les tests, créer les affirmations qui utiliseraient les méthodes testées comme s’il s’agissait du logiciel régulier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Affirmation (</a:t>
            </a:r>
            <a:r>
              <a:rPr lang="fr-CA" b="1" i="1" noProof="0" dirty="0" err="1"/>
              <a:t>A</a:t>
            </a:r>
            <a:r>
              <a:rPr lang="fr-CA" i="1" noProof="0" dirty="0" err="1"/>
              <a:t>ssert</a:t>
            </a:r>
            <a:r>
              <a:rPr lang="fr-CA" noProof="0" dirty="0"/>
              <a:t>)</a:t>
            </a:r>
          </a:p>
          <a:p>
            <a:pPr lvl="1"/>
            <a:r>
              <a:rPr lang="fr-CA" noProof="0" dirty="0"/>
              <a:t>Comparer les valeurs attendues avec les vrais valeurs. Si les deux valeurs sont les même, le test est passé sinon il a échoué.</a:t>
            </a:r>
          </a:p>
          <a:p>
            <a:pPr marL="0" indent="0">
              <a:buNone/>
            </a:pPr>
            <a:r>
              <a:rPr lang="fr-CA" noProof="0" dirty="0"/>
              <a:t>En anglais, on parlera du </a:t>
            </a:r>
            <a:r>
              <a:rPr lang="fr-CA" i="1" noProof="0" dirty="0"/>
              <a:t>AAA pattern</a:t>
            </a:r>
          </a:p>
        </p:txBody>
      </p:sp>
    </p:spTree>
    <p:extLst>
      <p:ext uri="{BB962C8B-B14F-4D97-AF65-F5344CB8AC3E}">
        <p14:creationId xmlns:p14="http://schemas.microsoft.com/office/powerpoint/2010/main" val="338273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FEE4B-27A6-4760-944F-02384B72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 : Coder le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28F6A-41D9-4E74-816F-46D5EDE4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fr-CA" dirty="0"/>
              <a:t>La première étape sera de préparer le test</a:t>
            </a:r>
          </a:p>
          <a:p>
            <a:r>
              <a:rPr lang="fr-CA" dirty="0"/>
              <a:t>Étant donné que </a:t>
            </a:r>
            <a:r>
              <a:rPr lang="fr-CA" dirty="0" err="1"/>
              <a:t>CalculTPS</a:t>
            </a:r>
            <a:r>
              <a:rPr lang="fr-CA" dirty="0"/>
              <a:t> est une méthode qui reçoit un produit et qui retourne un type </a:t>
            </a:r>
            <a:r>
              <a:rPr lang="fr-CA" i="1" dirty="0" err="1"/>
              <a:t>decimal</a:t>
            </a:r>
            <a:r>
              <a:rPr lang="fr-CA" i="1" dirty="0"/>
              <a:t>,</a:t>
            </a:r>
            <a:r>
              <a:rPr lang="fr-CA" dirty="0"/>
              <a:t> on voudra tester une valeur de retour décimal et avec un objet Product</a:t>
            </a:r>
          </a:p>
          <a:p>
            <a:r>
              <a:rPr lang="fr-CA" dirty="0"/>
              <a:t>Il faut aussi connaître l’utilité de ce qui est à tester</a:t>
            </a:r>
          </a:p>
          <a:p>
            <a:r>
              <a:rPr lang="fr-CA" dirty="0"/>
              <a:t>La TPS est nommée « Taxe sur produits et service » qui représente 5% de la valeur de la vente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443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16F77-34FE-4436-B066-52475952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 : Coder le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813AA-CF6B-426D-9ED3-8AD2D996C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fr-CA" dirty="0"/>
              <a:t>Créez un objet « Product » et attribuez-lui un prix de vente de 1$</a:t>
            </a:r>
          </a:p>
          <a:p>
            <a:r>
              <a:rPr lang="fr-CA" dirty="0"/>
              <a:t>On s’attend que la valeur de retour soit de « 0.05 », car c’est 5% de 1$</a:t>
            </a:r>
          </a:p>
          <a:p>
            <a:r>
              <a:rPr lang="fr-CA" dirty="0"/>
              <a:t>Créez une variable nommée « </a:t>
            </a:r>
            <a:r>
              <a:rPr lang="fr-CA" dirty="0" err="1"/>
              <a:t>expected</a:t>
            </a:r>
            <a:r>
              <a:rPr lang="fr-CA" dirty="0"/>
              <a:t> » qui aura une valeur de 0.05M</a:t>
            </a:r>
          </a:p>
          <a:p>
            <a:pPr lvl="1"/>
            <a:r>
              <a:rPr lang="fr-CA" dirty="0"/>
              <a:t>Le M indique qu’il s’agit d’un type décimal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8E0F19-915D-4DC7-9A6D-3FA7629032A1}"/>
              </a:ext>
            </a:extLst>
          </p:cNvPr>
          <p:cNvSpPr txBox="1"/>
          <p:nvPr/>
        </p:nvSpPr>
        <p:spPr>
          <a:xfrm>
            <a:off x="4245495" y="4280575"/>
            <a:ext cx="3701005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Arrange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SalePrice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1.00M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0.05M;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546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E756C-4876-4E02-87A4-9CF3ED05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 : Coder le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83B66-2A5B-4AA4-81ED-E34A238B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doit maintenant coder l’exécution de la méthode</a:t>
            </a:r>
          </a:p>
          <a:p>
            <a:pPr lvl="1"/>
            <a:r>
              <a:rPr lang="fr-CA" dirty="0"/>
              <a:t>« Calculatrice » est une classe statique, donc on ne peut pas créer un objet de ce type et on peut appeler les méthodes directement</a:t>
            </a:r>
          </a:p>
          <a:p>
            <a:pPr lvl="1"/>
            <a:r>
              <a:rPr lang="fr-CA" dirty="0"/>
              <a:t>Créez une variable « </a:t>
            </a:r>
            <a:r>
              <a:rPr lang="fr-CA" dirty="0" err="1"/>
              <a:t>actual</a:t>
            </a:r>
            <a:r>
              <a:rPr lang="fr-CA" dirty="0"/>
              <a:t> » qui recevra la valeur de retour du </a:t>
            </a:r>
            <a:r>
              <a:rPr lang="fr-CA" dirty="0" err="1"/>
              <a:t>CalculTPS</a:t>
            </a:r>
            <a:endParaRPr lang="fr-CA" dirty="0"/>
          </a:p>
          <a:p>
            <a:r>
              <a:rPr lang="fr-CA" dirty="0"/>
              <a:t>On veut confirmer (</a:t>
            </a:r>
            <a:r>
              <a:rPr lang="fr-CA" i="1" dirty="0" err="1"/>
              <a:t>Assert</a:t>
            </a:r>
            <a:r>
              <a:rPr lang="fr-CA" dirty="0"/>
              <a:t>)</a:t>
            </a:r>
            <a:r>
              <a:rPr lang="fr-CA" i="1" dirty="0"/>
              <a:t> </a:t>
            </a:r>
            <a:r>
              <a:rPr lang="fr-CA" dirty="0"/>
              <a:t>que la valeur retournée soit celle attendue</a:t>
            </a:r>
          </a:p>
          <a:p>
            <a:r>
              <a:rPr lang="fr-CA" dirty="0"/>
              <a:t>On confirme les résultats avec les méthodes statiques qui se retrouvent dans la classe </a:t>
            </a:r>
            <a:r>
              <a:rPr lang="fr-CA" b="1" dirty="0" err="1"/>
              <a:t>Assert</a:t>
            </a:r>
            <a:r>
              <a:rPr lang="fr-CA" dirty="0"/>
              <a:t> </a:t>
            </a:r>
          </a:p>
          <a:p>
            <a:r>
              <a:rPr lang="fr-CA" dirty="0"/>
              <a:t>Ajoutez la ligne de code ci-contre</a:t>
            </a:r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58ABB4-1348-44CC-B989-E65814190F41}"/>
              </a:ext>
            </a:extLst>
          </p:cNvPr>
          <p:cNvSpPr txBox="1"/>
          <p:nvPr/>
        </p:nvSpPr>
        <p:spPr>
          <a:xfrm>
            <a:off x="3048965" y="5380672"/>
            <a:ext cx="6094070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Calculatrice.CalculTPS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9722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D127C-9F62-4BC9-AAA0-79FB133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 : Coder le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46C4A-BA90-46E7-A590-F89ABADF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7862" cy="4351338"/>
          </a:xfrm>
        </p:spPr>
        <p:txBody>
          <a:bodyPr/>
          <a:lstStyle/>
          <a:p>
            <a:r>
              <a:rPr lang="fr-CA" dirty="0"/>
              <a:t>Voici ce que devrait ressembler le code du test</a:t>
            </a:r>
          </a:p>
          <a:p>
            <a:r>
              <a:rPr lang="fr-CA" dirty="0"/>
              <a:t>Exécutez maintenant le test</a:t>
            </a:r>
          </a:p>
          <a:p>
            <a:r>
              <a:rPr lang="fr-CA" dirty="0"/>
              <a:t>Qu’avez-vous comme résultat?</a:t>
            </a:r>
          </a:p>
          <a:p>
            <a:r>
              <a:rPr lang="fr-CA" dirty="0"/>
              <a:t>Le test échoue. Ce qui est normal dans notre situation. C’est l’objectif même des tests, c’est d’échouer lorsque le code ne répond pas aux exigences.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FAED3C-C46A-4328-B862-8D67543A435B}"/>
              </a:ext>
            </a:extLst>
          </p:cNvPr>
          <p:cNvSpPr txBox="1"/>
          <p:nvPr/>
        </p:nvSpPr>
        <p:spPr>
          <a:xfrm>
            <a:off x="5686062" y="1321000"/>
            <a:ext cx="65059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CalculTPS_ShouldBe_Valid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Arrange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SalePrice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1.00M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0.05M;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Calculatrice.CalculTPS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021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ACC9-DDD8-45D1-AECA-B990DDC2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25910-3A33-4C51-B01B-A96DDE03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Cours </a:t>
            </a:r>
            <a:r>
              <a:rPr lang="fr-CA" noProof="0"/>
              <a:t>de demain dans le 1133</a:t>
            </a:r>
          </a:p>
          <a:p>
            <a:r>
              <a:rPr lang="fr-CA" noProof="0" dirty="0"/>
              <a:t>Qu’est-ce qu’un test unitaire et à quoi ça sert?</a:t>
            </a:r>
          </a:p>
          <a:p>
            <a:r>
              <a:rPr lang="fr-CA" noProof="0" dirty="0"/>
              <a:t>Comment?</a:t>
            </a:r>
          </a:p>
          <a:p>
            <a:r>
              <a:rPr lang="fr-CA" noProof="0" dirty="0"/>
              <a:t>Architecture </a:t>
            </a:r>
            <a:r>
              <a:rPr lang="fr-CA" noProof="0" dirty="0" err="1"/>
              <a:t>xUnit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82069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D127C-9F62-4BC9-AAA0-79FB133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 : Coder le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46C4A-BA90-46E7-A590-F89ABADF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7862" cy="4351338"/>
          </a:xfrm>
        </p:spPr>
        <p:txBody>
          <a:bodyPr/>
          <a:lstStyle/>
          <a:p>
            <a:r>
              <a:rPr lang="fr-CA" b="1" dirty="0"/>
              <a:t>Exercice</a:t>
            </a:r>
          </a:p>
          <a:p>
            <a:r>
              <a:rPr lang="fr-CA" dirty="0"/>
              <a:t>Corrigez le code testé pour obtenir le bon résultat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FAED3C-C46A-4328-B862-8D67543A435B}"/>
              </a:ext>
            </a:extLst>
          </p:cNvPr>
          <p:cNvSpPr txBox="1"/>
          <p:nvPr/>
        </p:nvSpPr>
        <p:spPr>
          <a:xfrm>
            <a:off x="5686062" y="1321000"/>
            <a:ext cx="65059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CalculTPS_ShouldBe_Valid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Arrange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SalePrice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1.00M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0.05M;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Calculatrice.CalculTPS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116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D127C-9F62-4BC9-AAA0-79FB133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Tester plusieurs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46C4A-BA90-46E7-A590-F89ABADF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Pour l’instant, nous n’avons fait que le test que pour un produit de 1$.</a:t>
            </a:r>
          </a:p>
          <a:p>
            <a:r>
              <a:rPr lang="fr-CA" dirty="0"/>
              <a:t>On doit prouver que notre méthode doit fonctionner pour 2$, 10$, 200$, mais aussi pour les valeurs négatives</a:t>
            </a:r>
          </a:p>
          <a:p>
            <a:r>
              <a:rPr lang="fr-CA" dirty="0"/>
              <a:t>On pourrait créer un nouveau test pour chaque valeur à tester, mais cela ne serait pas commode</a:t>
            </a:r>
          </a:p>
          <a:p>
            <a:r>
              <a:rPr lang="fr-CA" dirty="0"/>
              <a:t>Les plateformes de test offrent un décorateur permettant d’envoyer une série de valeurs en argument pour effectuer plusieurs tests en séquence</a:t>
            </a:r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2494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32430-F1E7-4B5D-8EF4-0840780E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Tester plusieurs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08543-6160-49AC-BAB8-A385E13A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tester plusieurs valeurs avec </a:t>
            </a:r>
            <a:r>
              <a:rPr lang="fr-CA" dirty="0" err="1"/>
              <a:t>xUnit</a:t>
            </a:r>
            <a:r>
              <a:rPr lang="fr-CA" dirty="0"/>
              <a:t>, on utilisera les décorateurs [Theory] et [</a:t>
            </a:r>
            <a:r>
              <a:rPr lang="fr-CA" dirty="0" err="1"/>
              <a:t>InlineData</a:t>
            </a:r>
            <a:r>
              <a:rPr lang="fr-CA" dirty="0"/>
              <a:t>(…)]</a:t>
            </a:r>
          </a:p>
          <a:p>
            <a:r>
              <a:rPr lang="fr-CA" dirty="0"/>
              <a:t>[Theory] : Représente une suite de tests qui exécute le même code mais avec des arguments différents en entrée</a:t>
            </a:r>
          </a:p>
          <a:p>
            <a:r>
              <a:rPr lang="fr-CA" dirty="0"/>
              <a:t>[</a:t>
            </a:r>
            <a:r>
              <a:rPr lang="fr-CA" dirty="0" err="1"/>
              <a:t>InlineData</a:t>
            </a:r>
            <a:r>
              <a:rPr lang="fr-CA" dirty="0"/>
              <a:t>] : Spécifie les valeurs des entrées</a:t>
            </a:r>
          </a:p>
          <a:p>
            <a:r>
              <a:rPr lang="fr-CA" dirty="0" err="1"/>
              <a:t>InlineData</a:t>
            </a:r>
            <a:r>
              <a:rPr lang="fr-CA" dirty="0"/>
              <a:t> prendra le même nombre de valeurs que prendra le test</a:t>
            </a:r>
          </a:p>
        </p:txBody>
      </p:sp>
    </p:spTree>
    <p:extLst>
      <p:ext uri="{BB962C8B-B14F-4D97-AF65-F5344CB8AC3E}">
        <p14:creationId xmlns:p14="http://schemas.microsoft.com/office/powerpoint/2010/main" val="3610831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5A1D2-C367-48A6-B333-FB181A36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 : Theory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65486-7494-468D-AB9E-04D5319E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dirty="0"/>
              <a:t>Renommez le test précédent pour CalculTPS_1_ShouldBe_0_05</a:t>
            </a:r>
          </a:p>
          <a:p>
            <a:r>
              <a:rPr lang="fr-CA" dirty="0"/>
              <a:t>Ajoutez et exécutez le test suivant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F71AD0-1D37-430D-8003-50D9D1055939}"/>
              </a:ext>
            </a:extLst>
          </p:cNvPr>
          <p:cNvSpPr txBox="1"/>
          <p:nvPr/>
        </p:nvSpPr>
        <p:spPr>
          <a:xfrm>
            <a:off x="1670131" y="2826127"/>
            <a:ext cx="8851738" cy="40318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[Theory]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(1.00, 0.05)]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(-10.00, -0.50)]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(50.00, 2.50)]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(1000.00, 50.00)]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CalculTPS_Shouldbe_Valid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(Decimal price, Decimal expected)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Arrange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SalePrice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price };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Calculatrice.CalculTPS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48119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A95BE-C621-4E8B-89FF-9EB1FB52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2BABD-6369-4380-9D46-3F3C1F34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Voici un </a:t>
            </a:r>
            <a:r>
              <a:rPr lang="fr-CA" noProof="0" dirty="0">
                <a:hlinkClick r:id="rId2"/>
              </a:rPr>
              <a:t>document</a:t>
            </a:r>
            <a:r>
              <a:rPr lang="fr-CA" noProof="0" dirty="0"/>
              <a:t> dans lequel je résume la configuration d’un projet de tests</a:t>
            </a:r>
          </a:p>
          <a:p>
            <a:r>
              <a:rPr lang="fr-CA" dirty="0"/>
              <a:t>Les tests servent à valider que </a:t>
            </a:r>
            <a:r>
              <a:rPr lang="fr-CA" b="1" dirty="0"/>
              <a:t>le code répond aux requis</a:t>
            </a:r>
          </a:p>
          <a:p>
            <a:r>
              <a:rPr lang="fr-CA" noProof="0" dirty="0"/>
              <a:t>Il est possible de tester un fait avec [Fact] ou une théorie avec [Theory] et [</a:t>
            </a:r>
            <a:r>
              <a:rPr lang="fr-CA" noProof="0" dirty="0" err="1"/>
              <a:t>InlineData</a:t>
            </a:r>
            <a:r>
              <a:rPr lang="fr-CA" noProof="0" dirty="0"/>
              <a:t>]</a:t>
            </a:r>
          </a:p>
          <a:p>
            <a:r>
              <a:rPr lang="fr-CA" noProof="0" dirty="0"/>
              <a:t>Les tests doivent avoir un nom en lien avec les éléments testés</a:t>
            </a:r>
          </a:p>
        </p:txBody>
      </p:sp>
    </p:spTree>
    <p:extLst>
      <p:ext uri="{BB962C8B-B14F-4D97-AF65-F5344CB8AC3E}">
        <p14:creationId xmlns:p14="http://schemas.microsoft.com/office/powerpoint/2010/main" val="36371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1D327-E91D-406B-A571-3B1D5D6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	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47A1A-54BC-4F2D-B0E2-8EB3A504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veut avoir un méthode qui permet de calculer le sous-total</a:t>
            </a:r>
          </a:p>
          <a:p>
            <a:r>
              <a:rPr lang="fr-CA" dirty="0"/>
              <a:t>Le sous-total se calcule en multipliant le prix vendant par la quantité</a:t>
            </a:r>
          </a:p>
          <a:p>
            <a:r>
              <a:rPr lang="fr-CA" dirty="0"/>
              <a:t>Ajoutez un test de théorie nommé </a:t>
            </a:r>
            <a:r>
              <a:rPr lang="fr-CA" dirty="0" err="1"/>
              <a:t>CalculerSousTotal_ShouldBe_Valid</a:t>
            </a:r>
            <a:r>
              <a:rPr lang="fr-CA" dirty="0"/>
              <a:t> qui reçoit en paramètre un prix, une quantité et une valeur attendue</a:t>
            </a:r>
          </a:p>
          <a:p>
            <a:pPr lvl="1"/>
            <a:r>
              <a:rPr lang="fr-CA" dirty="0"/>
              <a:t>Ajoutez plusieurs essaies autant positif que négatif</a:t>
            </a:r>
          </a:p>
          <a:p>
            <a:r>
              <a:rPr lang="fr-CA" dirty="0"/>
              <a:t>Elle devra tester une méthode nommée </a:t>
            </a:r>
            <a:r>
              <a:rPr lang="fr-CA" i="1" dirty="0" err="1"/>
              <a:t>CalculerSousTotal</a:t>
            </a:r>
            <a:r>
              <a:rPr lang="fr-CA" dirty="0"/>
              <a:t> qui reçoit en paramètre un produit, une quantité de type double et qui retourne la valeur du sous-total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9696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9F6C1-8DEC-463B-9B6C-FED3E332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84198-89F3-4114-A8D9-4D6F88ED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À partir de cette diapositive, vous devez visionner la vidéo « </a:t>
            </a:r>
            <a:r>
              <a:rPr lang="fr-CA" noProof="0" dirty="0">
                <a:hlinkClick r:id="rId3"/>
              </a:rPr>
              <a:t>Intro to Unit </a:t>
            </a:r>
            <a:r>
              <a:rPr lang="fr-CA" noProof="0" dirty="0" err="1">
                <a:hlinkClick r:id="rId3"/>
              </a:rPr>
              <a:t>Testing</a:t>
            </a:r>
            <a:r>
              <a:rPr lang="fr-CA" noProof="0" dirty="0">
                <a:hlinkClick r:id="rId3"/>
              </a:rPr>
              <a:t> in C# </a:t>
            </a:r>
            <a:r>
              <a:rPr lang="fr-CA" noProof="0" dirty="0" err="1">
                <a:hlinkClick r:id="rId3"/>
              </a:rPr>
              <a:t>using</a:t>
            </a:r>
            <a:r>
              <a:rPr lang="fr-CA" noProof="0" dirty="0">
                <a:hlinkClick r:id="rId3"/>
              </a:rPr>
              <a:t> </a:t>
            </a:r>
            <a:r>
              <a:rPr lang="fr-CA" noProof="0" dirty="0" err="1">
                <a:hlinkClick r:id="rId3"/>
              </a:rPr>
              <a:t>XUnit</a:t>
            </a:r>
            <a:r>
              <a:rPr lang="fr-CA" noProof="0" dirty="0"/>
              <a:t> » (Durée : 1h42)</a:t>
            </a:r>
          </a:p>
          <a:p>
            <a:r>
              <a:rPr lang="fr-CA" b="1" dirty="0"/>
              <a:t>Attention!</a:t>
            </a:r>
            <a:r>
              <a:rPr lang="fr-CA" dirty="0"/>
              <a:t> La vidéo date un peu. La dernière version de VS 2019 offre déjà un modèle de projet </a:t>
            </a:r>
            <a:r>
              <a:rPr lang="fr-CA" dirty="0" err="1"/>
              <a:t>xUnit</a:t>
            </a:r>
            <a:r>
              <a:rPr lang="fr-CA" dirty="0"/>
              <a:t>. Ainsi, il n’est pas nécessaire d’ajouter un package </a:t>
            </a:r>
            <a:r>
              <a:rPr lang="fr-CA" dirty="0" err="1"/>
              <a:t>Nuget</a:t>
            </a:r>
            <a:endParaRPr lang="fr-CA" noProof="0" dirty="0"/>
          </a:p>
          <a:p>
            <a:r>
              <a:rPr lang="fr-CA" noProof="0" dirty="0"/>
              <a:t>Vous pouvez accéder au </a:t>
            </a:r>
            <a:r>
              <a:rPr lang="fr-CA" noProof="0" dirty="0">
                <a:hlinkClick r:id="rId4"/>
              </a:rPr>
              <a:t>code de base</a:t>
            </a:r>
            <a:r>
              <a:rPr lang="fr-CA" noProof="0" dirty="0"/>
              <a:t> que j’ai reproduit en WPF et MVVM</a:t>
            </a:r>
          </a:p>
          <a:p>
            <a:pPr lvl="1"/>
            <a:endParaRPr lang="fr-CA" noProof="0" dirty="0"/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29935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77595-9501-499B-9FC9-B3D0F8F8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CA023-43B3-45ED-A3BF-BFD5130F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Réalisez les tests effectués dans la vidéo</a:t>
            </a:r>
          </a:p>
          <a:p>
            <a:r>
              <a:rPr lang="fr-CA" noProof="0" dirty="0"/>
              <a:t>Ajoutez les tests suivants</a:t>
            </a:r>
          </a:p>
          <a:p>
            <a:pPr lvl="1"/>
            <a:r>
              <a:rPr lang="fr-CA" noProof="0" dirty="0" err="1"/>
              <a:t>ConvertModelsToCSV_HasSameNumberOfLineAsPeople</a:t>
            </a:r>
            <a:endParaRPr lang="fr-CA" noProof="0" dirty="0"/>
          </a:p>
          <a:p>
            <a:pPr lvl="2"/>
            <a:r>
              <a:rPr lang="fr-CA" noProof="0" dirty="0"/>
              <a:t>[Fact]</a:t>
            </a:r>
          </a:p>
          <a:p>
            <a:pPr lvl="2"/>
            <a:r>
              <a:rPr lang="fr-CA" noProof="0" dirty="0"/>
              <a:t>Essayez avec une [</a:t>
            </a:r>
            <a:r>
              <a:rPr lang="fr-CA" noProof="0" dirty="0" err="1"/>
              <a:t>Theorie</a:t>
            </a:r>
            <a:r>
              <a:rPr lang="fr-CA" noProof="0" dirty="0"/>
              <a:t>], il va falloir lire</a:t>
            </a:r>
          </a:p>
          <a:p>
            <a:pPr lvl="1"/>
            <a:r>
              <a:rPr lang="fr-CA" noProof="0" dirty="0" err="1"/>
              <a:t>ConvertModelsToCSV_NullListShouldFail</a:t>
            </a:r>
            <a:endParaRPr lang="fr-CA" noProof="0" dirty="0"/>
          </a:p>
          <a:p>
            <a:pPr lvl="2"/>
            <a:r>
              <a:rPr lang="fr-CA" noProof="0" dirty="0"/>
              <a:t>[Fact]</a:t>
            </a:r>
          </a:p>
          <a:p>
            <a:pPr marL="914400" lvl="2" indent="0">
              <a:buNone/>
            </a:pP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048326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7C02E-7ED1-47B9-B110-3DC0E8D9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1881E-214F-4642-8345-633A59E4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>
                <a:hlinkClick r:id="rId2"/>
              </a:rPr>
              <a:t>Article</a:t>
            </a:r>
            <a:r>
              <a:rPr lang="fr-CA" noProof="0" dirty="0"/>
              <a:t> sur le TDD avec C#</a:t>
            </a:r>
          </a:p>
          <a:p>
            <a:r>
              <a:rPr lang="fr-CA" noProof="0" dirty="0">
                <a:hlinkClick r:id="rId3"/>
              </a:rPr>
              <a:t>Documentation</a:t>
            </a:r>
            <a:r>
              <a:rPr lang="fr-CA" noProof="0" dirty="0"/>
              <a:t> officielle sur les tests Android en utilisant </a:t>
            </a:r>
            <a:r>
              <a:rPr lang="fr-CA" noProof="0" dirty="0" err="1"/>
              <a:t>Junit</a:t>
            </a:r>
            <a:endParaRPr lang="fr-CA" noProof="0" dirty="0"/>
          </a:p>
          <a:p>
            <a:r>
              <a:rPr lang="fr-CA" noProof="0" dirty="0">
                <a:hlinkClick r:id="rId4"/>
              </a:rPr>
              <a:t>Article</a:t>
            </a:r>
            <a:r>
              <a:rPr lang="fr-CA" noProof="0" dirty="0"/>
              <a:t> sur les tests paramétrés avec </a:t>
            </a:r>
            <a:r>
              <a:rPr lang="fr-CA" noProof="0" dirty="0" err="1"/>
              <a:t>xUnit</a:t>
            </a:r>
            <a:endParaRPr lang="fr-CA" noProof="0" dirty="0"/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88955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020D9-E69F-476D-8EB2-E78716AF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Qu’est-ce qu’un test unitaire?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1CC33-3066-470C-88F0-6D92B36E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 test unitaire (TU) est une </a:t>
            </a:r>
            <a:r>
              <a:rPr lang="fr-CA" i="1" noProof="0" dirty="0"/>
              <a:t>méthode de test logiciel </a:t>
            </a:r>
            <a:r>
              <a:rPr lang="fr-CA" noProof="0" dirty="0"/>
              <a:t>où chaque unité de code est testée pour déterminer si </a:t>
            </a:r>
            <a:r>
              <a:rPr lang="fr-CA" b="1" noProof="0" dirty="0"/>
              <a:t>elle répond aux exigences</a:t>
            </a:r>
          </a:p>
          <a:p>
            <a:r>
              <a:rPr lang="fr-CA" noProof="0" dirty="0"/>
              <a:t>Les tests unitaires donnent au développeur une façon rapide pour voir des erreurs de logiques dans les méthodes</a:t>
            </a:r>
          </a:p>
          <a:p>
            <a:r>
              <a:rPr lang="fr-CA" noProof="0" dirty="0"/>
              <a:t>Les tests unitaires sont généralement des tests automatisés codés par des développeurs pour s’assurer qu’une section de l’application répond aux requis et agit tel que prévu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3351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A9489-A10B-4F48-BD49-94F516B3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À quoi ça sert?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CAD65C-24AB-4CFD-ABF8-B2096E30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Évidemment, l’objectif de base est de développer des logiciels de meilleur qualité</a:t>
            </a:r>
          </a:p>
          <a:p>
            <a:r>
              <a:rPr lang="fr-CA" noProof="0" dirty="0"/>
              <a:t>L’objectif des TU est d’isolé chaque partie du programme et de démontrer qu’elle fonctionne correctement</a:t>
            </a:r>
          </a:p>
          <a:p>
            <a:r>
              <a:rPr lang="fr-CA" dirty="0"/>
              <a:t>Le TU doit tester la plus petite partie de code développé</a:t>
            </a:r>
          </a:p>
          <a:p>
            <a:pPr lvl="1"/>
            <a:r>
              <a:rPr lang="fr-CA" noProof="0" dirty="0"/>
              <a:t>Si je teste le </a:t>
            </a:r>
            <a:r>
              <a:rPr lang="fr-CA" i="1" dirty="0"/>
              <a:t>main()</a:t>
            </a:r>
            <a:r>
              <a:rPr lang="fr-CA" dirty="0"/>
              <a:t> et le test ne va me dire qu’il y a un bogue dans main()</a:t>
            </a:r>
          </a:p>
          <a:p>
            <a:pPr lvl="1"/>
            <a:r>
              <a:rPr lang="fr-CA" noProof="0" dirty="0"/>
              <a:t>Pa</a:t>
            </a:r>
            <a:r>
              <a:rPr lang="fr-CA" dirty="0"/>
              <a:t>r contre, si je teste ma méthode </a:t>
            </a:r>
            <a:r>
              <a:rPr lang="fr-CA" i="1" dirty="0" err="1"/>
              <a:t>String.length</a:t>
            </a:r>
            <a:r>
              <a:rPr lang="fr-CA" i="1" dirty="0"/>
              <a:t>()</a:t>
            </a:r>
            <a:r>
              <a:rPr lang="fr-CA" dirty="0"/>
              <a:t> et que ce test échoue, je saurai alors exactement où le bogue doit se trouver</a:t>
            </a:r>
            <a:endParaRPr lang="fr-CA" noProof="0" dirty="0"/>
          </a:p>
          <a:p>
            <a:r>
              <a:rPr lang="fr-CA" noProof="0" dirty="0"/>
              <a:t>Les TU trouvent les problèmes tôt dans le cycle de développement</a:t>
            </a:r>
          </a:p>
          <a:p>
            <a:pPr lvl="1"/>
            <a:r>
              <a:rPr lang="fr-CA" dirty="0"/>
              <a:t>Plus tôt les problèmes sont trouvés moins coûteux est le développement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3843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2EA42-BFCB-4D5A-BDE1-8112C6BA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Comment?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4916C-7316-4CAB-85A0-E0831E23F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noProof="0" dirty="0"/>
              <a:t>Plusieurs outils existent</a:t>
            </a:r>
          </a:p>
          <a:p>
            <a:r>
              <a:rPr lang="fr-CA" noProof="0" dirty="0"/>
              <a:t>Chaque outil est spécialisé pour la plateforme de logiciel</a:t>
            </a:r>
          </a:p>
          <a:p>
            <a:r>
              <a:rPr lang="fr-CA" noProof="0" dirty="0"/>
              <a:t>Voici un tableau avec quelques-unes des plateformes de tests unitaires qui pourraient vous être utile dans vos cours</a:t>
            </a:r>
          </a:p>
          <a:p>
            <a:r>
              <a:rPr lang="fr-CA" i="0" noProof="0" dirty="0"/>
              <a:t>Prenez note, qu’il en existe un très grand nombre</a:t>
            </a:r>
          </a:p>
          <a:p>
            <a:pPr lvl="1"/>
            <a:r>
              <a:rPr lang="fr-CA" i="0" noProof="0" dirty="0"/>
              <a:t>Ce qui est important, c’est d’utiliser celui que l’équipe a mis en place et utilise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0A20B0D-35F0-4DAA-BE2A-7EC4AC656C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5708640"/>
              </p:ext>
            </p:extLst>
          </p:nvPr>
        </p:nvGraphicFramePr>
        <p:xfrm>
          <a:off x="6172200" y="1825625"/>
          <a:ext cx="51816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1">
                  <a:extLst>
                    <a:ext uri="{9D8B030D-6E8A-4147-A177-3AD203B41FA5}">
                      <a16:colId xmlns:a16="http://schemas.microsoft.com/office/drawing/2014/main" val="2763897683"/>
                    </a:ext>
                  </a:extLst>
                </a:gridCol>
                <a:gridCol w="1269767">
                  <a:extLst>
                    <a:ext uri="{9D8B030D-6E8A-4147-A177-3AD203B41FA5}">
                      <a16:colId xmlns:a16="http://schemas.microsoft.com/office/drawing/2014/main" val="1957975387"/>
                    </a:ext>
                  </a:extLst>
                </a:gridCol>
                <a:gridCol w="2184634">
                  <a:extLst>
                    <a:ext uri="{9D8B030D-6E8A-4147-A177-3AD203B41FA5}">
                      <a16:colId xmlns:a16="http://schemas.microsoft.com/office/drawing/2014/main" val="93391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Nom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Langage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Remarque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9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MSTest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.Net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Inclus</a:t>
                      </a:r>
                      <a:r>
                        <a:rPr lang="en-CA" dirty="0"/>
                        <a:t> dans VS Studio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2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xUnit.net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.Net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8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JUnit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Java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1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 err="1"/>
                        <a:t>miniTest</a:t>
                      </a:r>
                      <a:endParaRPr lang="fr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0" dirty="0"/>
                        <a:t>Rails</a:t>
                      </a:r>
                      <a:endParaRPr lang="fr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969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CA" i="0" dirty="0"/>
                        <a:t>Je </a:t>
                      </a:r>
                      <a:r>
                        <a:rPr lang="en-CA" i="0" dirty="0" err="1"/>
                        <a:t>vous</a:t>
                      </a:r>
                      <a:r>
                        <a:rPr lang="en-CA" i="0" dirty="0"/>
                        <a:t> invite à </a:t>
                      </a:r>
                      <a:r>
                        <a:rPr lang="en-CA" i="0" dirty="0" err="1"/>
                        <a:t>voir</a:t>
                      </a:r>
                      <a:r>
                        <a:rPr lang="en-CA" i="0" dirty="0"/>
                        <a:t> la </a:t>
                      </a:r>
                      <a:r>
                        <a:rPr lang="en-CA" i="0" dirty="0" err="1"/>
                        <a:t>liste</a:t>
                      </a:r>
                      <a:r>
                        <a:rPr lang="en-CA" i="0" dirty="0"/>
                        <a:t> sous </a:t>
                      </a:r>
                      <a:r>
                        <a:rPr lang="en-CA" i="0" dirty="0" err="1"/>
                        <a:t>ce</a:t>
                      </a:r>
                      <a:r>
                        <a:rPr lang="en-CA" i="0" dirty="0"/>
                        <a:t> </a:t>
                      </a:r>
                      <a:r>
                        <a:rPr lang="en-CA" i="0" dirty="0">
                          <a:hlinkClick r:id="rId2"/>
                        </a:rPr>
                        <a:t>lien</a:t>
                      </a:r>
                      <a:r>
                        <a:rPr lang="en-CA" i="0" dirty="0"/>
                        <a:t>.</a:t>
                      </a:r>
                      <a:endParaRPr lang="fr-CA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1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86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6E9E3-AA56-490E-8AA2-335D62A9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Architecture </a:t>
            </a:r>
            <a:r>
              <a:rPr lang="fr-CA" noProof="0" dirty="0" err="1"/>
              <a:t>xUnit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29063-16E2-448C-8235-0D0FD655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 err="1"/>
              <a:t>xUnit</a:t>
            </a:r>
            <a:r>
              <a:rPr lang="fr-CA" noProof="0" dirty="0"/>
              <a:t> est une architecture de structures et de fonctionnalités que plusieurs plateformes de tests appliquent</a:t>
            </a:r>
          </a:p>
          <a:p>
            <a:r>
              <a:rPr lang="fr-CA" noProof="0" dirty="0"/>
              <a:t>À l’exception de MS Test, les plateformes nommées dans le tableau précédent utilisent l’architecture </a:t>
            </a:r>
            <a:r>
              <a:rPr lang="fr-CA" noProof="0" dirty="0" err="1"/>
              <a:t>xUnit</a:t>
            </a:r>
            <a:endParaRPr lang="fr-CA" noProof="0" dirty="0"/>
          </a:p>
          <a:p>
            <a:r>
              <a:rPr lang="fr-CA" noProof="0" dirty="0"/>
              <a:t>Même si MS Test ne suit pas l’architecture </a:t>
            </a:r>
            <a:r>
              <a:rPr lang="fr-CA" noProof="0" dirty="0" err="1"/>
              <a:t>xUnit</a:t>
            </a:r>
            <a:r>
              <a:rPr lang="fr-CA" noProof="0" dirty="0"/>
              <a:t>, il y est quand même proche</a:t>
            </a:r>
          </a:p>
          <a:p>
            <a:r>
              <a:rPr lang="fr-CA" noProof="0" dirty="0"/>
              <a:t>Un avantage dans l’utilisation des plateformes </a:t>
            </a:r>
            <a:r>
              <a:rPr lang="fr-CA" noProof="0" dirty="0" err="1"/>
              <a:t>xUnit</a:t>
            </a:r>
            <a:r>
              <a:rPr lang="fr-CA" noProof="0" dirty="0"/>
              <a:t> est qu’ils sont similaires dans leur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33303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289F2-D8E6-4BDF-8504-A888B973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Architecture </a:t>
            </a:r>
            <a:r>
              <a:rPr lang="fr-CA" noProof="0" dirty="0" err="1"/>
              <a:t>xUnit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67DB2-59E3-4A7E-A2C4-C6843519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L’architecture </a:t>
            </a:r>
            <a:r>
              <a:rPr lang="fr-CA" noProof="0" dirty="0" err="1"/>
              <a:t>xUnit</a:t>
            </a:r>
            <a:r>
              <a:rPr lang="fr-CA" noProof="0" dirty="0"/>
              <a:t> possède, entre autres, les composantes de base suivante</a:t>
            </a:r>
          </a:p>
          <a:p>
            <a:pPr lvl="1"/>
            <a:r>
              <a:rPr lang="fr-CA" noProof="0" dirty="0"/>
              <a:t>Test </a:t>
            </a:r>
            <a:r>
              <a:rPr lang="fr-CA" noProof="0" dirty="0" err="1"/>
              <a:t>runner</a:t>
            </a:r>
            <a:r>
              <a:rPr lang="fr-CA" noProof="0" dirty="0"/>
              <a:t> : Programme qui exécute les tests implémentés</a:t>
            </a:r>
          </a:p>
          <a:p>
            <a:pPr lvl="1"/>
            <a:r>
              <a:rPr lang="fr-CA" noProof="0" dirty="0">
                <a:hlinkClick r:id="rId2"/>
              </a:rPr>
              <a:t>Test case</a:t>
            </a:r>
            <a:r>
              <a:rPr lang="fr-CA" noProof="0" dirty="0"/>
              <a:t> : Test unitaire</a:t>
            </a:r>
          </a:p>
          <a:p>
            <a:pPr lvl="1"/>
            <a:r>
              <a:rPr lang="fr-CA" noProof="0" dirty="0">
                <a:hlinkClick r:id="rId3"/>
              </a:rPr>
              <a:t>Test fixture</a:t>
            </a:r>
            <a:r>
              <a:rPr lang="fr-CA" noProof="0" dirty="0"/>
              <a:t> : Ensemble de préconditions nécessaire pour exécuter les tests</a:t>
            </a:r>
          </a:p>
          <a:p>
            <a:pPr lvl="1"/>
            <a:r>
              <a:rPr lang="fr-CA" noProof="0" dirty="0">
                <a:hlinkClick r:id="rId4"/>
              </a:rPr>
              <a:t>Test suites</a:t>
            </a:r>
            <a:r>
              <a:rPr lang="fr-CA" noProof="0" dirty="0"/>
              <a:t> : Ensemble de tests qui partage le même fixture</a:t>
            </a:r>
          </a:p>
          <a:p>
            <a:pPr lvl="1"/>
            <a:r>
              <a:rPr lang="fr-CA" noProof="0" dirty="0">
                <a:hlinkClick r:id="rId5"/>
              </a:rPr>
              <a:t>Assertion</a:t>
            </a:r>
            <a:r>
              <a:rPr lang="fr-CA" noProof="0" dirty="0"/>
              <a:t> : Une assertion est une méthode qui vérifie le comportement d’un unité de test. Généralement, il s’agit de test logique.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3868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21063-20E7-4F23-AF37-BCB9D2F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Configurer un projet </a:t>
            </a:r>
            <a:r>
              <a:rPr lang="fr-CA" dirty="0" err="1"/>
              <a:t>xUnit</a:t>
            </a:r>
            <a:r>
              <a:rPr lang="fr-CA" dirty="0"/>
              <a:t> avec VS2019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CE0EE-B2E8-4BC9-B361-07F031D2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Ajouter à la solution ou démarrer un nouveau projet de test </a:t>
            </a:r>
            <a:r>
              <a:rPr lang="fr-CA" dirty="0" err="1"/>
              <a:t>xUnit</a:t>
            </a:r>
            <a:endParaRPr lang="fr-CA" dirty="0"/>
          </a:p>
          <a:p>
            <a:pPr lvl="1"/>
            <a:r>
              <a:rPr lang="fr-CA" dirty="0"/>
              <a:t>Anglais : </a:t>
            </a:r>
            <a:r>
              <a:rPr lang="fr-CA" dirty="0" err="1"/>
              <a:t>xUnit</a:t>
            </a:r>
            <a:r>
              <a:rPr lang="fr-CA" dirty="0"/>
              <a:t> test </a:t>
            </a:r>
            <a:r>
              <a:rPr lang="fr-CA" dirty="0" err="1"/>
              <a:t>project</a:t>
            </a:r>
            <a:endParaRPr lang="fr-CA" dirty="0"/>
          </a:p>
          <a:p>
            <a:r>
              <a:rPr lang="fr-CA" dirty="0"/>
              <a:t>Donner le nom du projet avec le suffixe « .tests »</a:t>
            </a:r>
          </a:p>
          <a:p>
            <a:pPr lvl="1"/>
            <a:r>
              <a:rPr lang="fr-CA" dirty="0"/>
              <a:t>Il s’agit d’une convention fréquemment utilisée</a:t>
            </a:r>
          </a:p>
          <a:p>
            <a:r>
              <a:rPr lang="fr-CA" dirty="0"/>
              <a:t>Sélectionner le même </a:t>
            </a:r>
            <a:r>
              <a:rPr lang="fr-CA" i="1" dirty="0"/>
              <a:t>framework</a:t>
            </a:r>
            <a:r>
              <a:rPr lang="fr-CA" dirty="0"/>
              <a:t> que le projet à tester ou à développer</a:t>
            </a:r>
          </a:p>
          <a:p>
            <a:r>
              <a:rPr lang="fr-CA" dirty="0"/>
              <a:t>Ajouter le projet à tester dans les dépendances</a:t>
            </a:r>
          </a:p>
        </p:txBody>
      </p:sp>
    </p:spTree>
    <p:extLst>
      <p:ext uri="{BB962C8B-B14F-4D97-AF65-F5344CB8AC3E}">
        <p14:creationId xmlns:p14="http://schemas.microsoft.com/office/powerpoint/2010/main" val="213867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44657-8818-420E-A1C3-2AE70955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66A49-9369-45C2-9AAB-A260B917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cette pratique, nous allons tester la classe « Calculatrice » d’un petit système de ventes que nous allons monter</a:t>
            </a:r>
          </a:p>
          <a:p>
            <a:r>
              <a:rPr lang="fr-CA" dirty="0"/>
              <a:t>Clonez le projet </a:t>
            </a:r>
            <a:r>
              <a:rPr lang="fr-CA" dirty="0">
                <a:hlinkClick r:id="rId2"/>
              </a:rPr>
              <a:t>ci-contre</a:t>
            </a:r>
            <a:endParaRPr lang="fr-CA" dirty="0"/>
          </a:p>
          <a:p>
            <a:pPr lvl="1"/>
            <a:r>
              <a:rPr lang="fr-CA" dirty="0"/>
              <a:t>Rappel : « git clone URL » dans le dossier où vous désirez avoir le projet</a:t>
            </a:r>
          </a:p>
          <a:p>
            <a:r>
              <a:rPr lang="fr-CA" dirty="0"/>
              <a:t>Ajoutez un nouveau projet de test </a:t>
            </a:r>
            <a:r>
              <a:rPr lang="fr-CA" dirty="0" err="1"/>
              <a:t>xUnit</a:t>
            </a:r>
            <a:r>
              <a:rPr lang="fr-CA" dirty="0"/>
              <a:t> à la solution</a:t>
            </a:r>
          </a:p>
          <a:p>
            <a:pPr lvl="1"/>
            <a:r>
              <a:rPr lang="fr-CA" dirty="0"/>
              <a:t>Donnez le nom « </a:t>
            </a:r>
            <a:r>
              <a:rPr lang="fr-CA" dirty="0" err="1"/>
              <a:t>SystemeVentes.Tests</a:t>
            </a:r>
            <a:r>
              <a:rPr lang="fr-CA" dirty="0"/>
              <a:t> »</a:t>
            </a:r>
          </a:p>
          <a:p>
            <a:r>
              <a:rPr lang="fr-CA" dirty="0"/>
              <a:t>Ajoutez la dépendance « </a:t>
            </a:r>
            <a:r>
              <a:rPr lang="fr-CA" dirty="0" err="1"/>
              <a:t>SystemeVentes</a:t>
            </a:r>
            <a:r>
              <a:rPr lang="fr-CA" dirty="0"/>
              <a:t> » au projet de tests</a:t>
            </a:r>
          </a:p>
          <a:p>
            <a:r>
              <a:rPr lang="fr-CA" dirty="0"/>
              <a:t>Prenez quelques instants pour regarder le code déjà en place dans le projet</a:t>
            </a:r>
          </a:p>
        </p:txBody>
      </p:sp>
    </p:spTree>
    <p:extLst>
      <p:ext uri="{BB962C8B-B14F-4D97-AF65-F5344CB8AC3E}">
        <p14:creationId xmlns:p14="http://schemas.microsoft.com/office/powerpoint/2010/main" val="3631149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578BBF9D12AC4D849477A9083E50DD" ma:contentTypeVersion="13" ma:contentTypeDescription="Crée un document." ma:contentTypeScope="" ma:versionID="70cd980bdb9e193ff87a77f4685d753f">
  <xsd:schema xmlns:xsd="http://www.w3.org/2001/XMLSchema" xmlns:xs="http://www.w3.org/2001/XMLSchema" xmlns:p="http://schemas.microsoft.com/office/2006/metadata/properties" xmlns:ns3="11def6aa-9111-4e50-aa12-a9c6fb26b7db" xmlns:ns4="5a4838e8-4865-479b-b40d-82ba196b1e38" targetNamespace="http://schemas.microsoft.com/office/2006/metadata/properties" ma:root="true" ma:fieldsID="722ef22ee00fbb70aebbc4e9ef173da6" ns3:_="" ns4:_="">
    <xsd:import namespace="11def6aa-9111-4e50-aa12-a9c6fb26b7db"/>
    <xsd:import namespace="5a4838e8-4865-479b-b40d-82ba196b1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ef6aa-9111-4e50-aa12-a9c6fb26b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838e8-4865-479b-b40d-82ba196b1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914EB-94C8-474D-8A7B-FC66F39849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ef6aa-9111-4e50-aa12-a9c6fb26b7db"/>
    <ds:schemaRef ds:uri="5a4838e8-4865-479b-b40d-82ba196b1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B016A1-7082-41EA-ACDF-244C0F366830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11def6aa-9111-4e50-aa12-a9c6fb26b7d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a4838e8-4865-479b-b40d-82ba196b1e38"/>
  </ds:schemaRefs>
</ds:datastoreItem>
</file>

<file path=customXml/itemProps3.xml><?xml version="1.0" encoding="utf-8"?>
<ds:datastoreItem xmlns:ds="http://schemas.openxmlformats.org/officeDocument/2006/customXml" ds:itemID="{A576C1DD-DF57-40D6-9E00-36675149EE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2137</Words>
  <Application>Microsoft Office PowerPoint</Application>
  <PresentationFormat>Grand écran</PresentationFormat>
  <Paragraphs>271</Paragraphs>
  <Slides>28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Thème Office</vt:lpstr>
      <vt:lpstr>Les tests unitaires</vt:lpstr>
      <vt:lpstr>Plan de leçon</vt:lpstr>
      <vt:lpstr>Qu’est-ce qu’un test unitaire?</vt:lpstr>
      <vt:lpstr>À quoi ça sert?</vt:lpstr>
      <vt:lpstr>Comment?</vt:lpstr>
      <vt:lpstr>Architecture xUnit</vt:lpstr>
      <vt:lpstr>Architecture xUnit</vt:lpstr>
      <vt:lpstr>Configurer un projet xUnit avec VS2019</vt:lpstr>
      <vt:lpstr>Pratique</vt:lpstr>
      <vt:lpstr>Pratique</vt:lpstr>
      <vt:lpstr>Pratique</vt:lpstr>
      <vt:lpstr>Pratique</vt:lpstr>
      <vt:lpstr>Pratique</vt:lpstr>
      <vt:lpstr>Explication</vt:lpstr>
      <vt:lpstr>Rédiger des tests unitaires</vt:lpstr>
      <vt:lpstr>Pratique : Coder le test</vt:lpstr>
      <vt:lpstr>Pratique : Coder le test</vt:lpstr>
      <vt:lpstr>Pratique : Coder le test</vt:lpstr>
      <vt:lpstr>Pratique : Coder le test</vt:lpstr>
      <vt:lpstr>Pratique : Coder le test</vt:lpstr>
      <vt:lpstr>Tester plusieurs valeurs</vt:lpstr>
      <vt:lpstr>Tester plusieurs valeurs</vt:lpstr>
      <vt:lpstr>Pratique : Theory</vt:lpstr>
      <vt:lpstr>Résumé</vt:lpstr>
      <vt:lpstr>Exercice s</vt:lpstr>
      <vt:lpstr>Exercices</vt:lpstr>
      <vt:lpstr>Exercices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Bourré</dc:creator>
  <cp:lastModifiedBy>Nicolas Bourré</cp:lastModifiedBy>
  <cp:revision>1</cp:revision>
  <dcterms:created xsi:type="dcterms:W3CDTF">2020-10-01T18:51:41Z</dcterms:created>
  <dcterms:modified xsi:type="dcterms:W3CDTF">2021-10-04T17:16:58Z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0x010100A1578BBF9D12AC4D849477A9083E50DD</vt:lpwstr>
  </property>
</Properties>
</file>