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1"/>
  </p:notesMasterIdLst>
  <p:sldIdLst>
    <p:sldId id="256" r:id="rId2"/>
    <p:sldId id="257" r:id="rId3"/>
    <p:sldId id="282" r:id="rId4"/>
    <p:sldId id="283" r:id="rId5"/>
    <p:sldId id="259" r:id="rId6"/>
    <p:sldId id="260" r:id="rId7"/>
    <p:sldId id="261" r:id="rId8"/>
    <p:sldId id="262" r:id="rId9"/>
    <p:sldId id="263" r:id="rId10"/>
    <p:sldId id="264" r:id="rId11"/>
    <p:sldId id="265" r:id="rId12"/>
    <p:sldId id="266" r:id="rId13"/>
    <p:sldId id="267" r:id="rId14"/>
    <p:sldId id="268" r:id="rId15"/>
    <p:sldId id="284" r:id="rId16"/>
    <p:sldId id="285"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x="9144000" cy="5143500" type="screen16x9"/>
  <p:notesSz cx="6858000" cy="9144000"/>
  <p:embeddedFontLst>
    <p:embeddedFont>
      <p:font typeface="Calibri" panose="020F0502020204030204" pitchFamily="34" charset="0"/>
      <p:regular r:id="rId32"/>
      <p:bold r:id="rId33"/>
      <p:italic r:id="rId34"/>
      <p:boldItalic r:id="rId35"/>
    </p:embeddedFont>
    <p:embeddedFont>
      <p:font typeface="Calibri Light" panose="020F0302020204030204" pitchFamily="34" charset="0"/>
      <p:regular r:id="rId36"/>
      <p:italic r:id="rId37"/>
    </p:embeddedFont>
    <p:embeddedFont>
      <p:font typeface="Consolas" panose="020B0609020204030204" pitchFamily="49" charset="0"/>
      <p:regular r:id="rId38"/>
      <p:bold r:id="rId39"/>
      <p:italic r:id="rId40"/>
      <p:boldItalic r:id="rId41"/>
    </p:embeddedFont>
    <p:embeddedFont>
      <p:font typeface="Roboto Mono" panose="020B0604020202020204" charset="0"/>
      <p:regular r:id="rId42"/>
      <p:bold r:id="rId43"/>
      <p:italic r:id="rId44"/>
      <p:boldItalic r:id="rId45"/>
    </p:embeddedFont>
  </p:embeddedFont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67D3F1-4223-4831-A497-D535237E9938}" v="17" dt="2021-10-15T20:43:19.7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0259" autoAdjust="0"/>
  </p:normalViewPr>
  <p:slideViewPr>
    <p:cSldViewPr snapToGrid="0">
      <p:cViewPr varScale="1">
        <p:scale>
          <a:sx n="121" d="100"/>
          <a:sy n="121" d="100"/>
        </p:scale>
        <p:origin x="1314" y="9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as Bourré" userId="3976cfa3-d3e1-428e-81d1-805acb964e52" providerId="ADAL" clId="{F467D3F1-4223-4831-A497-D535237E9938}"/>
    <pc:docChg chg="undo custSel addSld modSld">
      <pc:chgData name="Nicolas Bourré" userId="3976cfa3-d3e1-428e-81d1-805acb964e52" providerId="ADAL" clId="{F467D3F1-4223-4831-A497-D535237E9938}" dt="2021-10-15T20:45:17.324" v="2067" actId="20577"/>
      <pc:docMkLst>
        <pc:docMk/>
      </pc:docMkLst>
      <pc:sldChg chg="modSp mod">
        <pc:chgData name="Nicolas Bourré" userId="3976cfa3-d3e1-428e-81d1-805acb964e52" providerId="ADAL" clId="{F467D3F1-4223-4831-A497-D535237E9938}" dt="2021-10-15T19:08:28.698" v="0" actId="113"/>
        <pc:sldMkLst>
          <pc:docMk/>
          <pc:sldMk cId="0" sldId="259"/>
        </pc:sldMkLst>
        <pc:spChg chg="mod">
          <ac:chgData name="Nicolas Bourré" userId="3976cfa3-d3e1-428e-81d1-805acb964e52" providerId="ADAL" clId="{F467D3F1-4223-4831-A497-D535237E9938}" dt="2021-10-15T19:08:28.698" v="0" actId="113"/>
          <ac:spMkLst>
            <pc:docMk/>
            <pc:sldMk cId="0" sldId="259"/>
            <ac:spMk id="73" creationId="{00000000-0000-0000-0000-000000000000}"/>
          </ac:spMkLst>
        </pc:spChg>
      </pc:sldChg>
      <pc:sldChg chg="modSp mod">
        <pc:chgData name="Nicolas Bourré" userId="3976cfa3-d3e1-428e-81d1-805acb964e52" providerId="ADAL" clId="{F467D3F1-4223-4831-A497-D535237E9938}" dt="2021-10-15T19:48:08.160" v="396" actId="20577"/>
        <pc:sldMkLst>
          <pc:docMk/>
          <pc:sldMk cId="0" sldId="263"/>
        </pc:sldMkLst>
        <pc:spChg chg="mod">
          <ac:chgData name="Nicolas Bourré" userId="3976cfa3-d3e1-428e-81d1-805acb964e52" providerId="ADAL" clId="{F467D3F1-4223-4831-A497-D535237E9938}" dt="2021-10-15T19:48:08.160" v="396" actId="20577"/>
          <ac:spMkLst>
            <pc:docMk/>
            <pc:sldMk cId="0" sldId="263"/>
            <ac:spMk id="105" creationId="{00000000-0000-0000-0000-000000000000}"/>
          </ac:spMkLst>
        </pc:spChg>
      </pc:sldChg>
      <pc:sldChg chg="addSp delSp modSp mod">
        <pc:chgData name="Nicolas Bourré" userId="3976cfa3-d3e1-428e-81d1-805acb964e52" providerId="ADAL" clId="{F467D3F1-4223-4831-A497-D535237E9938}" dt="2021-10-15T19:21:12.931" v="44" actId="478"/>
        <pc:sldMkLst>
          <pc:docMk/>
          <pc:sldMk cId="0" sldId="267"/>
        </pc:sldMkLst>
        <pc:spChg chg="add del mod">
          <ac:chgData name="Nicolas Bourré" userId="3976cfa3-d3e1-428e-81d1-805acb964e52" providerId="ADAL" clId="{F467D3F1-4223-4831-A497-D535237E9938}" dt="2021-10-15T19:21:12.931" v="44" actId="478"/>
          <ac:spMkLst>
            <pc:docMk/>
            <pc:sldMk cId="0" sldId="267"/>
            <ac:spMk id="2" creationId="{26CF40A6-1BF0-49BD-BEC9-A32683A108F3}"/>
          </ac:spMkLst>
        </pc:spChg>
        <pc:picChg chg="mod">
          <ac:chgData name="Nicolas Bourré" userId="3976cfa3-d3e1-428e-81d1-805acb964e52" providerId="ADAL" clId="{F467D3F1-4223-4831-A497-D535237E9938}" dt="2021-10-15T19:20:39.612" v="37" actId="1076"/>
          <ac:picMkLst>
            <pc:docMk/>
            <pc:sldMk cId="0" sldId="267"/>
            <ac:picMk id="134" creationId="{00000000-0000-0000-0000-000000000000}"/>
          </ac:picMkLst>
        </pc:picChg>
      </pc:sldChg>
      <pc:sldChg chg="addSp modSp mod">
        <pc:chgData name="Nicolas Bourré" userId="3976cfa3-d3e1-428e-81d1-805acb964e52" providerId="ADAL" clId="{F467D3F1-4223-4831-A497-D535237E9938}" dt="2021-10-15T20:38:30.391" v="2000" actId="20577"/>
        <pc:sldMkLst>
          <pc:docMk/>
          <pc:sldMk cId="0" sldId="273"/>
        </pc:sldMkLst>
        <pc:spChg chg="mod">
          <ac:chgData name="Nicolas Bourré" userId="3976cfa3-d3e1-428e-81d1-805acb964e52" providerId="ADAL" clId="{F467D3F1-4223-4831-A497-D535237E9938}" dt="2021-10-15T20:37:57.817" v="1958" actId="20577"/>
          <ac:spMkLst>
            <pc:docMk/>
            <pc:sldMk cId="0" sldId="273"/>
            <ac:spMk id="9" creationId="{6F9C79FE-B684-4D18-AD0A-264E36C2D54F}"/>
          </ac:spMkLst>
        </pc:spChg>
        <pc:spChg chg="add mod">
          <ac:chgData name="Nicolas Bourré" userId="3976cfa3-d3e1-428e-81d1-805acb964e52" providerId="ADAL" clId="{F467D3F1-4223-4831-A497-D535237E9938}" dt="2021-10-15T20:37:08.607" v="1944" actId="1076"/>
          <ac:spMkLst>
            <pc:docMk/>
            <pc:sldMk cId="0" sldId="273"/>
            <ac:spMk id="10" creationId="{50C70DD6-D67D-4D68-AEE8-3DD33F7B4C55}"/>
          </ac:spMkLst>
        </pc:spChg>
        <pc:spChg chg="mod">
          <ac:chgData name="Nicolas Bourré" userId="3976cfa3-d3e1-428e-81d1-805acb964e52" providerId="ADAL" clId="{F467D3F1-4223-4831-A497-D535237E9938}" dt="2021-10-15T20:32:03.821" v="1767" actId="1076"/>
          <ac:spMkLst>
            <pc:docMk/>
            <pc:sldMk cId="0" sldId="273"/>
            <ac:spMk id="13" creationId="{DA337248-38E8-44F9-A231-C4A3CBBF7D1C}"/>
          </ac:spMkLst>
        </pc:spChg>
        <pc:spChg chg="mod">
          <ac:chgData name="Nicolas Bourré" userId="3976cfa3-d3e1-428e-81d1-805acb964e52" providerId="ADAL" clId="{F467D3F1-4223-4831-A497-D535237E9938}" dt="2021-10-15T20:38:30.391" v="2000" actId="20577"/>
          <ac:spMkLst>
            <pc:docMk/>
            <pc:sldMk cId="0" sldId="273"/>
            <ac:spMk id="17" creationId="{B3C5A5A3-D2EB-4C11-82C6-37FBE116E83D}"/>
          </ac:spMkLst>
        </pc:spChg>
        <pc:cxnChg chg="mod">
          <ac:chgData name="Nicolas Bourré" userId="3976cfa3-d3e1-428e-81d1-805acb964e52" providerId="ADAL" clId="{F467D3F1-4223-4831-A497-D535237E9938}" dt="2021-10-15T20:32:03.821" v="1767" actId="1076"/>
          <ac:cxnSpMkLst>
            <pc:docMk/>
            <pc:sldMk cId="0" sldId="273"/>
            <ac:cxnSpMk id="177" creationId="{00000000-0000-0000-0000-000000000000}"/>
          </ac:cxnSpMkLst>
        </pc:cxnChg>
      </pc:sldChg>
      <pc:sldChg chg="addSp modSp mod modAnim">
        <pc:chgData name="Nicolas Bourré" userId="3976cfa3-d3e1-428e-81d1-805acb964e52" providerId="ADAL" clId="{F467D3F1-4223-4831-A497-D535237E9938}" dt="2021-10-15T20:39:21.743" v="2002" actId="1076"/>
        <pc:sldMkLst>
          <pc:docMk/>
          <pc:sldMk cId="0" sldId="274"/>
        </pc:sldMkLst>
        <pc:spChg chg="add mod">
          <ac:chgData name="Nicolas Bourré" userId="3976cfa3-d3e1-428e-81d1-805acb964e52" providerId="ADAL" clId="{F467D3F1-4223-4831-A497-D535237E9938}" dt="2021-10-15T20:35:20.473" v="1854" actId="164"/>
          <ac:spMkLst>
            <pc:docMk/>
            <pc:sldMk cId="0" sldId="274"/>
            <ac:spMk id="2" creationId="{FB3F5677-D56D-4A4A-ADE9-AB802A193DF3}"/>
          </ac:spMkLst>
        </pc:spChg>
        <pc:spChg chg="mod">
          <ac:chgData name="Nicolas Bourré" userId="3976cfa3-d3e1-428e-81d1-805acb964e52" providerId="ADAL" clId="{F467D3F1-4223-4831-A497-D535237E9938}" dt="2021-10-15T20:34:32.041" v="1823" actId="20577"/>
          <ac:spMkLst>
            <pc:docMk/>
            <pc:sldMk cId="0" sldId="274"/>
            <ac:spMk id="186" creationId="{00000000-0000-0000-0000-000000000000}"/>
          </ac:spMkLst>
        </pc:spChg>
        <pc:grpChg chg="add mod">
          <ac:chgData name="Nicolas Bourré" userId="3976cfa3-d3e1-428e-81d1-805acb964e52" providerId="ADAL" clId="{F467D3F1-4223-4831-A497-D535237E9938}" dt="2021-10-15T20:35:20.473" v="1854" actId="164"/>
          <ac:grpSpMkLst>
            <pc:docMk/>
            <pc:sldMk cId="0" sldId="274"/>
            <ac:grpSpMk id="5" creationId="{C5778F91-99A7-49E9-8E58-68739BCD590E}"/>
          </ac:grpSpMkLst>
        </pc:grpChg>
        <pc:picChg chg="mod">
          <ac:chgData name="Nicolas Bourré" userId="3976cfa3-d3e1-428e-81d1-805acb964e52" providerId="ADAL" clId="{F467D3F1-4223-4831-A497-D535237E9938}" dt="2021-10-15T20:39:21.743" v="2002" actId="1076"/>
          <ac:picMkLst>
            <pc:docMk/>
            <pc:sldMk cId="0" sldId="274"/>
            <ac:picMk id="187" creationId="{00000000-0000-0000-0000-000000000000}"/>
          </ac:picMkLst>
        </pc:picChg>
        <pc:picChg chg="mod">
          <ac:chgData name="Nicolas Bourré" userId="3976cfa3-d3e1-428e-81d1-805acb964e52" providerId="ADAL" clId="{F467D3F1-4223-4831-A497-D535237E9938}" dt="2021-10-15T20:34:18.351" v="1820" actId="1076"/>
          <ac:picMkLst>
            <pc:docMk/>
            <pc:sldMk cId="0" sldId="274"/>
            <ac:picMk id="188" creationId="{00000000-0000-0000-0000-000000000000}"/>
          </ac:picMkLst>
        </pc:picChg>
        <pc:cxnChg chg="add mod">
          <ac:chgData name="Nicolas Bourré" userId="3976cfa3-d3e1-428e-81d1-805acb964e52" providerId="ADAL" clId="{F467D3F1-4223-4831-A497-D535237E9938}" dt="2021-10-15T20:35:20.473" v="1854" actId="164"/>
          <ac:cxnSpMkLst>
            <pc:docMk/>
            <pc:sldMk cId="0" sldId="274"/>
            <ac:cxnSpMk id="4" creationId="{5C503B78-9175-4A5E-9CC3-24C569890970}"/>
          </ac:cxnSpMkLst>
        </pc:cxnChg>
      </pc:sldChg>
      <pc:sldChg chg="modSp mod">
        <pc:chgData name="Nicolas Bourré" userId="3976cfa3-d3e1-428e-81d1-805acb964e52" providerId="ADAL" clId="{F467D3F1-4223-4831-A497-D535237E9938}" dt="2021-10-15T20:41:10.658" v="2003" actId="6549"/>
        <pc:sldMkLst>
          <pc:docMk/>
          <pc:sldMk cId="0" sldId="277"/>
        </pc:sldMkLst>
        <pc:spChg chg="mod">
          <ac:chgData name="Nicolas Bourré" userId="3976cfa3-d3e1-428e-81d1-805acb964e52" providerId="ADAL" clId="{F467D3F1-4223-4831-A497-D535237E9938}" dt="2021-10-15T20:41:10.658" v="2003" actId="6549"/>
          <ac:spMkLst>
            <pc:docMk/>
            <pc:sldMk cId="0" sldId="277"/>
            <ac:spMk id="209" creationId="{00000000-0000-0000-0000-000000000000}"/>
          </ac:spMkLst>
        </pc:spChg>
      </pc:sldChg>
      <pc:sldChg chg="modSp mod">
        <pc:chgData name="Nicolas Bourré" userId="3976cfa3-d3e1-428e-81d1-805acb964e52" providerId="ADAL" clId="{F467D3F1-4223-4831-A497-D535237E9938}" dt="2021-10-15T20:41:52.209" v="2005" actId="113"/>
        <pc:sldMkLst>
          <pc:docMk/>
          <pc:sldMk cId="0" sldId="278"/>
        </pc:sldMkLst>
        <pc:spChg chg="mod">
          <ac:chgData name="Nicolas Bourré" userId="3976cfa3-d3e1-428e-81d1-805acb964e52" providerId="ADAL" clId="{F467D3F1-4223-4831-A497-D535237E9938}" dt="2021-10-15T20:41:52.209" v="2005" actId="113"/>
          <ac:spMkLst>
            <pc:docMk/>
            <pc:sldMk cId="0" sldId="278"/>
            <ac:spMk id="216" creationId="{00000000-0000-0000-0000-000000000000}"/>
          </ac:spMkLst>
        </pc:spChg>
      </pc:sldChg>
      <pc:sldChg chg="addSp delSp modSp mod">
        <pc:chgData name="Nicolas Bourré" userId="3976cfa3-d3e1-428e-81d1-805acb964e52" providerId="ADAL" clId="{F467D3F1-4223-4831-A497-D535237E9938}" dt="2021-10-15T20:43:35.839" v="2062" actId="20577"/>
        <pc:sldMkLst>
          <pc:docMk/>
          <pc:sldMk cId="0" sldId="280"/>
        </pc:sldMkLst>
        <pc:spChg chg="add del mod">
          <ac:chgData name="Nicolas Bourré" userId="3976cfa3-d3e1-428e-81d1-805acb964e52" providerId="ADAL" clId="{F467D3F1-4223-4831-A497-D535237E9938}" dt="2021-10-15T20:43:32.136" v="2050" actId="478"/>
          <ac:spMkLst>
            <pc:docMk/>
            <pc:sldMk cId="0" sldId="280"/>
            <ac:spMk id="2" creationId="{24D90C5A-D947-4E17-B646-1D68B05B00C4}"/>
          </ac:spMkLst>
        </pc:spChg>
        <pc:spChg chg="mod">
          <ac:chgData name="Nicolas Bourré" userId="3976cfa3-d3e1-428e-81d1-805acb964e52" providerId="ADAL" clId="{F467D3F1-4223-4831-A497-D535237E9938}" dt="2021-10-15T20:43:35.839" v="2062" actId="20577"/>
          <ac:spMkLst>
            <pc:docMk/>
            <pc:sldMk cId="0" sldId="280"/>
            <ac:spMk id="227" creationId="{00000000-0000-0000-0000-000000000000}"/>
          </ac:spMkLst>
        </pc:spChg>
      </pc:sldChg>
      <pc:sldChg chg="modSp mod">
        <pc:chgData name="Nicolas Bourré" userId="3976cfa3-d3e1-428e-81d1-805acb964e52" providerId="ADAL" clId="{F467D3F1-4223-4831-A497-D535237E9938}" dt="2021-10-15T20:43:43.047" v="2063"/>
        <pc:sldMkLst>
          <pc:docMk/>
          <pc:sldMk cId="0" sldId="281"/>
        </pc:sldMkLst>
        <pc:spChg chg="mod">
          <ac:chgData name="Nicolas Bourré" userId="3976cfa3-d3e1-428e-81d1-805acb964e52" providerId="ADAL" clId="{F467D3F1-4223-4831-A497-D535237E9938}" dt="2021-10-15T20:43:43.047" v="2063"/>
          <ac:spMkLst>
            <pc:docMk/>
            <pc:sldMk cId="0" sldId="281"/>
            <ac:spMk id="233" creationId="{00000000-0000-0000-0000-000000000000}"/>
          </ac:spMkLst>
        </pc:spChg>
      </pc:sldChg>
      <pc:sldChg chg="addSp delSp modSp new mod modAnim modNotesTx">
        <pc:chgData name="Nicolas Bourré" userId="3976cfa3-d3e1-428e-81d1-805acb964e52" providerId="ADAL" clId="{F467D3F1-4223-4831-A497-D535237E9938}" dt="2021-10-15T20:45:17.324" v="2067" actId="20577"/>
        <pc:sldMkLst>
          <pc:docMk/>
          <pc:sldMk cId="1085536813" sldId="284"/>
        </pc:sldMkLst>
        <pc:spChg chg="mod">
          <ac:chgData name="Nicolas Bourré" userId="3976cfa3-d3e1-428e-81d1-805acb964e52" providerId="ADAL" clId="{F467D3F1-4223-4831-A497-D535237E9938}" dt="2021-10-15T19:57:29.467" v="399" actId="790"/>
          <ac:spMkLst>
            <pc:docMk/>
            <pc:sldMk cId="1085536813" sldId="284"/>
            <ac:spMk id="2" creationId="{702620AD-CF4C-457E-A2DC-C62AAFD711EA}"/>
          </ac:spMkLst>
        </pc:spChg>
        <pc:spChg chg="mod">
          <ac:chgData name="Nicolas Bourré" userId="3976cfa3-d3e1-428e-81d1-805acb964e52" providerId="ADAL" clId="{F467D3F1-4223-4831-A497-D535237E9938}" dt="2021-10-15T20:07:28.659" v="1092" actId="20577"/>
          <ac:spMkLst>
            <pc:docMk/>
            <pc:sldMk cId="1085536813" sldId="284"/>
            <ac:spMk id="3" creationId="{85D078F5-CF85-4230-9FC3-64F60B6E3580}"/>
          </ac:spMkLst>
        </pc:spChg>
        <pc:spChg chg="del">
          <ac:chgData name="Nicolas Bourré" userId="3976cfa3-d3e1-428e-81d1-805acb964e52" providerId="ADAL" clId="{F467D3F1-4223-4831-A497-D535237E9938}" dt="2021-10-15T19:33:13.480" v="49" actId="478"/>
          <ac:spMkLst>
            <pc:docMk/>
            <pc:sldMk cId="1085536813" sldId="284"/>
            <ac:spMk id="4" creationId="{3C71DF4B-286D-4662-90A5-F562B3415F17}"/>
          </ac:spMkLst>
        </pc:spChg>
        <pc:spChg chg="add del mod">
          <ac:chgData name="Nicolas Bourré" userId="3976cfa3-d3e1-428e-81d1-805acb964e52" providerId="ADAL" clId="{F467D3F1-4223-4831-A497-D535237E9938}" dt="2021-10-15T19:33:45.575" v="51" actId="478"/>
          <ac:spMkLst>
            <pc:docMk/>
            <pc:sldMk cId="1085536813" sldId="284"/>
            <ac:spMk id="6" creationId="{E8CAC406-1D7B-45B9-B7E2-CC6D6CFB1D92}"/>
          </ac:spMkLst>
        </pc:spChg>
        <pc:spChg chg="add mod">
          <ac:chgData name="Nicolas Bourré" userId="3976cfa3-d3e1-428e-81d1-805acb964e52" providerId="ADAL" clId="{F467D3F1-4223-4831-A497-D535237E9938}" dt="2021-10-15T19:34:46.395" v="105" actId="20577"/>
          <ac:spMkLst>
            <pc:docMk/>
            <pc:sldMk cId="1085536813" sldId="284"/>
            <ac:spMk id="8" creationId="{DC9EDC1D-B680-48F0-809A-2CF8F0F85142}"/>
          </ac:spMkLst>
        </pc:spChg>
        <pc:spChg chg="add mod">
          <ac:chgData name="Nicolas Bourré" userId="3976cfa3-d3e1-428e-81d1-805acb964e52" providerId="ADAL" clId="{F467D3F1-4223-4831-A497-D535237E9938}" dt="2021-10-15T20:08:28.542" v="1106" actId="113"/>
          <ac:spMkLst>
            <pc:docMk/>
            <pc:sldMk cId="1085536813" sldId="284"/>
            <ac:spMk id="9" creationId="{319650DB-8BEA-47B7-81DC-AB0F67B3E6FF}"/>
          </ac:spMkLst>
        </pc:spChg>
        <pc:spChg chg="add mod">
          <ac:chgData name="Nicolas Bourré" userId="3976cfa3-d3e1-428e-81d1-805acb964e52" providerId="ADAL" clId="{F467D3F1-4223-4831-A497-D535237E9938}" dt="2021-10-15T20:28:28.357" v="1675" actId="13822"/>
          <ac:spMkLst>
            <pc:docMk/>
            <pc:sldMk cId="1085536813" sldId="284"/>
            <ac:spMk id="10" creationId="{2A842B02-E06A-4FAA-9584-1C321F380849}"/>
          </ac:spMkLst>
        </pc:spChg>
        <pc:grpChg chg="add mod">
          <ac:chgData name="Nicolas Bourré" userId="3976cfa3-d3e1-428e-81d1-805acb964e52" providerId="ADAL" clId="{F467D3F1-4223-4831-A497-D535237E9938}" dt="2021-10-15T20:28:11.572" v="1672" actId="164"/>
          <ac:grpSpMkLst>
            <pc:docMk/>
            <pc:sldMk cId="1085536813" sldId="284"/>
            <ac:grpSpMk id="13" creationId="{B36A2FD2-6608-46D5-ADE8-4D762FD7F918}"/>
          </ac:grpSpMkLst>
        </pc:grpChg>
        <pc:cxnChg chg="add mod">
          <ac:chgData name="Nicolas Bourré" userId="3976cfa3-d3e1-428e-81d1-805acb964e52" providerId="ADAL" clId="{F467D3F1-4223-4831-A497-D535237E9938}" dt="2021-10-15T20:28:11.572" v="1672" actId="164"/>
          <ac:cxnSpMkLst>
            <pc:docMk/>
            <pc:sldMk cId="1085536813" sldId="284"/>
            <ac:cxnSpMk id="12" creationId="{7960C183-74E5-4459-821A-163AF5300458}"/>
          </ac:cxnSpMkLst>
        </pc:cxnChg>
      </pc:sldChg>
      <pc:sldChg chg="addSp delSp modSp new mod">
        <pc:chgData name="Nicolas Bourré" userId="3976cfa3-d3e1-428e-81d1-805acb964e52" providerId="ADAL" clId="{F467D3F1-4223-4831-A497-D535237E9938}" dt="2021-10-15T20:29:20.748" v="1713" actId="1076"/>
        <pc:sldMkLst>
          <pc:docMk/>
          <pc:sldMk cId="3007437639" sldId="285"/>
        </pc:sldMkLst>
        <pc:spChg chg="mod">
          <ac:chgData name="Nicolas Bourré" userId="3976cfa3-d3e1-428e-81d1-805acb964e52" providerId="ADAL" clId="{F467D3F1-4223-4831-A497-D535237E9938}" dt="2021-10-15T20:15:38.035" v="1231" actId="20577"/>
          <ac:spMkLst>
            <pc:docMk/>
            <pc:sldMk cId="3007437639" sldId="285"/>
            <ac:spMk id="2" creationId="{84C08C03-CB4B-46EB-BF43-5C0E669A685D}"/>
          </ac:spMkLst>
        </pc:spChg>
        <pc:spChg chg="del">
          <ac:chgData name="Nicolas Bourré" userId="3976cfa3-d3e1-428e-81d1-805acb964e52" providerId="ADAL" clId="{F467D3F1-4223-4831-A497-D535237E9938}" dt="2021-10-15T20:15:43.501" v="1233" actId="478"/>
          <ac:spMkLst>
            <pc:docMk/>
            <pc:sldMk cId="3007437639" sldId="285"/>
            <ac:spMk id="3" creationId="{429EDB6E-A41F-4D95-A2B6-3ED877A35514}"/>
          </ac:spMkLst>
        </pc:spChg>
        <pc:spChg chg="del">
          <ac:chgData name="Nicolas Bourré" userId="3976cfa3-d3e1-428e-81d1-805acb964e52" providerId="ADAL" clId="{F467D3F1-4223-4831-A497-D535237E9938}" dt="2021-10-15T20:15:41.612" v="1232" actId="478"/>
          <ac:spMkLst>
            <pc:docMk/>
            <pc:sldMk cId="3007437639" sldId="285"/>
            <ac:spMk id="4" creationId="{08AFF81D-2DBC-45D0-96DE-833B5F9F86B3}"/>
          </ac:spMkLst>
        </pc:spChg>
        <pc:spChg chg="add mod">
          <ac:chgData name="Nicolas Bourré" userId="3976cfa3-d3e1-428e-81d1-805acb964e52" providerId="ADAL" clId="{F467D3F1-4223-4831-A497-D535237E9938}" dt="2021-10-15T20:27:12.773" v="1561" actId="14100"/>
          <ac:spMkLst>
            <pc:docMk/>
            <pc:sldMk cId="3007437639" sldId="285"/>
            <ac:spMk id="6" creationId="{4ADEA362-DDDE-4B7D-8C53-13D0F34747E7}"/>
          </ac:spMkLst>
        </pc:spChg>
        <pc:spChg chg="add mod">
          <ac:chgData name="Nicolas Bourré" userId="3976cfa3-d3e1-428e-81d1-805acb964e52" providerId="ADAL" clId="{F467D3F1-4223-4831-A497-D535237E9938}" dt="2021-10-15T20:29:14.455" v="1712" actId="20577"/>
          <ac:spMkLst>
            <pc:docMk/>
            <pc:sldMk cId="3007437639" sldId="285"/>
            <ac:spMk id="7" creationId="{FE448FE0-7549-43B5-A52D-5EEF000594C2}"/>
          </ac:spMkLst>
        </pc:spChg>
        <pc:spChg chg="add del mod">
          <ac:chgData name="Nicolas Bourré" userId="3976cfa3-d3e1-428e-81d1-805acb964e52" providerId="ADAL" clId="{F467D3F1-4223-4831-A497-D535237E9938}" dt="2021-10-15T20:23:23.967" v="1495" actId="478"/>
          <ac:spMkLst>
            <pc:docMk/>
            <pc:sldMk cId="3007437639" sldId="285"/>
            <ac:spMk id="9" creationId="{6EAA0E2C-0565-466A-A75E-BB78CA3F7EC3}"/>
          </ac:spMkLst>
        </pc:spChg>
        <pc:spChg chg="add mod">
          <ac:chgData name="Nicolas Bourré" userId="3976cfa3-d3e1-428e-81d1-805acb964e52" providerId="ADAL" clId="{F467D3F1-4223-4831-A497-D535237E9938}" dt="2021-10-15T20:29:20.748" v="1713" actId="1076"/>
          <ac:spMkLst>
            <pc:docMk/>
            <pc:sldMk cId="3007437639" sldId="285"/>
            <ac:spMk id="11" creationId="{B6437761-C465-4C72-AC48-E948528061C6}"/>
          </ac:spMkLst>
        </pc:spChg>
      </pc:sldChg>
    </pc:docChg>
  </pc:docChgLst>
  <pc:docChgLst>
    <pc:chgData name="Nicolas Bourré" userId="3976cfa3-d3e1-428e-81d1-805acb964e52" providerId="ADAL" clId="{1F9C4322-6CC5-4F79-880A-45FE0BDD865D}"/>
    <pc:docChg chg="undo custSel modSld">
      <pc:chgData name="Nicolas Bourré" userId="3976cfa3-d3e1-428e-81d1-805acb964e52" providerId="ADAL" clId="{1F9C4322-6CC5-4F79-880A-45FE0BDD865D}" dt="2021-09-28T19:36:47.904" v="21" actId="20577"/>
      <pc:docMkLst>
        <pc:docMk/>
      </pc:docMkLst>
      <pc:sldChg chg="modSp mod">
        <pc:chgData name="Nicolas Bourré" userId="3976cfa3-d3e1-428e-81d1-805acb964e52" providerId="ADAL" clId="{1F9C4322-6CC5-4F79-880A-45FE0BDD865D}" dt="2021-09-28T19:35:04.091" v="8" actId="790"/>
        <pc:sldMkLst>
          <pc:docMk/>
          <pc:sldMk cId="0" sldId="261"/>
        </pc:sldMkLst>
        <pc:spChg chg="mod">
          <ac:chgData name="Nicolas Bourré" userId="3976cfa3-d3e1-428e-81d1-805acb964e52" providerId="ADAL" clId="{1F9C4322-6CC5-4F79-880A-45FE0BDD865D}" dt="2021-09-28T19:35:04.091" v="8" actId="790"/>
          <ac:spMkLst>
            <pc:docMk/>
            <pc:sldMk cId="0" sldId="261"/>
            <ac:spMk id="89" creationId="{00000000-0000-0000-0000-000000000000}"/>
          </ac:spMkLst>
        </pc:spChg>
      </pc:sldChg>
      <pc:sldChg chg="modSp mod">
        <pc:chgData name="Nicolas Bourré" userId="3976cfa3-d3e1-428e-81d1-805acb964e52" providerId="ADAL" clId="{1F9C4322-6CC5-4F79-880A-45FE0BDD865D}" dt="2021-09-21T19:00:10.209" v="2" actId="113"/>
        <pc:sldMkLst>
          <pc:docMk/>
          <pc:sldMk cId="0" sldId="262"/>
        </pc:sldMkLst>
        <pc:spChg chg="mod">
          <ac:chgData name="Nicolas Bourré" userId="3976cfa3-d3e1-428e-81d1-805acb964e52" providerId="ADAL" clId="{1F9C4322-6CC5-4F79-880A-45FE0BDD865D}" dt="2021-09-21T19:00:10.209" v="2" actId="113"/>
          <ac:spMkLst>
            <pc:docMk/>
            <pc:sldMk cId="0" sldId="262"/>
            <ac:spMk id="99" creationId="{00000000-0000-0000-0000-000000000000}"/>
          </ac:spMkLst>
        </pc:spChg>
      </pc:sldChg>
      <pc:sldChg chg="modSp mod">
        <pc:chgData name="Nicolas Bourré" userId="3976cfa3-d3e1-428e-81d1-805acb964e52" providerId="ADAL" clId="{1F9C4322-6CC5-4F79-880A-45FE0BDD865D}" dt="2021-09-21T19:00:39.417" v="5" actId="20577"/>
        <pc:sldMkLst>
          <pc:docMk/>
          <pc:sldMk cId="0" sldId="263"/>
        </pc:sldMkLst>
        <pc:spChg chg="mod">
          <ac:chgData name="Nicolas Bourré" userId="3976cfa3-d3e1-428e-81d1-805acb964e52" providerId="ADAL" clId="{1F9C4322-6CC5-4F79-880A-45FE0BDD865D}" dt="2021-09-21T19:00:39.417" v="5" actId="20577"/>
          <ac:spMkLst>
            <pc:docMk/>
            <pc:sldMk cId="0" sldId="263"/>
            <ac:spMk id="105" creationId="{00000000-0000-0000-0000-000000000000}"/>
          </ac:spMkLst>
        </pc:spChg>
      </pc:sldChg>
      <pc:sldChg chg="modSp mod">
        <pc:chgData name="Nicolas Bourré" userId="3976cfa3-d3e1-428e-81d1-805acb964e52" providerId="ADAL" clId="{1F9C4322-6CC5-4F79-880A-45FE0BDD865D}" dt="2021-09-28T19:36:47.904" v="21" actId="20577"/>
        <pc:sldMkLst>
          <pc:docMk/>
          <pc:sldMk cId="0" sldId="265"/>
        </pc:sldMkLst>
        <pc:spChg chg="mod">
          <ac:chgData name="Nicolas Bourré" userId="3976cfa3-d3e1-428e-81d1-805acb964e52" providerId="ADAL" clId="{1F9C4322-6CC5-4F79-880A-45FE0BDD865D}" dt="2021-09-28T19:36:47.904" v="21" actId="20577"/>
          <ac:spMkLst>
            <pc:docMk/>
            <pc:sldMk cId="0" sldId="265"/>
            <ac:spMk id="117" creationId="{00000000-0000-0000-0000-000000000000}"/>
          </ac:spMkLst>
        </pc:spChg>
      </pc:sldChg>
      <pc:sldChg chg="modSp mod">
        <pc:chgData name="Nicolas Bourré" userId="3976cfa3-d3e1-428e-81d1-805acb964e52" providerId="ADAL" clId="{1F9C4322-6CC5-4F79-880A-45FE0BDD865D}" dt="2021-09-21T19:09:05.481" v="7" actId="20577"/>
        <pc:sldMkLst>
          <pc:docMk/>
          <pc:sldMk cId="0" sldId="274"/>
        </pc:sldMkLst>
        <pc:spChg chg="mod">
          <ac:chgData name="Nicolas Bourré" userId="3976cfa3-d3e1-428e-81d1-805acb964e52" providerId="ADAL" clId="{1F9C4322-6CC5-4F79-880A-45FE0BDD865D}" dt="2021-09-21T19:09:05.481" v="7" actId="20577"/>
          <ac:spMkLst>
            <pc:docMk/>
            <pc:sldMk cId="0" sldId="274"/>
            <ac:spMk id="186" creationId="{00000000-0000-0000-0000-000000000000}"/>
          </ac:spMkLst>
        </pc:spChg>
      </pc:sldChg>
      <pc:sldChg chg="modSp mod">
        <pc:chgData name="Nicolas Bourré" userId="3976cfa3-d3e1-428e-81d1-805acb964e52" providerId="ADAL" clId="{1F9C4322-6CC5-4F79-880A-45FE0BDD865D}" dt="2021-09-21T18:58:48.112" v="1" actId="1076"/>
        <pc:sldMkLst>
          <pc:docMk/>
          <pc:sldMk cId="3956430003" sldId="283"/>
        </pc:sldMkLst>
        <pc:spChg chg="mod">
          <ac:chgData name="Nicolas Bourré" userId="3976cfa3-d3e1-428e-81d1-805acb964e52" providerId="ADAL" clId="{1F9C4322-6CC5-4F79-880A-45FE0BDD865D}" dt="2021-09-21T18:58:48.112" v="1" actId="1076"/>
          <ac:spMkLst>
            <pc:docMk/>
            <pc:sldMk cId="3956430003" sldId="283"/>
            <ac:spMk id="3" creationId="{A3F601E1-EA16-452C-AB6E-BE28C94134A8}"/>
          </ac:spMkLst>
        </pc:spChg>
      </pc:sldChg>
    </pc:docChg>
  </pc:docChgLst>
  <pc:docChgLst>
    <pc:chgData name="Nicolas Bourré" userId="3976cfa3-d3e1-428e-81d1-805acb964e52" providerId="ADAL" clId="{F4FB6A0D-EC0C-4C98-9711-B9D43A35A247}"/>
    <pc:docChg chg="undo redo custSel mod addSld delSld modSld">
      <pc:chgData name="Nicolas Bourré" userId="3976cfa3-d3e1-428e-81d1-805acb964e52" providerId="ADAL" clId="{F4FB6A0D-EC0C-4C98-9711-B9D43A35A247}" dt="2020-10-16T13:02:39.040" v="125" actId="20577"/>
      <pc:docMkLst>
        <pc:docMk/>
      </pc:docMkLst>
      <pc:sldChg chg="modSp mod modClrScheme chgLayout modNotes">
        <pc:chgData name="Nicolas Bourré" userId="3976cfa3-d3e1-428e-81d1-805acb964e52" providerId="ADAL" clId="{F4FB6A0D-EC0C-4C98-9711-B9D43A35A247}" dt="2020-10-16T12:53:31.899" v="26" actId="26606"/>
        <pc:sldMkLst>
          <pc:docMk/>
          <pc:sldMk cId="0" sldId="256"/>
        </pc:sldMkLst>
        <pc:spChg chg="mod">
          <ac:chgData name="Nicolas Bourré" userId="3976cfa3-d3e1-428e-81d1-805acb964e52" providerId="ADAL" clId="{F4FB6A0D-EC0C-4C98-9711-B9D43A35A247}" dt="2020-10-16T12:53:31.899" v="26" actId="26606"/>
          <ac:spMkLst>
            <pc:docMk/>
            <pc:sldMk cId="0" sldId="256"/>
            <ac:spMk id="54" creationId="{00000000-0000-0000-0000-000000000000}"/>
          </ac:spMkLst>
        </pc:spChg>
        <pc:spChg chg="mod">
          <ac:chgData name="Nicolas Bourré" userId="3976cfa3-d3e1-428e-81d1-805acb964e52" providerId="ADAL" clId="{F4FB6A0D-EC0C-4C98-9711-B9D43A35A247}" dt="2020-10-16T12:53:31.899" v="26" actId="26606"/>
          <ac:spMkLst>
            <pc:docMk/>
            <pc:sldMk cId="0" sldId="256"/>
            <ac:spMk id="55" creationId="{00000000-0000-0000-0000-000000000000}"/>
          </ac:spMkLst>
        </pc:spChg>
      </pc:sldChg>
      <pc:sldChg chg="modSp mod modClrScheme chgLayout modNotes">
        <pc:chgData name="Nicolas Bourré" userId="3976cfa3-d3e1-428e-81d1-805acb964e52" providerId="ADAL" clId="{F4FB6A0D-EC0C-4C98-9711-B9D43A35A247}" dt="2020-10-16T12:53:11.453" v="22" actId="26606"/>
        <pc:sldMkLst>
          <pc:docMk/>
          <pc:sldMk cId="0" sldId="257"/>
        </pc:sldMkLst>
        <pc:spChg chg="mod">
          <ac:chgData name="Nicolas Bourré" userId="3976cfa3-d3e1-428e-81d1-805acb964e52" providerId="ADAL" clId="{F4FB6A0D-EC0C-4C98-9711-B9D43A35A247}" dt="2020-10-16T12:53:11.453" v="22" actId="26606"/>
          <ac:spMkLst>
            <pc:docMk/>
            <pc:sldMk cId="0" sldId="257"/>
            <ac:spMk id="60" creationId="{00000000-0000-0000-0000-000000000000}"/>
          </ac:spMkLst>
        </pc:spChg>
        <pc:spChg chg="mod">
          <ac:chgData name="Nicolas Bourré" userId="3976cfa3-d3e1-428e-81d1-805acb964e52" providerId="ADAL" clId="{F4FB6A0D-EC0C-4C98-9711-B9D43A35A247}" dt="2020-10-16T12:53:11.453" v="22" actId="26606"/>
          <ac:spMkLst>
            <pc:docMk/>
            <pc:sldMk cId="0" sldId="257"/>
            <ac:spMk id="61" creationId="{00000000-0000-0000-0000-000000000000}"/>
          </ac:spMkLst>
        </pc:spChg>
      </pc:sldChg>
      <pc:sldChg chg="modSp del modNotes">
        <pc:chgData name="Nicolas Bourré" userId="3976cfa3-d3e1-428e-81d1-805acb964e52" providerId="ADAL" clId="{F4FB6A0D-EC0C-4C98-9711-B9D43A35A247}" dt="2020-10-16T12:52:55.514" v="21" actId="47"/>
        <pc:sldMkLst>
          <pc:docMk/>
          <pc:sldMk cId="0" sldId="258"/>
        </pc:sldMkLst>
        <pc:spChg chg="mod">
          <ac:chgData name="Nicolas Bourré" userId="3976cfa3-d3e1-428e-81d1-805acb964e52" providerId="ADAL" clId="{F4FB6A0D-EC0C-4C98-9711-B9D43A35A247}" dt="2020-10-16T12:51:32.610" v="0"/>
          <ac:spMkLst>
            <pc:docMk/>
            <pc:sldMk cId="0" sldId="258"/>
            <ac:spMk id="66" creationId="{00000000-0000-0000-0000-000000000000}"/>
          </ac:spMkLst>
        </pc:spChg>
        <pc:spChg chg="mod">
          <ac:chgData name="Nicolas Bourré" userId="3976cfa3-d3e1-428e-81d1-805acb964e52" providerId="ADAL" clId="{F4FB6A0D-EC0C-4C98-9711-B9D43A35A247}" dt="2020-10-16T12:51:32.610" v="0"/>
          <ac:spMkLst>
            <pc:docMk/>
            <pc:sldMk cId="0" sldId="258"/>
            <ac:spMk id="67" creationId="{00000000-0000-0000-0000-000000000000}"/>
          </ac:spMkLst>
        </pc:spChg>
      </pc:sldChg>
      <pc:sldChg chg="modSp mod modClrScheme chgLayout modNotes">
        <pc:chgData name="Nicolas Bourré" userId="3976cfa3-d3e1-428e-81d1-805acb964e52" providerId="ADAL" clId="{F4FB6A0D-EC0C-4C98-9711-B9D43A35A247}" dt="2020-10-16T12:53:25.480" v="25" actId="26606"/>
        <pc:sldMkLst>
          <pc:docMk/>
          <pc:sldMk cId="0" sldId="259"/>
        </pc:sldMkLst>
        <pc:spChg chg="mod">
          <ac:chgData name="Nicolas Bourré" userId="3976cfa3-d3e1-428e-81d1-805acb964e52" providerId="ADAL" clId="{F4FB6A0D-EC0C-4C98-9711-B9D43A35A247}" dt="2020-10-16T12:53:25.480" v="25" actId="26606"/>
          <ac:spMkLst>
            <pc:docMk/>
            <pc:sldMk cId="0" sldId="259"/>
            <ac:spMk id="72" creationId="{00000000-0000-0000-0000-000000000000}"/>
          </ac:spMkLst>
        </pc:spChg>
        <pc:spChg chg="mod">
          <ac:chgData name="Nicolas Bourré" userId="3976cfa3-d3e1-428e-81d1-805acb964e52" providerId="ADAL" clId="{F4FB6A0D-EC0C-4C98-9711-B9D43A35A247}" dt="2020-10-16T12:53:25.480" v="25" actId="26606"/>
          <ac:spMkLst>
            <pc:docMk/>
            <pc:sldMk cId="0" sldId="259"/>
            <ac:spMk id="73" creationId="{00000000-0000-0000-0000-000000000000}"/>
          </ac:spMkLst>
        </pc:spChg>
      </pc:sldChg>
      <pc:sldChg chg="modSp mod modClrScheme chgLayout modNotes">
        <pc:chgData name="Nicolas Bourré" userId="3976cfa3-d3e1-428e-81d1-805acb964e52" providerId="ADAL" clId="{F4FB6A0D-EC0C-4C98-9711-B9D43A35A247}" dt="2020-10-16T12:53:38.950" v="27" actId="26606"/>
        <pc:sldMkLst>
          <pc:docMk/>
          <pc:sldMk cId="0" sldId="260"/>
        </pc:sldMkLst>
        <pc:spChg chg="mod">
          <ac:chgData name="Nicolas Bourré" userId="3976cfa3-d3e1-428e-81d1-805acb964e52" providerId="ADAL" clId="{F4FB6A0D-EC0C-4C98-9711-B9D43A35A247}" dt="2020-10-16T12:53:38.950" v="27" actId="26606"/>
          <ac:spMkLst>
            <pc:docMk/>
            <pc:sldMk cId="0" sldId="260"/>
            <ac:spMk id="78" creationId="{00000000-0000-0000-0000-000000000000}"/>
          </ac:spMkLst>
        </pc:spChg>
        <pc:spChg chg="mod">
          <ac:chgData name="Nicolas Bourré" userId="3976cfa3-d3e1-428e-81d1-805acb964e52" providerId="ADAL" clId="{F4FB6A0D-EC0C-4C98-9711-B9D43A35A247}" dt="2020-10-16T12:53:38.950" v="27" actId="26606"/>
          <ac:spMkLst>
            <pc:docMk/>
            <pc:sldMk cId="0" sldId="260"/>
            <ac:spMk id="79" creationId="{00000000-0000-0000-0000-000000000000}"/>
          </ac:spMkLst>
        </pc:spChg>
      </pc:sldChg>
      <pc:sldChg chg="modSp mod modNotes">
        <pc:chgData name="Nicolas Bourré" userId="3976cfa3-d3e1-428e-81d1-805acb964e52" providerId="ADAL" clId="{F4FB6A0D-EC0C-4C98-9711-B9D43A35A247}" dt="2020-10-16T12:54:01.431" v="30" actId="20577"/>
        <pc:sldMkLst>
          <pc:docMk/>
          <pc:sldMk cId="0" sldId="261"/>
        </pc:sldMkLst>
        <pc:spChg chg="mod">
          <ac:chgData name="Nicolas Bourré" userId="3976cfa3-d3e1-428e-81d1-805acb964e52" providerId="ADAL" clId="{F4FB6A0D-EC0C-4C98-9711-B9D43A35A247}" dt="2020-10-16T12:54:01.431" v="30" actId="20577"/>
          <ac:spMkLst>
            <pc:docMk/>
            <pc:sldMk cId="0" sldId="261"/>
            <ac:spMk id="84" creationId="{00000000-0000-0000-0000-000000000000}"/>
          </ac:spMkLst>
        </pc:spChg>
      </pc:sldChg>
      <pc:sldChg chg="modSp mod modClrScheme chgLayout modNotes">
        <pc:chgData name="Nicolas Bourré" userId="3976cfa3-d3e1-428e-81d1-805acb964e52" providerId="ADAL" clId="{F4FB6A0D-EC0C-4C98-9711-B9D43A35A247}" dt="2020-10-16T12:54:10.343" v="31" actId="26606"/>
        <pc:sldMkLst>
          <pc:docMk/>
          <pc:sldMk cId="0" sldId="262"/>
        </pc:sldMkLst>
        <pc:spChg chg="mod">
          <ac:chgData name="Nicolas Bourré" userId="3976cfa3-d3e1-428e-81d1-805acb964e52" providerId="ADAL" clId="{F4FB6A0D-EC0C-4C98-9711-B9D43A35A247}" dt="2020-10-16T12:54:10.343" v="31" actId="26606"/>
          <ac:spMkLst>
            <pc:docMk/>
            <pc:sldMk cId="0" sldId="262"/>
            <ac:spMk id="98" creationId="{00000000-0000-0000-0000-000000000000}"/>
          </ac:spMkLst>
        </pc:spChg>
        <pc:spChg chg="mod">
          <ac:chgData name="Nicolas Bourré" userId="3976cfa3-d3e1-428e-81d1-805acb964e52" providerId="ADAL" clId="{F4FB6A0D-EC0C-4C98-9711-B9D43A35A247}" dt="2020-10-16T12:54:10.343" v="31" actId="26606"/>
          <ac:spMkLst>
            <pc:docMk/>
            <pc:sldMk cId="0" sldId="262"/>
            <ac:spMk id="99" creationId="{00000000-0000-0000-0000-000000000000}"/>
          </ac:spMkLst>
        </pc:spChg>
      </pc:sldChg>
      <pc:sldChg chg="modSp mod modClrScheme chgLayout modNotes">
        <pc:chgData name="Nicolas Bourré" userId="3976cfa3-d3e1-428e-81d1-805acb964e52" providerId="ADAL" clId="{F4FB6A0D-EC0C-4C98-9711-B9D43A35A247}" dt="2020-10-16T12:54:13.447" v="32" actId="26606"/>
        <pc:sldMkLst>
          <pc:docMk/>
          <pc:sldMk cId="0" sldId="263"/>
        </pc:sldMkLst>
        <pc:spChg chg="mod">
          <ac:chgData name="Nicolas Bourré" userId="3976cfa3-d3e1-428e-81d1-805acb964e52" providerId="ADAL" clId="{F4FB6A0D-EC0C-4C98-9711-B9D43A35A247}" dt="2020-10-16T12:54:13.447" v="32" actId="26606"/>
          <ac:spMkLst>
            <pc:docMk/>
            <pc:sldMk cId="0" sldId="263"/>
            <ac:spMk id="104" creationId="{00000000-0000-0000-0000-000000000000}"/>
          </ac:spMkLst>
        </pc:spChg>
        <pc:spChg chg="mod">
          <ac:chgData name="Nicolas Bourré" userId="3976cfa3-d3e1-428e-81d1-805acb964e52" providerId="ADAL" clId="{F4FB6A0D-EC0C-4C98-9711-B9D43A35A247}" dt="2020-10-16T12:54:13.447" v="32" actId="26606"/>
          <ac:spMkLst>
            <pc:docMk/>
            <pc:sldMk cId="0" sldId="263"/>
            <ac:spMk id="105" creationId="{00000000-0000-0000-0000-000000000000}"/>
          </ac:spMkLst>
        </pc:spChg>
      </pc:sldChg>
      <pc:sldChg chg="modSp mod modClrScheme chgLayout modNotes">
        <pc:chgData name="Nicolas Bourré" userId="3976cfa3-d3e1-428e-81d1-805acb964e52" providerId="ADAL" clId="{F4FB6A0D-EC0C-4C98-9711-B9D43A35A247}" dt="2020-10-16T12:54:16.321" v="33" actId="26606"/>
        <pc:sldMkLst>
          <pc:docMk/>
          <pc:sldMk cId="0" sldId="264"/>
        </pc:sldMkLst>
        <pc:spChg chg="mod">
          <ac:chgData name="Nicolas Bourré" userId="3976cfa3-d3e1-428e-81d1-805acb964e52" providerId="ADAL" clId="{F4FB6A0D-EC0C-4C98-9711-B9D43A35A247}" dt="2020-10-16T12:54:16.321" v="33" actId="26606"/>
          <ac:spMkLst>
            <pc:docMk/>
            <pc:sldMk cId="0" sldId="264"/>
            <ac:spMk id="110" creationId="{00000000-0000-0000-0000-000000000000}"/>
          </ac:spMkLst>
        </pc:spChg>
        <pc:spChg chg="mod">
          <ac:chgData name="Nicolas Bourré" userId="3976cfa3-d3e1-428e-81d1-805acb964e52" providerId="ADAL" clId="{F4FB6A0D-EC0C-4C98-9711-B9D43A35A247}" dt="2020-10-16T12:54:16.321" v="33" actId="26606"/>
          <ac:spMkLst>
            <pc:docMk/>
            <pc:sldMk cId="0" sldId="264"/>
            <ac:spMk id="111" creationId="{00000000-0000-0000-0000-000000000000}"/>
          </ac:spMkLst>
        </pc:spChg>
      </pc:sldChg>
      <pc:sldChg chg="modSp mod modClrScheme chgLayout modNotes">
        <pc:chgData name="Nicolas Bourré" userId="3976cfa3-d3e1-428e-81d1-805acb964e52" providerId="ADAL" clId="{F4FB6A0D-EC0C-4C98-9711-B9D43A35A247}" dt="2020-10-16T12:54:20.322" v="34" actId="26606"/>
        <pc:sldMkLst>
          <pc:docMk/>
          <pc:sldMk cId="0" sldId="265"/>
        </pc:sldMkLst>
        <pc:spChg chg="mod">
          <ac:chgData name="Nicolas Bourré" userId="3976cfa3-d3e1-428e-81d1-805acb964e52" providerId="ADAL" clId="{F4FB6A0D-EC0C-4C98-9711-B9D43A35A247}" dt="2020-10-16T12:54:20.322" v="34" actId="26606"/>
          <ac:spMkLst>
            <pc:docMk/>
            <pc:sldMk cId="0" sldId="265"/>
            <ac:spMk id="116" creationId="{00000000-0000-0000-0000-000000000000}"/>
          </ac:spMkLst>
        </pc:spChg>
        <pc:spChg chg="mod">
          <ac:chgData name="Nicolas Bourré" userId="3976cfa3-d3e1-428e-81d1-805acb964e52" providerId="ADAL" clId="{F4FB6A0D-EC0C-4C98-9711-B9D43A35A247}" dt="2020-10-16T12:54:20.322" v="34" actId="26606"/>
          <ac:spMkLst>
            <pc:docMk/>
            <pc:sldMk cId="0" sldId="265"/>
            <ac:spMk id="117" creationId="{00000000-0000-0000-0000-000000000000}"/>
          </ac:spMkLst>
        </pc:spChg>
      </pc:sldChg>
      <pc:sldChg chg="modSp mod modNotes">
        <pc:chgData name="Nicolas Bourré" userId="3976cfa3-d3e1-428e-81d1-805acb964e52" providerId="ADAL" clId="{F4FB6A0D-EC0C-4C98-9711-B9D43A35A247}" dt="2020-10-16T12:54:27.431" v="35" actId="207"/>
        <pc:sldMkLst>
          <pc:docMk/>
          <pc:sldMk cId="0" sldId="266"/>
        </pc:sldMkLst>
        <pc:spChg chg="mod">
          <ac:chgData name="Nicolas Bourré" userId="3976cfa3-d3e1-428e-81d1-805acb964e52" providerId="ADAL" clId="{F4FB6A0D-EC0C-4C98-9711-B9D43A35A247}" dt="2020-10-16T12:51:32.610" v="0"/>
          <ac:spMkLst>
            <pc:docMk/>
            <pc:sldMk cId="0" sldId="266"/>
            <ac:spMk id="122" creationId="{00000000-0000-0000-0000-000000000000}"/>
          </ac:spMkLst>
        </pc:spChg>
        <pc:spChg chg="mod">
          <ac:chgData name="Nicolas Bourré" userId="3976cfa3-d3e1-428e-81d1-805acb964e52" providerId="ADAL" clId="{F4FB6A0D-EC0C-4C98-9711-B9D43A35A247}" dt="2020-10-16T12:54:27.431" v="35" actId="207"/>
          <ac:spMkLst>
            <pc:docMk/>
            <pc:sldMk cId="0" sldId="266"/>
            <ac:spMk id="125" creationId="{00000000-0000-0000-0000-000000000000}"/>
          </ac:spMkLst>
        </pc:spChg>
      </pc:sldChg>
      <pc:sldChg chg="modSp mod modNotes">
        <pc:chgData name="Nicolas Bourré" userId="3976cfa3-d3e1-428e-81d1-805acb964e52" providerId="ADAL" clId="{F4FB6A0D-EC0C-4C98-9711-B9D43A35A247}" dt="2020-10-16T12:54:45.893" v="37" actId="1076"/>
        <pc:sldMkLst>
          <pc:docMk/>
          <pc:sldMk cId="0" sldId="267"/>
        </pc:sldMkLst>
        <pc:spChg chg="mod">
          <ac:chgData name="Nicolas Bourré" userId="3976cfa3-d3e1-428e-81d1-805acb964e52" providerId="ADAL" clId="{F4FB6A0D-EC0C-4C98-9711-B9D43A35A247}" dt="2020-10-16T12:51:32.610" v="0"/>
          <ac:spMkLst>
            <pc:docMk/>
            <pc:sldMk cId="0" sldId="267"/>
            <ac:spMk id="133" creationId="{00000000-0000-0000-0000-000000000000}"/>
          </ac:spMkLst>
        </pc:spChg>
        <pc:picChg chg="mod">
          <ac:chgData name="Nicolas Bourré" userId="3976cfa3-d3e1-428e-81d1-805acb964e52" providerId="ADAL" clId="{F4FB6A0D-EC0C-4C98-9711-B9D43A35A247}" dt="2020-10-16T12:54:45.893" v="37" actId="1076"/>
          <ac:picMkLst>
            <pc:docMk/>
            <pc:sldMk cId="0" sldId="267"/>
            <ac:picMk id="134" creationId="{00000000-0000-0000-0000-000000000000}"/>
          </ac:picMkLst>
        </pc:picChg>
      </pc:sldChg>
      <pc:sldChg chg="addSp delSp modSp mod modClrScheme chgLayout modNotes">
        <pc:chgData name="Nicolas Bourré" userId="3976cfa3-d3e1-428e-81d1-805acb964e52" providerId="ADAL" clId="{F4FB6A0D-EC0C-4C98-9711-B9D43A35A247}" dt="2020-10-16T12:55:07.490" v="43" actId="26606"/>
        <pc:sldMkLst>
          <pc:docMk/>
          <pc:sldMk cId="0" sldId="268"/>
        </pc:sldMkLst>
        <pc:spChg chg="add del mod">
          <ac:chgData name="Nicolas Bourré" userId="3976cfa3-d3e1-428e-81d1-805acb964e52" providerId="ADAL" clId="{F4FB6A0D-EC0C-4C98-9711-B9D43A35A247}" dt="2020-10-16T12:55:07.475" v="42" actId="26606"/>
          <ac:spMkLst>
            <pc:docMk/>
            <pc:sldMk cId="0" sldId="268"/>
            <ac:spMk id="82" creationId="{0E67EB4F-A21C-4780-88C7-94B47C1963EB}"/>
          </ac:spMkLst>
        </pc:spChg>
        <pc:spChg chg="add del mod">
          <ac:chgData name="Nicolas Bourré" userId="3976cfa3-d3e1-428e-81d1-805acb964e52" providerId="ADAL" clId="{F4FB6A0D-EC0C-4C98-9711-B9D43A35A247}" dt="2020-10-16T12:55:07.475" v="42" actId="26606"/>
          <ac:spMkLst>
            <pc:docMk/>
            <pc:sldMk cId="0" sldId="268"/>
            <ac:spMk id="84" creationId="{BA7B7467-4C3C-4FA6-AD95-AE9D17D9CD4D}"/>
          </ac:spMkLst>
        </pc:spChg>
        <pc:spChg chg="mod">
          <ac:chgData name="Nicolas Bourré" userId="3976cfa3-d3e1-428e-81d1-805acb964e52" providerId="ADAL" clId="{F4FB6A0D-EC0C-4C98-9711-B9D43A35A247}" dt="2020-10-16T12:55:07.490" v="43" actId="26606"/>
          <ac:spMkLst>
            <pc:docMk/>
            <pc:sldMk cId="0" sldId="268"/>
            <ac:spMk id="139" creationId="{00000000-0000-0000-0000-000000000000}"/>
          </ac:spMkLst>
        </pc:spChg>
        <pc:spChg chg="add del mod">
          <ac:chgData name="Nicolas Bourré" userId="3976cfa3-d3e1-428e-81d1-805acb964e52" providerId="ADAL" clId="{F4FB6A0D-EC0C-4C98-9711-B9D43A35A247}" dt="2020-10-16T12:55:07.475" v="42" actId="26606"/>
          <ac:spMkLst>
            <pc:docMk/>
            <pc:sldMk cId="0" sldId="268"/>
            <ac:spMk id="140" creationId="{00000000-0000-0000-0000-000000000000}"/>
          </ac:spMkLst>
        </pc:spChg>
        <pc:spChg chg="mod">
          <ac:chgData name="Nicolas Bourré" userId="3976cfa3-d3e1-428e-81d1-805acb964e52" providerId="ADAL" clId="{F4FB6A0D-EC0C-4C98-9711-B9D43A35A247}" dt="2020-10-16T12:55:07.490" v="43" actId="26606"/>
          <ac:spMkLst>
            <pc:docMk/>
            <pc:sldMk cId="0" sldId="268"/>
            <ac:spMk id="141" creationId="{00000000-0000-0000-0000-000000000000}"/>
          </ac:spMkLst>
        </pc:spChg>
      </pc:sldChg>
      <pc:sldChg chg="modSp modNotes">
        <pc:chgData name="Nicolas Bourré" userId="3976cfa3-d3e1-428e-81d1-805acb964e52" providerId="ADAL" clId="{F4FB6A0D-EC0C-4C98-9711-B9D43A35A247}" dt="2020-10-16T12:51:32.610" v="0"/>
        <pc:sldMkLst>
          <pc:docMk/>
          <pc:sldMk cId="0" sldId="269"/>
        </pc:sldMkLst>
        <pc:spChg chg="mod">
          <ac:chgData name="Nicolas Bourré" userId="3976cfa3-d3e1-428e-81d1-805acb964e52" providerId="ADAL" clId="{F4FB6A0D-EC0C-4C98-9711-B9D43A35A247}" dt="2020-10-16T12:51:32.610" v="0"/>
          <ac:spMkLst>
            <pc:docMk/>
            <pc:sldMk cId="0" sldId="269"/>
            <ac:spMk id="146" creationId="{00000000-0000-0000-0000-000000000000}"/>
          </ac:spMkLst>
        </pc:spChg>
      </pc:sldChg>
      <pc:sldChg chg="modSp modNotes">
        <pc:chgData name="Nicolas Bourré" userId="3976cfa3-d3e1-428e-81d1-805acb964e52" providerId="ADAL" clId="{F4FB6A0D-EC0C-4C98-9711-B9D43A35A247}" dt="2020-10-16T12:51:32.610" v="0"/>
        <pc:sldMkLst>
          <pc:docMk/>
          <pc:sldMk cId="0" sldId="270"/>
        </pc:sldMkLst>
        <pc:spChg chg="mod">
          <ac:chgData name="Nicolas Bourré" userId="3976cfa3-d3e1-428e-81d1-805acb964e52" providerId="ADAL" clId="{F4FB6A0D-EC0C-4C98-9711-B9D43A35A247}" dt="2020-10-16T12:51:32.610" v="0"/>
          <ac:spMkLst>
            <pc:docMk/>
            <pc:sldMk cId="0" sldId="270"/>
            <ac:spMk id="151" creationId="{00000000-0000-0000-0000-000000000000}"/>
          </ac:spMkLst>
        </pc:spChg>
        <pc:spChg chg="mod">
          <ac:chgData name="Nicolas Bourré" userId="3976cfa3-d3e1-428e-81d1-805acb964e52" providerId="ADAL" clId="{F4FB6A0D-EC0C-4C98-9711-B9D43A35A247}" dt="2020-10-16T12:51:32.610" v="0"/>
          <ac:spMkLst>
            <pc:docMk/>
            <pc:sldMk cId="0" sldId="270"/>
            <ac:spMk id="152" creationId="{00000000-0000-0000-0000-000000000000}"/>
          </ac:spMkLst>
        </pc:spChg>
      </pc:sldChg>
      <pc:sldChg chg="modSp modNotes">
        <pc:chgData name="Nicolas Bourré" userId="3976cfa3-d3e1-428e-81d1-805acb964e52" providerId="ADAL" clId="{F4FB6A0D-EC0C-4C98-9711-B9D43A35A247}" dt="2020-10-16T12:51:32.610" v="0"/>
        <pc:sldMkLst>
          <pc:docMk/>
          <pc:sldMk cId="0" sldId="271"/>
        </pc:sldMkLst>
        <pc:spChg chg="mod">
          <ac:chgData name="Nicolas Bourré" userId="3976cfa3-d3e1-428e-81d1-805acb964e52" providerId="ADAL" clId="{F4FB6A0D-EC0C-4C98-9711-B9D43A35A247}" dt="2020-10-16T12:51:32.610" v="0"/>
          <ac:spMkLst>
            <pc:docMk/>
            <pc:sldMk cId="0" sldId="271"/>
            <ac:spMk id="158" creationId="{00000000-0000-0000-0000-000000000000}"/>
          </ac:spMkLst>
        </pc:spChg>
      </pc:sldChg>
      <pc:sldChg chg="modSp mod modNotes">
        <pc:chgData name="Nicolas Bourré" userId="3976cfa3-d3e1-428e-81d1-805acb964e52" providerId="ADAL" clId="{F4FB6A0D-EC0C-4C98-9711-B9D43A35A247}" dt="2020-10-16T12:55:35.236" v="44" actId="1076"/>
        <pc:sldMkLst>
          <pc:docMk/>
          <pc:sldMk cId="0" sldId="272"/>
        </pc:sldMkLst>
        <pc:spChg chg="mod">
          <ac:chgData name="Nicolas Bourré" userId="3976cfa3-d3e1-428e-81d1-805acb964e52" providerId="ADAL" clId="{F4FB6A0D-EC0C-4C98-9711-B9D43A35A247}" dt="2020-10-16T12:51:32.610" v="0"/>
          <ac:spMkLst>
            <pc:docMk/>
            <pc:sldMk cId="0" sldId="272"/>
            <ac:spMk id="164" creationId="{00000000-0000-0000-0000-000000000000}"/>
          </ac:spMkLst>
        </pc:spChg>
        <pc:spChg chg="mod">
          <ac:chgData name="Nicolas Bourré" userId="3976cfa3-d3e1-428e-81d1-805acb964e52" providerId="ADAL" clId="{F4FB6A0D-EC0C-4C98-9711-B9D43A35A247}" dt="2020-10-16T12:51:32.610" v="0"/>
          <ac:spMkLst>
            <pc:docMk/>
            <pc:sldMk cId="0" sldId="272"/>
            <ac:spMk id="167" creationId="{00000000-0000-0000-0000-000000000000}"/>
          </ac:spMkLst>
        </pc:spChg>
        <pc:picChg chg="mod">
          <ac:chgData name="Nicolas Bourré" userId="3976cfa3-d3e1-428e-81d1-805acb964e52" providerId="ADAL" clId="{F4FB6A0D-EC0C-4C98-9711-B9D43A35A247}" dt="2020-10-16T12:55:35.236" v="44" actId="1076"/>
          <ac:picMkLst>
            <pc:docMk/>
            <pc:sldMk cId="0" sldId="272"/>
            <ac:picMk id="169" creationId="{00000000-0000-0000-0000-000000000000}"/>
          </ac:picMkLst>
        </pc:picChg>
        <pc:cxnChg chg="mod">
          <ac:chgData name="Nicolas Bourré" userId="3976cfa3-d3e1-428e-81d1-805acb964e52" providerId="ADAL" clId="{F4FB6A0D-EC0C-4C98-9711-B9D43A35A247}" dt="2020-10-16T12:55:35.236" v="44" actId="1076"/>
          <ac:cxnSpMkLst>
            <pc:docMk/>
            <pc:sldMk cId="0" sldId="272"/>
            <ac:cxnSpMk id="170" creationId="{00000000-0000-0000-0000-000000000000}"/>
          </ac:cxnSpMkLst>
        </pc:cxnChg>
      </pc:sldChg>
      <pc:sldChg chg="addSp delSp modSp mod modNotes">
        <pc:chgData name="Nicolas Bourré" userId="3976cfa3-d3e1-428e-81d1-805acb964e52" providerId="ADAL" clId="{F4FB6A0D-EC0C-4C98-9711-B9D43A35A247}" dt="2020-10-16T12:59:38.822" v="77" actId="1076"/>
        <pc:sldMkLst>
          <pc:docMk/>
          <pc:sldMk cId="0" sldId="273"/>
        </pc:sldMkLst>
        <pc:spChg chg="add mod ord">
          <ac:chgData name="Nicolas Bourré" userId="3976cfa3-d3e1-428e-81d1-805acb964e52" providerId="ADAL" clId="{F4FB6A0D-EC0C-4C98-9711-B9D43A35A247}" dt="2020-10-16T12:58:07.854" v="65" actId="167"/>
          <ac:spMkLst>
            <pc:docMk/>
            <pc:sldMk cId="0" sldId="273"/>
            <ac:spMk id="9" creationId="{6F9C79FE-B684-4D18-AD0A-264E36C2D54F}"/>
          </ac:spMkLst>
        </pc:spChg>
        <pc:spChg chg="add del">
          <ac:chgData name="Nicolas Bourré" userId="3976cfa3-d3e1-428e-81d1-805acb964e52" providerId="ADAL" clId="{F4FB6A0D-EC0C-4C98-9711-B9D43A35A247}" dt="2020-10-16T12:57:30.774" v="53" actId="22"/>
          <ac:spMkLst>
            <pc:docMk/>
            <pc:sldMk cId="0" sldId="273"/>
            <ac:spMk id="11" creationId="{634633B9-FD97-43CE-B81B-C8E47EE56458}"/>
          </ac:spMkLst>
        </pc:spChg>
        <pc:spChg chg="add mod">
          <ac:chgData name="Nicolas Bourré" userId="3976cfa3-d3e1-428e-81d1-805acb964e52" providerId="ADAL" clId="{F4FB6A0D-EC0C-4C98-9711-B9D43A35A247}" dt="2020-10-16T12:58:29.570" v="70" actId="208"/>
          <ac:spMkLst>
            <pc:docMk/>
            <pc:sldMk cId="0" sldId="273"/>
            <ac:spMk id="13" creationId="{DA337248-38E8-44F9-A231-C4A3CBBF7D1C}"/>
          </ac:spMkLst>
        </pc:spChg>
        <pc:spChg chg="add mod">
          <ac:chgData name="Nicolas Bourré" userId="3976cfa3-d3e1-428e-81d1-805acb964e52" providerId="ADAL" clId="{F4FB6A0D-EC0C-4C98-9711-B9D43A35A247}" dt="2020-10-16T12:59:38.822" v="77" actId="1076"/>
          <ac:spMkLst>
            <pc:docMk/>
            <pc:sldMk cId="0" sldId="273"/>
            <ac:spMk id="17" creationId="{B3C5A5A3-D2EB-4C11-82C6-37FBE116E83D}"/>
          </ac:spMkLst>
        </pc:spChg>
        <pc:spChg chg="mod">
          <ac:chgData name="Nicolas Bourré" userId="3976cfa3-d3e1-428e-81d1-805acb964e52" providerId="ADAL" clId="{F4FB6A0D-EC0C-4C98-9711-B9D43A35A247}" dt="2020-10-16T12:51:32.610" v="0"/>
          <ac:spMkLst>
            <pc:docMk/>
            <pc:sldMk cId="0" sldId="273"/>
            <ac:spMk id="175" creationId="{00000000-0000-0000-0000-000000000000}"/>
          </ac:spMkLst>
        </pc:spChg>
        <pc:spChg chg="add del">
          <ac:chgData name="Nicolas Bourré" userId="3976cfa3-d3e1-428e-81d1-805acb964e52" providerId="ADAL" clId="{F4FB6A0D-EC0C-4C98-9711-B9D43A35A247}" dt="2020-10-16T12:57:34.585" v="57" actId="478"/>
          <ac:spMkLst>
            <pc:docMk/>
            <pc:sldMk cId="0" sldId="273"/>
            <ac:spMk id="178" creationId="{00000000-0000-0000-0000-000000000000}"/>
          </ac:spMkLst>
        </pc:spChg>
        <pc:spChg chg="del">
          <ac:chgData name="Nicolas Bourré" userId="3976cfa3-d3e1-428e-81d1-805acb964e52" providerId="ADAL" clId="{F4FB6A0D-EC0C-4C98-9711-B9D43A35A247}" dt="2020-10-16T12:56:45.271" v="45" actId="478"/>
          <ac:spMkLst>
            <pc:docMk/>
            <pc:sldMk cId="0" sldId="273"/>
            <ac:spMk id="179" creationId="{00000000-0000-0000-0000-000000000000}"/>
          </ac:spMkLst>
        </pc:spChg>
        <pc:spChg chg="del">
          <ac:chgData name="Nicolas Bourré" userId="3976cfa3-d3e1-428e-81d1-805acb964e52" providerId="ADAL" clId="{F4FB6A0D-EC0C-4C98-9711-B9D43A35A247}" dt="2020-10-16T12:59:17.596" v="71" actId="478"/>
          <ac:spMkLst>
            <pc:docMk/>
            <pc:sldMk cId="0" sldId="273"/>
            <ac:spMk id="180" creationId="{00000000-0000-0000-0000-000000000000}"/>
          </ac:spMkLst>
        </pc:spChg>
        <pc:cxnChg chg="mod">
          <ac:chgData name="Nicolas Bourré" userId="3976cfa3-d3e1-428e-81d1-805acb964e52" providerId="ADAL" clId="{F4FB6A0D-EC0C-4C98-9711-B9D43A35A247}" dt="2020-10-16T12:58:24.287" v="69" actId="1076"/>
          <ac:cxnSpMkLst>
            <pc:docMk/>
            <pc:sldMk cId="0" sldId="273"/>
            <ac:cxnSpMk id="177" creationId="{00000000-0000-0000-0000-000000000000}"/>
          </ac:cxnSpMkLst>
        </pc:cxnChg>
      </pc:sldChg>
      <pc:sldChg chg="modSp modNotes">
        <pc:chgData name="Nicolas Bourré" userId="3976cfa3-d3e1-428e-81d1-805acb964e52" providerId="ADAL" clId="{F4FB6A0D-EC0C-4C98-9711-B9D43A35A247}" dt="2020-10-16T12:51:32.610" v="0"/>
        <pc:sldMkLst>
          <pc:docMk/>
          <pc:sldMk cId="0" sldId="274"/>
        </pc:sldMkLst>
        <pc:spChg chg="mod">
          <ac:chgData name="Nicolas Bourré" userId="3976cfa3-d3e1-428e-81d1-805acb964e52" providerId="ADAL" clId="{F4FB6A0D-EC0C-4C98-9711-B9D43A35A247}" dt="2020-10-16T12:51:32.610" v="0"/>
          <ac:spMkLst>
            <pc:docMk/>
            <pc:sldMk cId="0" sldId="274"/>
            <ac:spMk id="185" creationId="{00000000-0000-0000-0000-000000000000}"/>
          </ac:spMkLst>
        </pc:spChg>
        <pc:spChg chg="mod">
          <ac:chgData name="Nicolas Bourré" userId="3976cfa3-d3e1-428e-81d1-805acb964e52" providerId="ADAL" clId="{F4FB6A0D-EC0C-4C98-9711-B9D43A35A247}" dt="2020-10-16T12:51:32.610" v="0"/>
          <ac:spMkLst>
            <pc:docMk/>
            <pc:sldMk cId="0" sldId="274"/>
            <ac:spMk id="186" creationId="{00000000-0000-0000-0000-000000000000}"/>
          </ac:spMkLst>
        </pc:spChg>
      </pc:sldChg>
      <pc:sldChg chg="addSp delSp modSp mod modClrScheme chgLayout modNotes">
        <pc:chgData name="Nicolas Bourré" userId="3976cfa3-d3e1-428e-81d1-805acb964e52" providerId="ADAL" clId="{F4FB6A0D-EC0C-4C98-9711-B9D43A35A247}" dt="2020-10-16T13:01:04.166" v="82" actId="1076"/>
        <pc:sldMkLst>
          <pc:docMk/>
          <pc:sldMk cId="0" sldId="275"/>
        </pc:sldMkLst>
        <pc:spChg chg="add del mod ord">
          <ac:chgData name="Nicolas Bourré" userId="3976cfa3-d3e1-428e-81d1-805acb964e52" providerId="ADAL" clId="{F4FB6A0D-EC0C-4C98-9711-B9D43A35A247}" dt="2020-10-16T13:01:00.009" v="80" actId="478"/>
          <ac:spMkLst>
            <pc:docMk/>
            <pc:sldMk cId="0" sldId="275"/>
            <ac:spMk id="2" creationId="{8BAC9863-693B-495A-87A2-35A9C8187AA8}"/>
          </ac:spMkLst>
        </pc:spChg>
        <pc:spChg chg="mod ord">
          <ac:chgData name="Nicolas Bourré" userId="3976cfa3-d3e1-428e-81d1-805acb964e52" providerId="ADAL" clId="{F4FB6A0D-EC0C-4C98-9711-B9D43A35A247}" dt="2020-10-16T13:00:50.154" v="78" actId="700"/>
          <ac:spMkLst>
            <pc:docMk/>
            <pc:sldMk cId="0" sldId="275"/>
            <ac:spMk id="193" creationId="{00000000-0000-0000-0000-000000000000}"/>
          </ac:spMkLst>
        </pc:spChg>
        <pc:spChg chg="mod ord">
          <ac:chgData name="Nicolas Bourré" userId="3976cfa3-d3e1-428e-81d1-805acb964e52" providerId="ADAL" clId="{F4FB6A0D-EC0C-4C98-9711-B9D43A35A247}" dt="2020-10-16T13:00:54.060" v="79" actId="27636"/>
          <ac:spMkLst>
            <pc:docMk/>
            <pc:sldMk cId="0" sldId="275"/>
            <ac:spMk id="194" creationId="{00000000-0000-0000-0000-000000000000}"/>
          </ac:spMkLst>
        </pc:spChg>
        <pc:picChg chg="mod">
          <ac:chgData name="Nicolas Bourré" userId="3976cfa3-d3e1-428e-81d1-805acb964e52" providerId="ADAL" clId="{F4FB6A0D-EC0C-4C98-9711-B9D43A35A247}" dt="2020-10-16T13:01:02.455" v="81" actId="1076"/>
          <ac:picMkLst>
            <pc:docMk/>
            <pc:sldMk cId="0" sldId="275"/>
            <ac:picMk id="195" creationId="{00000000-0000-0000-0000-000000000000}"/>
          </ac:picMkLst>
        </pc:picChg>
        <pc:picChg chg="mod">
          <ac:chgData name="Nicolas Bourré" userId="3976cfa3-d3e1-428e-81d1-805acb964e52" providerId="ADAL" clId="{F4FB6A0D-EC0C-4C98-9711-B9D43A35A247}" dt="2020-10-16T13:01:04.166" v="82" actId="1076"/>
          <ac:picMkLst>
            <pc:docMk/>
            <pc:sldMk cId="0" sldId="275"/>
            <ac:picMk id="196" creationId="{00000000-0000-0000-0000-000000000000}"/>
          </ac:picMkLst>
        </pc:picChg>
      </pc:sldChg>
      <pc:sldChg chg="modSp mod modNotes">
        <pc:chgData name="Nicolas Bourré" userId="3976cfa3-d3e1-428e-81d1-805acb964e52" providerId="ADAL" clId="{F4FB6A0D-EC0C-4C98-9711-B9D43A35A247}" dt="2020-10-16T13:01:28.376" v="83" actId="20577"/>
        <pc:sldMkLst>
          <pc:docMk/>
          <pc:sldMk cId="0" sldId="276"/>
        </pc:sldMkLst>
        <pc:spChg chg="mod">
          <ac:chgData name="Nicolas Bourré" userId="3976cfa3-d3e1-428e-81d1-805acb964e52" providerId="ADAL" clId="{F4FB6A0D-EC0C-4C98-9711-B9D43A35A247}" dt="2020-10-16T12:51:32.610" v="0"/>
          <ac:spMkLst>
            <pc:docMk/>
            <pc:sldMk cId="0" sldId="276"/>
            <ac:spMk id="201" creationId="{00000000-0000-0000-0000-000000000000}"/>
          </ac:spMkLst>
        </pc:spChg>
        <pc:spChg chg="mod">
          <ac:chgData name="Nicolas Bourré" userId="3976cfa3-d3e1-428e-81d1-805acb964e52" providerId="ADAL" clId="{F4FB6A0D-EC0C-4C98-9711-B9D43A35A247}" dt="2020-10-16T13:01:28.376" v="83" actId="20577"/>
          <ac:spMkLst>
            <pc:docMk/>
            <pc:sldMk cId="0" sldId="276"/>
            <ac:spMk id="202" creationId="{00000000-0000-0000-0000-000000000000}"/>
          </ac:spMkLst>
        </pc:spChg>
      </pc:sldChg>
      <pc:sldChg chg="addSp delSp modSp mod modClrScheme chgLayout modNotes">
        <pc:chgData name="Nicolas Bourré" userId="3976cfa3-d3e1-428e-81d1-805acb964e52" providerId="ADAL" clId="{F4FB6A0D-EC0C-4C98-9711-B9D43A35A247}" dt="2020-10-16T13:01:58.697" v="88" actId="26606"/>
        <pc:sldMkLst>
          <pc:docMk/>
          <pc:sldMk cId="0" sldId="277"/>
        </pc:sldMkLst>
        <pc:spChg chg="add del mod ord">
          <ac:chgData name="Nicolas Bourré" userId="3976cfa3-d3e1-428e-81d1-805acb964e52" providerId="ADAL" clId="{F4FB6A0D-EC0C-4C98-9711-B9D43A35A247}" dt="2020-10-16T13:01:42.195" v="85" actId="700"/>
          <ac:spMkLst>
            <pc:docMk/>
            <pc:sldMk cId="0" sldId="277"/>
            <ac:spMk id="2" creationId="{A584FB8F-1EBC-4497-BDFA-645E7AB40557}"/>
          </ac:spMkLst>
        </pc:spChg>
        <pc:spChg chg="add del mod ord">
          <ac:chgData name="Nicolas Bourré" userId="3976cfa3-d3e1-428e-81d1-805acb964e52" providerId="ADAL" clId="{F4FB6A0D-EC0C-4C98-9711-B9D43A35A247}" dt="2020-10-16T13:01:42.195" v="85" actId="700"/>
          <ac:spMkLst>
            <pc:docMk/>
            <pc:sldMk cId="0" sldId="277"/>
            <ac:spMk id="3" creationId="{ADD706A4-7BAD-44EF-8DE2-62B4D8AF8961}"/>
          </ac:spMkLst>
        </pc:spChg>
        <pc:spChg chg="add del mod ord">
          <ac:chgData name="Nicolas Bourré" userId="3976cfa3-d3e1-428e-81d1-805acb964e52" providerId="ADAL" clId="{F4FB6A0D-EC0C-4C98-9711-B9D43A35A247}" dt="2020-10-16T13:01:42.195" v="85" actId="700"/>
          <ac:spMkLst>
            <pc:docMk/>
            <pc:sldMk cId="0" sldId="277"/>
            <ac:spMk id="4" creationId="{E474962D-038F-42FB-9815-18F5519C9C97}"/>
          </ac:spMkLst>
        </pc:spChg>
        <pc:spChg chg="add del mod ord">
          <ac:chgData name="Nicolas Bourré" userId="3976cfa3-d3e1-428e-81d1-805acb964e52" providerId="ADAL" clId="{F4FB6A0D-EC0C-4C98-9711-B9D43A35A247}" dt="2020-10-16T13:01:51.162" v="86" actId="478"/>
          <ac:spMkLst>
            <pc:docMk/>
            <pc:sldMk cId="0" sldId="277"/>
            <ac:spMk id="5" creationId="{8327AB18-8CDF-4BF2-B56A-046736D33AB2}"/>
          </ac:spMkLst>
        </pc:spChg>
        <pc:spChg chg="mod ord">
          <ac:chgData name="Nicolas Bourré" userId="3976cfa3-d3e1-428e-81d1-805acb964e52" providerId="ADAL" clId="{F4FB6A0D-EC0C-4C98-9711-B9D43A35A247}" dt="2020-10-16T13:01:58.697" v="88" actId="26606"/>
          <ac:spMkLst>
            <pc:docMk/>
            <pc:sldMk cId="0" sldId="277"/>
            <ac:spMk id="208" creationId="{00000000-0000-0000-0000-000000000000}"/>
          </ac:spMkLst>
        </pc:spChg>
        <pc:spChg chg="mod ord">
          <ac:chgData name="Nicolas Bourré" userId="3976cfa3-d3e1-428e-81d1-805acb964e52" providerId="ADAL" clId="{F4FB6A0D-EC0C-4C98-9711-B9D43A35A247}" dt="2020-10-16T13:01:58.697" v="88" actId="26606"/>
          <ac:spMkLst>
            <pc:docMk/>
            <pc:sldMk cId="0" sldId="277"/>
            <ac:spMk id="209" creationId="{00000000-0000-0000-0000-000000000000}"/>
          </ac:spMkLst>
        </pc:spChg>
        <pc:spChg chg="del mod ord">
          <ac:chgData name="Nicolas Bourré" userId="3976cfa3-d3e1-428e-81d1-805acb964e52" providerId="ADAL" clId="{F4FB6A0D-EC0C-4C98-9711-B9D43A35A247}" dt="2020-10-16T13:01:39.073" v="84" actId="700"/>
          <ac:spMkLst>
            <pc:docMk/>
            <pc:sldMk cId="0" sldId="277"/>
            <ac:spMk id="210" creationId="{00000000-0000-0000-0000-000000000000}"/>
          </ac:spMkLst>
        </pc:spChg>
      </pc:sldChg>
      <pc:sldChg chg="modSp mod modNotes">
        <pc:chgData name="Nicolas Bourré" userId="3976cfa3-d3e1-428e-81d1-805acb964e52" providerId="ADAL" clId="{F4FB6A0D-EC0C-4C98-9711-B9D43A35A247}" dt="2020-10-16T13:02:39.040" v="125" actId="20577"/>
        <pc:sldMkLst>
          <pc:docMk/>
          <pc:sldMk cId="0" sldId="278"/>
        </pc:sldMkLst>
        <pc:spChg chg="mod">
          <ac:chgData name="Nicolas Bourré" userId="3976cfa3-d3e1-428e-81d1-805acb964e52" providerId="ADAL" clId="{F4FB6A0D-EC0C-4C98-9711-B9D43A35A247}" dt="2020-10-16T12:51:32.610" v="0"/>
          <ac:spMkLst>
            <pc:docMk/>
            <pc:sldMk cId="0" sldId="278"/>
            <ac:spMk id="215" creationId="{00000000-0000-0000-0000-000000000000}"/>
          </ac:spMkLst>
        </pc:spChg>
        <pc:spChg chg="mod">
          <ac:chgData name="Nicolas Bourré" userId="3976cfa3-d3e1-428e-81d1-805acb964e52" providerId="ADAL" clId="{F4FB6A0D-EC0C-4C98-9711-B9D43A35A247}" dt="2020-10-16T13:02:39.040" v="125" actId="20577"/>
          <ac:spMkLst>
            <pc:docMk/>
            <pc:sldMk cId="0" sldId="278"/>
            <ac:spMk id="216" creationId="{00000000-0000-0000-0000-000000000000}"/>
          </ac:spMkLst>
        </pc:spChg>
      </pc:sldChg>
      <pc:sldChg chg="modSp modNotes">
        <pc:chgData name="Nicolas Bourré" userId="3976cfa3-d3e1-428e-81d1-805acb964e52" providerId="ADAL" clId="{F4FB6A0D-EC0C-4C98-9711-B9D43A35A247}" dt="2020-10-16T12:51:32.610" v="0"/>
        <pc:sldMkLst>
          <pc:docMk/>
          <pc:sldMk cId="0" sldId="279"/>
        </pc:sldMkLst>
        <pc:spChg chg="mod">
          <ac:chgData name="Nicolas Bourré" userId="3976cfa3-d3e1-428e-81d1-805acb964e52" providerId="ADAL" clId="{F4FB6A0D-EC0C-4C98-9711-B9D43A35A247}" dt="2020-10-16T12:51:32.610" v="0"/>
          <ac:spMkLst>
            <pc:docMk/>
            <pc:sldMk cId="0" sldId="279"/>
            <ac:spMk id="221" creationId="{00000000-0000-0000-0000-000000000000}"/>
          </ac:spMkLst>
        </pc:spChg>
        <pc:spChg chg="mod">
          <ac:chgData name="Nicolas Bourré" userId="3976cfa3-d3e1-428e-81d1-805acb964e52" providerId="ADAL" clId="{F4FB6A0D-EC0C-4C98-9711-B9D43A35A247}" dt="2020-10-16T12:51:32.610" v="0"/>
          <ac:spMkLst>
            <pc:docMk/>
            <pc:sldMk cId="0" sldId="279"/>
            <ac:spMk id="222" creationId="{00000000-0000-0000-0000-000000000000}"/>
          </ac:spMkLst>
        </pc:spChg>
      </pc:sldChg>
      <pc:sldChg chg="modSp modNotes">
        <pc:chgData name="Nicolas Bourré" userId="3976cfa3-d3e1-428e-81d1-805acb964e52" providerId="ADAL" clId="{F4FB6A0D-EC0C-4C98-9711-B9D43A35A247}" dt="2020-10-16T12:51:32.610" v="0"/>
        <pc:sldMkLst>
          <pc:docMk/>
          <pc:sldMk cId="0" sldId="280"/>
        </pc:sldMkLst>
        <pc:spChg chg="mod">
          <ac:chgData name="Nicolas Bourré" userId="3976cfa3-d3e1-428e-81d1-805acb964e52" providerId="ADAL" clId="{F4FB6A0D-EC0C-4C98-9711-B9D43A35A247}" dt="2020-10-16T12:51:32.610" v="0"/>
          <ac:spMkLst>
            <pc:docMk/>
            <pc:sldMk cId="0" sldId="280"/>
            <ac:spMk id="227" creationId="{00000000-0000-0000-0000-000000000000}"/>
          </ac:spMkLst>
        </pc:spChg>
        <pc:spChg chg="mod">
          <ac:chgData name="Nicolas Bourré" userId="3976cfa3-d3e1-428e-81d1-805acb964e52" providerId="ADAL" clId="{F4FB6A0D-EC0C-4C98-9711-B9D43A35A247}" dt="2020-10-16T12:51:32.610" v="0"/>
          <ac:spMkLst>
            <pc:docMk/>
            <pc:sldMk cId="0" sldId="280"/>
            <ac:spMk id="228" creationId="{00000000-0000-0000-0000-000000000000}"/>
          </ac:spMkLst>
        </pc:spChg>
      </pc:sldChg>
      <pc:sldChg chg="modSp modNotes">
        <pc:chgData name="Nicolas Bourré" userId="3976cfa3-d3e1-428e-81d1-805acb964e52" providerId="ADAL" clId="{F4FB6A0D-EC0C-4C98-9711-B9D43A35A247}" dt="2020-10-16T12:51:32.610" v="0"/>
        <pc:sldMkLst>
          <pc:docMk/>
          <pc:sldMk cId="0" sldId="281"/>
        </pc:sldMkLst>
        <pc:spChg chg="mod">
          <ac:chgData name="Nicolas Bourré" userId="3976cfa3-d3e1-428e-81d1-805acb964e52" providerId="ADAL" clId="{F4FB6A0D-EC0C-4C98-9711-B9D43A35A247}" dt="2020-10-16T12:51:32.610" v="0"/>
          <ac:spMkLst>
            <pc:docMk/>
            <pc:sldMk cId="0" sldId="281"/>
            <ac:spMk id="233" creationId="{00000000-0000-0000-0000-000000000000}"/>
          </ac:spMkLst>
        </pc:spChg>
        <pc:spChg chg="mod">
          <ac:chgData name="Nicolas Bourré" userId="3976cfa3-d3e1-428e-81d1-805acb964e52" providerId="ADAL" clId="{F4FB6A0D-EC0C-4C98-9711-B9D43A35A247}" dt="2020-10-16T12:51:32.610" v="0"/>
          <ac:spMkLst>
            <pc:docMk/>
            <pc:sldMk cId="0" sldId="281"/>
            <ac:spMk id="234" creationId="{00000000-0000-0000-0000-000000000000}"/>
          </ac:spMkLst>
        </pc:spChg>
      </pc:sldChg>
      <pc:sldChg chg="modSp new mod modClrScheme chgLayout">
        <pc:chgData name="Nicolas Bourré" userId="3976cfa3-d3e1-428e-81d1-805acb964e52" providerId="ADAL" clId="{F4FB6A0D-EC0C-4C98-9711-B9D43A35A247}" dt="2020-10-16T12:53:17.414" v="23" actId="26606"/>
        <pc:sldMkLst>
          <pc:docMk/>
          <pc:sldMk cId="3438084124" sldId="282"/>
        </pc:sldMkLst>
        <pc:spChg chg="mod">
          <ac:chgData name="Nicolas Bourré" userId="3976cfa3-d3e1-428e-81d1-805acb964e52" providerId="ADAL" clId="{F4FB6A0D-EC0C-4C98-9711-B9D43A35A247}" dt="2020-10-16T12:53:17.414" v="23" actId="26606"/>
          <ac:spMkLst>
            <pc:docMk/>
            <pc:sldMk cId="3438084124" sldId="282"/>
            <ac:spMk id="2" creationId="{98EF802A-40C7-4946-8BA3-5D5347E49559}"/>
          </ac:spMkLst>
        </pc:spChg>
        <pc:spChg chg="mod">
          <ac:chgData name="Nicolas Bourré" userId="3976cfa3-d3e1-428e-81d1-805acb964e52" providerId="ADAL" clId="{F4FB6A0D-EC0C-4C98-9711-B9D43A35A247}" dt="2020-10-16T12:53:17.414" v="23" actId="26606"/>
          <ac:spMkLst>
            <pc:docMk/>
            <pc:sldMk cId="3438084124" sldId="282"/>
            <ac:spMk id="3" creationId="{0244A9D0-31E5-442A-8498-B923B79D1677}"/>
          </ac:spMkLst>
        </pc:spChg>
      </pc:sldChg>
      <pc:sldChg chg="modSp new mod modClrScheme chgLayout">
        <pc:chgData name="Nicolas Bourré" userId="3976cfa3-d3e1-428e-81d1-805acb964e52" providerId="ADAL" clId="{F4FB6A0D-EC0C-4C98-9711-B9D43A35A247}" dt="2020-10-16T12:53:22.442" v="24" actId="26606"/>
        <pc:sldMkLst>
          <pc:docMk/>
          <pc:sldMk cId="3956430003" sldId="283"/>
        </pc:sldMkLst>
        <pc:spChg chg="mod">
          <ac:chgData name="Nicolas Bourré" userId="3976cfa3-d3e1-428e-81d1-805acb964e52" providerId="ADAL" clId="{F4FB6A0D-EC0C-4C98-9711-B9D43A35A247}" dt="2020-10-16T12:53:22.442" v="24" actId="26606"/>
          <ac:spMkLst>
            <pc:docMk/>
            <pc:sldMk cId="3956430003" sldId="283"/>
            <ac:spMk id="2" creationId="{8D1F5660-1723-420C-BBBF-765F3C7058CD}"/>
          </ac:spMkLst>
        </pc:spChg>
        <pc:spChg chg="mod">
          <ac:chgData name="Nicolas Bourré" userId="3976cfa3-d3e1-428e-81d1-805acb964e52" providerId="ADAL" clId="{F4FB6A0D-EC0C-4C98-9711-B9D43A35A247}" dt="2020-10-16T12:53:22.442" v="24" actId="26606"/>
          <ac:spMkLst>
            <pc:docMk/>
            <pc:sldMk cId="3956430003" sldId="283"/>
            <ac:spMk id="3" creationId="{A3F601E1-EA16-452C-AB6E-BE28C94134A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gameprogrammingpatterns.com/architecture-performance-and-games.html"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gameprogrammingpatterns.com/command.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gameprogrammingpatterns.com/command.html#directions-for-actors"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fr.wikipedia.org/wiki/Inversion_de_contr%C3%B4l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Source : </a:t>
            </a:r>
            <a:r>
              <a:rPr lang="en-GB" u="sng" dirty="0">
                <a:solidFill>
                  <a:schemeClr val="hlink"/>
                </a:solidFill>
                <a:hlinkClick r:id="rId3"/>
              </a:rPr>
              <a:t>http://gameprogrammingpatterns.com/architecture-performance-and-games.html</a:t>
            </a:r>
            <a:endParaRPr dirty="0"/>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85ee31a0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85ee31a0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85ee31a06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85ee31a06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85ee31a06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85ee31a06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CA" dirty="0" err="1"/>
              <a:t>ProductDataService</a:t>
            </a:r>
            <a:r>
              <a:rPr lang="fr-CA" dirty="0"/>
              <a:t> devrait être injecté, car la manière dont la classe récupère les produits n’a pas d’importance.</a:t>
            </a:r>
          </a:p>
          <a:p>
            <a:pPr marL="139700" indent="0">
              <a:buNone/>
            </a:pPr>
            <a:endParaRPr lang="fr-CA" dirty="0"/>
          </a:p>
          <a:p>
            <a:pPr marL="139700" indent="0">
              <a:buNone/>
            </a:pPr>
            <a:r>
              <a:rPr lang="fr-CA" dirty="0"/>
              <a:t>Dans ce contexte, il est nécessaire d’avoir « Product », car c’est l’objective du </a:t>
            </a:r>
            <a:r>
              <a:rPr lang="fr-CA" dirty="0" err="1"/>
              <a:t>ProductViewModel</a:t>
            </a:r>
            <a:r>
              <a:rPr lang="fr-CA" dirty="0"/>
              <a:t>. Toutefois, si je désire représenter n’importe quel type de produits avec des champs différents, alors je pourrais créer une classe abstraite avec le </a:t>
            </a:r>
            <a:r>
              <a:rPr lang="fr-CA" b="1" dirty="0"/>
              <a:t>design pattern du décorateur</a:t>
            </a:r>
            <a:r>
              <a:rPr lang="fr-CA" dirty="0"/>
              <a:t>.</a:t>
            </a:r>
          </a:p>
          <a:p>
            <a:pPr marL="139700" indent="0">
              <a:buNone/>
            </a:pPr>
            <a:endParaRPr lang="fr-CA" dirty="0"/>
          </a:p>
          <a:p>
            <a:pPr marL="139700" indent="0">
              <a:buNone/>
            </a:pPr>
            <a:r>
              <a:rPr lang="fr-CA" dirty="0" err="1"/>
              <a:t>SystemeVentes</a:t>
            </a:r>
            <a:r>
              <a:rPr lang="fr-CA" dirty="0"/>
              <a:t> (</a:t>
            </a:r>
            <a:r>
              <a:rPr lang="fr-CA" sz="1800" dirty="0">
                <a:solidFill>
                  <a:srgbClr val="000000"/>
                </a:solidFill>
                <a:latin typeface="Consolas" panose="020B0609020204030204" pitchFamily="49" charset="0"/>
              </a:rPr>
              <a:t>https://github.com/nbourre/SystemeVentes.git)</a:t>
            </a:r>
            <a:r>
              <a:rPr lang="fr-CA" dirty="0"/>
              <a:t> – tag </a:t>
            </a:r>
            <a:r>
              <a:rPr lang="fr-CA" dirty="0" err="1"/>
              <a:t>exo_before</a:t>
            </a:r>
            <a:r>
              <a:rPr lang="fr-CA" dirty="0"/>
              <a:t> and </a:t>
            </a:r>
            <a:r>
              <a:rPr lang="fr-CA" dirty="0" err="1"/>
              <a:t>exo_after</a:t>
            </a:r>
            <a:endParaRPr lang="fr-CA" dirty="0"/>
          </a:p>
        </p:txBody>
      </p:sp>
    </p:spTree>
    <p:extLst>
      <p:ext uri="{BB962C8B-B14F-4D97-AF65-F5344CB8AC3E}">
        <p14:creationId xmlns:p14="http://schemas.microsoft.com/office/powerpoint/2010/main" val="2373421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85ee31a06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85ee31a06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Référence : </a:t>
            </a:r>
            <a:r>
              <a:rPr lang="en-GB" u="sng">
                <a:solidFill>
                  <a:schemeClr val="accent5"/>
                </a:solidFill>
                <a:hlinkClick r:id="rId3">
                  <a:extLst>
                    <a:ext uri="{A12FA001-AC4F-418D-AE19-62706E023703}">
                      <ahyp:hlinkClr xmlns:ahyp="http://schemas.microsoft.com/office/drawing/2018/hyperlinkcolor" val="tx"/>
                    </a:ext>
                  </a:extLst>
                </a:hlinkClick>
              </a:rPr>
              <a:t>http://gameprogrammingpatterns.com/command.html</a:t>
            </a:r>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85ee31a06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85ee31a06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85ee31a06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85ee31a06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85ee31a06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85ee31a06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85ee31a06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85ee31a06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85ee31a06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85ee31a06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Référence : </a:t>
            </a:r>
            <a:r>
              <a:rPr lang="en-GB" u="sng">
                <a:solidFill>
                  <a:schemeClr val="hlink"/>
                </a:solidFill>
                <a:hlinkClick r:id="rId3"/>
              </a:rPr>
              <a:t>http://gameprogrammingpatterns.com/command.html#directions-for-actors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85bb55cc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85bb55cc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85ee31a06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85ee31a06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602d34e72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602d34e72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85ee31a06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85ee31a06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Ajouter la méthode undo() dans commande. Dans la commande concrète, sauvegarder l’état précédent avant d’effectuer la commande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85ee31a06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85ee31a06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85ee31a06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85ee31a06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61670749f3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61670749f3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8650706e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8650706e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85bb55cc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85bb55cc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85bb55cc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85bb55cc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VCS : Version </a:t>
            </a:r>
            <a:r>
              <a:rPr lang="en-GB" dirty="0" err="1"/>
              <a:t>contrôle</a:t>
            </a:r>
            <a:r>
              <a:rPr lang="en-GB"/>
              <a:t> système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85bb55cc5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85bb55cc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85bb55cc5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85bb55cc5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Voir : </a:t>
            </a:r>
            <a:r>
              <a:rPr lang="en-GB" u="sng">
                <a:solidFill>
                  <a:schemeClr val="accent5"/>
                </a:solidFill>
                <a:hlinkClick r:id="rId3">
                  <a:extLst>
                    <a:ext uri="{A12FA001-AC4F-418D-AE19-62706E023703}">
                      <ahyp:hlinkClr xmlns:ahyp="http://schemas.microsoft.com/office/drawing/2018/hyperlinkcolor" val="tx"/>
                    </a:ext>
                  </a:extLst>
                </a:hlinkClick>
              </a:rPr>
              <a:t>https://fr.wikipedia.org/wiki/Inversion_de_contr%C3%B4le</a:t>
            </a:r>
            <a:endParaRPr>
              <a:solidFill>
                <a:schemeClr val="dk1"/>
              </a:solidFill>
            </a:endParaRPr>
          </a:p>
          <a:p>
            <a:pPr marL="0" lvl="0" indent="0" algn="l" rtl="0">
              <a:spcBef>
                <a:spcPts val="0"/>
              </a:spcBef>
              <a:spcAft>
                <a:spcPts val="0"/>
              </a:spcAft>
              <a:buClr>
                <a:schemeClr val="dk1"/>
              </a:buClr>
              <a:buSzPts val="1100"/>
              <a:buFont typeface="Arial"/>
              <a:buNone/>
            </a:pPr>
            <a:r>
              <a:rPr lang="en-GB" u="sng">
                <a:solidFill>
                  <a:schemeClr val="accent5"/>
                </a:solidFill>
                <a:hlinkClick r:id="rId3">
                  <a:extLst>
                    <a:ext uri="{A12FA001-AC4F-418D-AE19-62706E023703}">
                      <ahyp:hlinkClr xmlns:ahyp="http://schemas.microsoft.com/office/drawing/2018/hyperlinkcolor" val="tx"/>
                    </a:ext>
                  </a:extLst>
                </a:hlinkClick>
              </a:rPr>
              <a:t>https://fr.wikipedia.org/wiki/Inversion_de_contr%C3%B4le</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85ee31a0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85ee31a0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85ee31a0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85ee31a0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85ee31a06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85ee31a0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451309-8136-45C7-9FAB-C93012F288E1}"/>
              </a:ext>
            </a:extLst>
          </p:cNvPr>
          <p:cNvSpPr>
            <a:spLocks noGrp="1"/>
          </p:cNvSpPr>
          <p:nvPr>
            <p:ph type="ctrTitle"/>
          </p:nvPr>
        </p:nvSpPr>
        <p:spPr>
          <a:xfrm>
            <a:off x="1143000" y="841772"/>
            <a:ext cx="6858000" cy="1790700"/>
          </a:xfrm>
        </p:spPr>
        <p:txBody>
          <a:bodyPr anchor="b"/>
          <a:lstStyle>
            <a:lvl1pPr algn="ctr">
              <a:defRPr sz="4500"/>
            </a:lvl1pPr>
          </a:lstStyle>
          <a:p>
            <a:r>
              <a:rPr lang="fr-FR"/>
              <a:t>Modifiez le style du titre</a:t>
            </a:r>
            <a:endParaRPr lang="fr-CA"/>
          </a:p>
        </p:txBody>
      </p:sp>
      <p:sp>
        <p:nvSpPr>
          <p:cNvPr id="3" name="Sous-titre 2">
            <a:extLst>
              <a:ext uri="{FF2B5EF4-FFF2-40B4-BE49-F238E27FC236}">
                <a16:creationId xmlns:a16="http://schemas.microsoft.com/office/drawing/2014/main" id="{0164E296-9540-4160-A30C-AD3C11F9E886}"/>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endParaRPr lang="fr-CA"/>
          </a:p>
        </p:txBody>
      </p:sp>
      <p:sp>
        <p:nvSpPr>
          <p:cNvPr id="4" name="Espace réservé de la date 3">
            <a:extLst>
              <a:ext uri="{FF2B5EF4-FFF2-40B4-BE49-F238E27FC236}">
                <a16:creationId xmlns:a16="http://schemas.microsoft.com/office/drawing/2014/main" id="{452A9FB9-8888-4E56-9F12-D6D0D61BE1A9}"/>
              </a:ext>
            </a:extLst>
          </p:cNvPr>
          <p:cNvSpPr>
            <a:spLocks noGrp="1"/>
          </p:cNvSpPr>
          <p:nvPr>
            <p:ph type="dt" sz="half" idx="10"/>
          </p:nvPr>
        </p:nvSpPr>
        <p:spPr/>
        <p:txBody>
          <a:bodyPr/>
          <a:lstStyle/>
          <a:p>
            <a:fld id="{7B3BC002-EA00-4AF9-8233-4DA6337C30CA}" type="datetimeFigureOut">
              <a:rPr lang="fr-CA" smtClean="0"/>
              <a:t>2021-10-15</a:t>
            </a:fld>
            <a:endParaRPr lang="fr-CA"/>
          </a:p>
        </p:txBody>
      </p:sp>
      <p:sp>
        <p:nvSpPr>
          <p:cNvPr id="5" name="Espace réservé du pied de page 4">
            <a:extLst>
              <a:ext uri="{FF2B5EF4-FFF2-40B4-BE49-F238E27FC236}">
                <a16:creationId xmlns:a16="http://schemas.microsoft.com/office/drawing/2014/main" id="{08C4E24E-499C-47B7-A660-D2804E6BFD99}"/>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E620ED72-5E29-493D-A64D-E3C97B55E6E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‹N°›</a:t>
            </a:fld>
            <a:endParaRPr lang="en-GB"/>
          </a:p>
        </p:txBody>
      </p:sp>
    </p:spTree>
    <p:extLst>
      <p:ext uri="{BB962C8B-B14F-4D97-AF65-F5344CB8AC3E}">
        <p14:creationId xmlns:p14="http://schemas.microsoft.com/office/powerpoint/2010/main" val="231353596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672C41-DB9F-42BB-B81F-484330EC3D36}"/>
              </a:ext>
            </a:extLst>
          </p:cNvPr>
          <p:cNvSpPr>
            <a:spLocks noGrp="1"/>
          </p:cNvSpPr>
          <p:nvPr>
            <p:ph type="title"/>
          </p:nvPr>
        </p:nvSpPr>
        <p:spPr/>
        <p:txBody>
          <a:bodyPr/>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C209B37E-0652-4778-AD7C-C11A79BDBC7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3CE8B929-E493-48B9-BD32-F32FD10A8C54}"/>
              </a:ext>
            </a:extLst>
          </p:cNvPr>
          <p:cNvSpPr>
            <a:spLocks noGrp="1"/>
          </p:cNvSpPr>
          <p:nvPr>
            <p:ph type="dt" sz="half" idx="10"/>
          </p:nvPr>
        </p:nvSpPr>
        <p:spPr/>
        <p:txBody>
          <a:bodyPr/>
          <a:lstStyle/>
          <a:p>
            <a:fld id="{7B3BC002-EA00-4AF9-8233-4DA6337C30CA}" type="datetimeFigureOut">
              <a:rPr lang="fr-CA" smtClean="0"/>
              <a:t>2021-10-15</a:t>
            </a:fld>
            <a:endParaRPr lang="fr-CA"/>
          </a:p>
        </p:txBody>
      </p:sp>
      <p:sp>
        <p:nvSpPr>
          <p:cNvPr id="5" name="Espace réservé du pied de page 4">
            <a:extLst>
              <a:ext uri="{FF2B5EF4-FFF2-40B4-BE49-F238E27FC236}">
                <a16:creationId xmlns:a16="http://schemas.microsoft.com/office/drawing/2014/main" id="{BDC69E18-C31F-4DA1-A966-8689F0D1506C}"/>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2F4C5456-7C03-4C34-B146-746401B1BCA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‹N°›</a:t>
            </a:fld>
            <a:endParaRPr lang="en-GB"/>
          </a:p>
        </p:txBody>
      </p:sp>
    </p:spTree>
    <p:extLst>
      <p:ext uri="{BB962C8B-B14F-4D97-AF65-F5344CB8AC3E}">
        <p14:creationId xmlns:p14="http://schemas.microsoft.com/office/powerpoint/2010/main" val="215128695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2CE3992-CDAA-490A-8E46-EDE2E5DB0817}"/>
              </a:ext>
            </a:extLst>
          </p:cNvPr>
          <p:cNvSpPr>
            <a:spLocks noGrp="1"/>
          </p:cNvSpPr>
          <p:nvPr>
            <p:ph type="title" orient="vert"/>
          </p:nvPr>
        </p:nvSpPr>
        <p:spPr>
          <a:xfrm>
            <a:off x="6543675" y="273844"/>
            <a:ext cx="1971675" cy="4358879"/>
          </a:xfrm>
        </p:spPr>
        <p:txBody>
          <a:bodyPr vert="eaVert"/>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5DA68F4B-665E-4F24-8679-6FB9B09AAA77}"/>
              </a:ext>
            </a:extLst>
          </p:cNvPr>
          <p:cNvSpPr>
            <a:spLocks noGrp="1"/>
          </p:cNvSpPr>
          <p:nvPr>
            <p:ph type="body" orient="vert" idx="1"/>
          </p:nvPr>
        </p:nvSpPr>
        <p:spPr>
          <a:xfrm>
            <a:off x="628650" y="273844"/>
            <a:ext cx="5800725" cy="435887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52A4C4F0-E286-4123-A1EF-5940CDA6AC1C}"/>
              </a:ext>
            </a:extLst>
          </p:cNvPr>
          <p:cNvSpPr>
            <a:spLocks noGrp="1"/>
          </p:cNvSpPr>
          <p:nvPr>
            <p:ph type="dt" sz="half" idx="10"/>
          </p:nvPr>
        </p:nvSpPr>
        <p:spPr/>
        <p:txBody>
          <a:bodyPr/>
          <a:lstStyle/>
          <a:p>
            <a:fld id="{7B3BC002-EA00-4AF9-8233-4DA6337C30CA}" type="datetimeFigureOut">
              <a:rPr lang="fr-CA" smtClean="0"/>
              <a:t>2021-10-15</a:t>
            </a:fld>
            <a:endParaRPr lang="fr-CA"/>
          </a:p>
        </p:txBody>
      </p:sp>
      <p:sp>
        <p:nvSpPr>
          <p:cNvPr id="5" name="Espace réservé du pied de page 4">
            <a:extLst>
              <a:ext uri="{FF2B5EF4-FFF2-40B4-BE49-F238E27FC236}">
                <a16:creationId xmlns:a16="http://schemas.microsoft.com/office/drawing/2014/main" id="{0D2CC659-6B4B-463C-B128-887611A56C59}"/>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EED832A9-7199-40C9-9CF1-2A2D7C368B5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‹N°›</a:t>
            </a:fld>
            <a:endParaRPr lang="en-GB"/>
          </a:p>
        </p:txBody>
      </p:sp>
    </p:spTree>
    <p:extLst>
      <p:ext uri="{BB962C8B-B14F-4D97-AF65-F5344CB8AC3E}">
        <p14:creationId xmlns:p14="http://schemas.microsoft.com/office/powerpoint/2010/main" val="138479910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extLst>
      <p:ext uri="{BB962C8B-B14F-4D97-AF65-F5344CB8AC3E}">
        <p14:creationId xmlns:p14="http://schemas.microsoft.com/office/powerpoint/2010/main" val="103170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extLst>
      <p:ext uri="{BB962C8B-B14F-4D97-AF65-F5344CB8AC3E}">
        <p14:creationId xmlns:p14="http://schemas.microsoft.com/office/powerpoint/2010/main" val="916288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extLst>
      <p:ext uri="{BB962C8B-B14F-4D97-AF65-F5344CB8AC3E}">
        <p14:creationId xmlns:p14="http://schemas.microsoft.com/office/powerpoint/2010/main" val="1317400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1B78E2-FBE7-45B5-8F2E-C66FBCC02073}"/>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F5DC4D0C-A29E-4376-BE4B-FABF96DB86F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7B5C5773-3024-471F-AA6C-F3D782619AF4}"/>
              </a:ext>
            </a:extLst>
          </p:cNvPr>
          <p:cNvSpPr>
            <a:spLocks noGrp="1"/>
          </p:cNvSpPr>
          <p:nvPr>
            <p:ph type="dt" sz="half" idx="10"/>
          </p:nvPr>
        </p:nvSpPr>
        <p:spPr/>
        <p:txBody>
          <a:bodyPr/>
          <a:lstStyle/>
          <a:p>
            <a:fld id="{7B3BC002-EA00-4AF9-8233-4DA6337C30CA}" type="datetimeFigureOut">
              <a:rPr lang="fr-CA" smtClean="0"/>
              <a:t>2021-10-15</a:t>
            </a:fld>
            <a:endParaRPr lang="fr-CA"/>
          </a:p>
        </p:txBody>
      </p:sp>
      <p:sp>
        <p:nvSpPr>
          <p:cNvPr id="5" name="Espace réservé du pied de page 4">
            <a:extLst>
              <a:ext uri="{FF2B5EF4-FFF2-40B4-BE49-F238E27FC236}">
                <a16:creationId xmlns:a16="http://schemas.microsoft.com/office/drawing/2014/main" id="{CF4275D3-F14C-420D-A6B1-C34117399A34}"/>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DBADE4F6-2D37-47C3-8BA8-C9606C45F19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‹N°›</a:t>
            </a:fld>
            <a:endParaRPr lang="en-GB"/>
          </a:p>
        </p:txBody>
      </p:sp>
    </p:spTree>
    <p:extLst>
      <p:ext uri="{BB962C8B-B14F-4D97-AF65-F5344CB8AC3E}">
        <p14:creationId xmlns:p14="http://schemas.microsoft.com/office/powerpoint/2010/main" val="236559957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96CCF2-BB98-4E78-BF8B-1E4AAC4D74D6}"/>
              </a:ext>
            </a:extLst>
          </p:cNvPr>
          <p:cNvSpPr>
            <a:spLocks noGrp="1"/>
          </p:cNvSpPr>
          <p:nvPr>
            <p:ph type="title"/>
          </p:nvPr>
        </p:nvSpPr>
        <p:spPr>
          <a:xfrm>
            <a:off x="623888" y="1282304"/>
            <a:ext cx="7886700" cy="2139553"/>
          </a:xfrm>
        </p:spPr>
        <p:txBody>
          <a:bodyPr anchor="b"/>
          <a:lstStyle>
            <a:lvl1pPr>
              <a:defRPr sz="4500"/>
            </a:lvl1pPr>
          </a:lstStyle>
          <a:p>
            <a:r>
              <a:rPr lang="fr-FR"/>
              <a:t>Modifiez le style du titre</a:t>
            </a:r>
            <a:endParaRPr lang="fr-CA"/>
          </a:p>
        </p:txBody>
      </p:sp>
      <p:sp>
        <p:nvSpPr>
          <p:cNvPr id="3" name="Espace réservé du texte 2">
            <a:extLst>
              <a:ext uri="{FF2B5EF4-FFF2-40B4-BE49-F238E27FC236}">
                <a16:creationId xmlns:a16="http://schemas.microsoft.com/office/drawing/2014/main" id="{5A49CBD3-F09D-493A-AD1A-4A677DB9242F}"/>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9EC676D-143F-480B-9EE3-F4B6D186CE12}"/>
              </a:ext>
            </a:extLst>
          </p:cNvPr>
          <p:cNvSpPr>
            <a:spLocks noGrp="1"/>
          </p:cNvSpPr>
          <p:nvPr>
            <p:ph type="dt" sz="half" idx="10"/>
          </p:nvPr>
        </p:nvSpPr>
        <p:spPr/>
        <p:txBody>
          <a:bodyPr/>
          <a:lstStyle/>
          <a:p>
            <a:fld id="{7B3BC002-EA00-4AF9-8233-4DA6337C30CA}" type="datetimeFigureOut">
              <a:rPr lang="fr-CA" smtClean="0"/>
              <a:t>2021-10-15</a:t>
            </a:fld>
            <a:endParaRPr lang="fr-CA"/>
          </a:p>
        </p:txBody>
      </p:sp>
      <p:sp>
        <p:nvSpPr>
          <p:cNvPr id="5" name="Espace réservé du pied de page 4">
            <a:extLst>
              <a:ext uri="{FF2B5EF4-FFF2-40B4-BE49-F238E27FC236}">
                <a16:creationId xmlns:a16="http://schemas.microsoft.com/office/drawing/2014/main" id="{570A7E98-AEDF-49CA-8294-4843FB908CC9}"/>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73225E01-2FE0-4EE8-BC0E-FF39837EA7E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‹N°›</a:t>
            </a:fld>
            <a:endParaRPr lang="en-GB"/>
          </a:p>
        </p:txBody>
      </p:sp>
    </p:spTree>
    <p:extLst>
      <p:ext uri="{BB962C8B-B14F-4D97-AF65-F5344CB8AC3E}">
        <p14:creationId xmlns:p14="http://schemas.microsoft.com/office/powerpoint/2010/main" val="184371723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A80D0C-04B9-4AF1-B1F3-8747C978E952}"/>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6EA33910-44A0-4FC5-B277-6C0B954D8806}"/>
              </a:ext>
            </a:extLst>
          </p:cNvPr>
          <p:cNvSpPr>
            <a:spLocks noGrp="1"/>
          </p:cNvSpPr>
          <p:nvPr>
            <p:ph sz="half" idx="1"/>
          </p:nvPr>
        </p:nvSpPr>
        <p:spPr>
          <a:xfrm>
            <a:off x="628650" y="1369219"/>
            <a:ext cx="3886200" cy="326350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a:extLst>
              <a:ext uri="{FF2B5EF4-FFF2-40B4-BE49-F238E27FC236}">
                <a16:creationId xmlns:a16="http://schemas.microsoft.com/office/drawing/2014/main" id="{D6672C81-F1DE-4775-AF5D-D6B5EF40F04B}"/>
              </a:ext>
            </a:extLst>
          </p:cNvPr>
          <p:cNvSpPr>
            <a:spLocks noGrp="1"/>
          </p:cNvSpPr>
          <p:nvPr>
            <p:ph sz="half" idx="2"/>
          </p:nvPr>
        </p:nvSpPr>
        <p:spPr>
          <a:xfrm>
            <a:off x="4629150" y="1369219"/>
            <a:ext cx="3886200" cy="326350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e la date 4">
            <a:extLst>
              <a:ext uri="{FF2B5EF4-FFF2-40B4-BE49-F238E27FC236}">
                <a16:creationId xmlns:a16="http://schemas.microsoft.com/office/drawing/2014/main" id="{05B080B3-4BEF-4764-9A62-E74E4B555FD7}"/>
              </a:ext>
            </a:extLst>
          </p:cNvPr>
          <p:cNvSpPr>
            <a:spLocks noGrp="1"/>
          </p:cNvSpPr>
          <p:nvPr>
            <p:ph type="dt" sz="half" idx="10"/>
          </p:nvPr>
        </p:nvSpPr>
        <p:spPr/>
        <p:txBody>
          <a:bodyPr/>
          <a:lstStyle/>
          <a:p>
            <a:fld id="{7B3BC002-EA00-4AF9-8233-4DA6337C30CA}" type="datetimeFigureOut">
              <a:rPr lang="fr-CA" smtClean="0"/>
              <a:t>2021-10-15</a:t>
            </a:fld>
            <a:endParaRPr lang="fr-CA"/>
          </a:p>
        </p:txBody>
      </p:sp>
      <p:sp>
        <p:nvSpPr>
          <p:cNvPr id="6" name="Espace réservé du pied de page 5">
            <a:extLst>
              <a:ext uri="{FF2B5EF4-FFF2-40B4-BE49-F238E27FC236}">
                <a16:creationId xmlns:a16="http://schemas.microsoft.com/office/drawing/2014/main" id="{EDE72006-7E4E-47C4-9091-48C96911E16D}"/>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358E8237-1445-4930-818F-D09C91A2EE0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‹N°›</a:t>
            </a:fld>
            <a:endParaRPr lang="en-GB"/>
          </a:p>
        </p:txBody>
      </p:sp>
    </p:spTree>
    <p:extLst>
      <p:ext uri="{BB962C8B-B14F-4D97-AF65-F5344CB8AC3E}">
        <p14:creationId xmlns:p14="http://schemas.microsoft.com/office/powerpoint/2010/main" val="108406220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C06B54-97A3-401E-A97E-08E46911C737}"/>
              </a:ext>
            </a:extLst>
          </p:cNvPr>
          <p:cNvSpPr>
            <a:spLocks noGrp="1"/>
          </p:cNvSpPr>
          <p:nvPr>
            <p:ph type="title"/>
          </p:nvPr>
        </p:nvSpPr>
        <p:spPr>
          <a:xfrm>
            <a:off x="629841" y="273844"/>
            <a:ext cx="7886700" cy="994172"/>
          </a:xfrm>
        </p:spPr>
        <p:txBody>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F832C936-B3FB-4573-9BAE-91A6B08F6F3B}"/>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D03032C-9CE0-41A0-A976-C8A92B2F361C}"/>
              </a:ext>
            </a:extLst>
          </p:cNvPr>
          <p:cNvSpPr>
            <a:spLocks noGrp="1"/>
          </p:cNvSpPr>
          <p:nvPr>
            <p:ph sz="half" idx="2"/>
          </p:nvPr>
        </p:nvSpPr>
        <p:spPr>
          <a:xfrm>
            <a:off x="629842" y="1878806"/>
            <a:ext cx="3868340" cy="276344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a:extLst>
              <a:ext uri="{FF2B5EF4-FFF2-40B4-BE49-F238E27FC236}">
                <a16:creationId xmlns:a16="http://schemas.microsoft.com/office/drawing/2014/main" id="{878F4ABB-5761-4293-935B-237E18262CB8}"/>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14F40ED-7FEA-4C02-B2C1-08C8E53BB5B7}"/>
              </a:ext>
            </a:extLst>
          </p:cNvPr>
          <p:cNvSpPr>
            <a:spLocks noGrp="1"/>
          </p:cNvSpPr>
          <p:nvPr>
            <p:ph sz="quarter" idx="4"/>
          </p:nvPr>
        </p:nvSpPr>
        <p:spPr>
          <a:xfrm>
            <a:off x="4629150" y="1878806"/>
            <a:ext cx="3887391" cy="276344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e la date 6">
            <a:extLst>
              <a:ext uri="{FF2B5EF4-FFF2-40B4-BE49-F238E27FC236}">
                <a16:creationId xmlns:a16="http://schemas.microsoft.com/office/drawing/2014/main" id="{9A70992B-4BA4-4F64-82E7-0B34EF8AC807}"/>
              </a:ext>
            </a:extLst>
          </p:cNvPr>
          <p:cNvSpPr>
            <a:spLocks noGrp="1"/>
          </p:cNvSpPr>
          <p:nvPr>
            <p:ph type="dt" sz="half" idx="10"/>
          </p:nvPr>
        </p:nvSpPr>
        <p:spPr/>
        <p:txBody>
          <a:bodyPr/>
          <a:lstStyle/>
          <a:p>
            <a:fld id="{7B3BC002-EA00-4AF9-8233-4DA6337C30CA}" type="datetimeFigureOut">
              <a:rPr lang="fr-CA" smtClean="0"/>
              <a:t>2021-10-15</a:t>
            </a:fld>
            <a:endParaRPr lang="fr-CA"/>
          </a:p>
        </p:txBody>
      </p:sp>
      <p:sp>
        <p:nvSpPr>
          <p:cNvPr id="8" name="Espace réservé du pied de page 7">
            <a:extLst>
              <a:ext uri="{FF2B5EF4-FFF2-40B4-BE49-F238E27FC236}">
                <a16:creationId xmlns:a16="http://schemas.microsoft.com/office/drawing/2014/main" id="{95DB7CC3-A108-4D8D-9272-34865C4F4CC7}"/>
              </a:ext>
            </a:extLst>
          </p:cNvPr>
          <p:cNvSpPr>
            <a:spLocks noGrp="1"/>
          </p:cNvSpPr>
          <p:nvPr>
            <p:ph type="ftr" sz="quarter" idx="11"/>
          </p:nvPr>
        </p:nvSpPr>
        <p:spPr/>
        <p:txBody>
          <a:bodyPr/>
          <a:lstStyle/>
          <a:p>
            <a:endParaRPr lang="fr-CA"/>
          </a:p>
        </p:txBody>
      </p:sp>
      <p:sp>
        <p:nvSpPr>
          <p:cNvPr id="9" name="Espace réservé du numéro de diapositive 8">
            <a:extLst>
              <a:ext uri="{FF2B5EF4-FFF2-40B4-BE49-F238E27FC236}">
                <a16:creationId xmlns:a16="http://schemas.microsoft.com/office/drawing/2014/main" id="{F1E75E54-0ACD-493E-9299-5A889ADB956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‹N°›</a:t>
            </a:fld>
            <a:endParaRPr lang="en-GB"/>
          </a:p>
        </p:txBody>
      </p:sp>
    </p:spTree>
    <p:extLst>
      <p:ext uri="{BB962C8B-B14F-4D97-AF65-F5344CB8AC3E}">
        <p14:creationId xmlns:p14="http://schemas.microsoft.com/office/powerpoint/2010/main" val="323294983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95CDE3-E3D8-4527-8BB8-A0092A54959F}"/>
              </a:ext>
            </a:extLst>
          </p:cNvPr>
          <p:cNvSpPr>
            <a:spLocks noGrp="1"/>
          </p:cNvSpPr>
          <p:nvPr>
            <p:ph type="title"/>
          </p:nvPr>
        </p:nvSpPr>
        <p:spPr/>
        <p:txBody>
          <a:bodyPr/>
          <a:lstStyle/>
          <a:p>
            <a:r>
              <a:rPr lang="fr-FR"/>
              <a:t>Modifiez le style du titre</a:t>
            </a:r>
            <a:endParaRPr lang="fr-CA"/>
          </a:p>
        </p:txBody>
      </p:sp>
      <p:sp>
        <p:nvSpPr>
          <p:cNvPr id="3" name="Espace réservé de la date 2">
            <a:extLst>
              <a:ext uri="{FF2B5EF4-FFF2-40B4-BE49-F238E27FC236}">
                <a16:creationId xmlns:a16="http://schemas.microsoft.com/office/drawing/2014/main" id="{7AEB3C9F-F4EE-41E6-B3BD-3E949E8B9DC2}"/>
              </a:ext>
            </a:extLst>
          </p:cNvPr>
          <p:cNvSpPr>
            <a:spLocks noGrp="1"/>
          </p:cNvSpPr>
          <p:nvPr>
            <p:ph type="dt" sz="half" idx="10"/>
          </p:nvPr>
        </p:nvSpPr>
        <p:spPr/>
        <p:txBody>
          <a:bodyPr/>
          <a:lstStyle/>
          <a:p>
            <a:fld id="{7B3BC002-EA00-4AF9-8233-4DA6337C30CA}" type="datetimeFigureOut">
              <a:rPr lang="fr-CA" smtClean="0"/>
              <a:t>2021-10-15</a:t>
            </a:fld>
            <a:endParaRPr lang="fr-CA"/>
          </a:p>
        </p:txBody>
      </p:sp>
      <p:sp>
        <p:nvSpPr>
          <p:cNvPr id="4" name="Espace réservé du pied de page 3">
            <a:extLst>
              <a:ext uri="{FF2B5EF4-FFF2-40B4-BE49-F238E27FC236}">
                <a16:creationId xmlns:a16="http://schemas.microsoft.com/office/drawing/2014/main" id="{8257FD84-E498-4A66-AE5F-02F9DE3EB529}"/>
              </a:ext>
            </a:extLst>
          </p:cNvPr>
          <p:cNvSpPr>
            <a:spLocks noGrp="1"/>
          </p:cNvSpPr>
          <p:nvPr>
            <p:ph type="ftr" sz="quarter" idx="11"/>
          </p:nvPr>
        </p:nvSpPr>
        <p:spPr/>
        <p:txBody>
          <a:bodyPr/>
          <a:lstStyle/>
          <a:p>
            <a:endParaRPr lang="fr-CA"/>
          </a:p>
        </p:txBody>
      </p:sp>
      <p:sp>
        <p:nvSpPr>
          <p:cNvPr id="5" name="Espace réservé du numéro de diapositive 4">
            <a:extLst>
              <a:ext uri="{FF2B5EF4-FFF2-40B4-BE49-F238E27FC236}">
                <a16:creationId xmlns:a16="http://schemas.microsoft.com/office/drawing/2014/main" id="{042FB74F-307A-419A-8EAE-867D1336C1E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‹N°›</a:t>
            </a:fld>
            <a:endParaRPr lang="en-GB"/>
          </a:p>
        </p:txBody>
      </p:sp>
    </p:spTree>
    <p:extLst>
      <p:ext uri="{BB962C8B-B14F-4D97-AF65-F5344CB8AC3E}">
        <p14:creationId xmlns:p14="http://schemas.microsoft.com/office/powerpoint/2010/main" val="351340934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B1A82B5-41EC-4837-A197-3E1E18560FC6}"/>
              </a:ext>
            </a:extLst>
          </p:cNvPr>
          <p:cNvSpPr>
            <a:spLocks noGrp="1"/>
          </p:cNvSpPr>
          <p:nvPr>
            <p:ph type="dt" sz="half" idx="10"/>
          </p:nvPr>
        </p:nvSpPr>
        <p:spPr/>
        <p:txBody>
          <a:bodyPr/>
          <a:lstStyle/>
          <a:p>
            <a:fld id="{7B3BC002-EA00-4AF9-8233-4DA6337C30CA}" type="datetimeFigureOut">
              <a:rPr lang="fr-CA" smtClean="0"/>
              <a:t>2021-10-15</a:t>
            </a:fld>
            <a:endParaRPr lang="fr-CA"/>
          </a:p>
        </p:txBody>
      </p:sp>
      <p:sp>
        <p:nvSpPr>
          <p:cNvPr id="3" name="Espace réservé du pied de page 2">
            <a:extLst>
              <a:ext uri="{FF2B5EF4-FFF2-40B4-BE49-F238E27FC236}">
                <a16:creationId xmlns:a16="http://schemas.microsoft.com/office/drawing/2014/main" id="{BB36F76F-1B1F-4F80-86DC-4DB6B8F43AEF}"/>
              </a:ext>
            </a:extLst>
          </p:cNvPr>
          <p:cNvSpPr>
            <a:spLocks noGrp="1"/>
          </p:cNvSpPr>
          <p:nvPr>
            <p:ph type="ftr" sz="quarter" idx="11"/>
          </p:nvPr>
        </p:nvSpPr>
        <p:spPr/>
        <p:txBody>
          <a:bodyPr/>
          <a:lstStyle/>
          <a:p>
            <a:endParaRPr lang="fr-CA"/>
          </a:p>
        </p:txBody>
      </p:sp>
      <p:sp>
        <p:nvSpPr>
          <p:cNvPr id="4" name="Espace réservé du numéro de diapositive 3">
            <a:extLst>
              <a:ext uri="{FF2B5EF4-FFF2-40B4-BE49-F238E27FC236}">
                <a16:creationId xmlns:a16="http://schemas.microsoft.com/office/drawing/2014/main" id="{5681154D-26C2-4B1A-BB8F-F9E9EBA1149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‹N°›</a:t>
            </a:fld>
            <a:endParaRPr lang="en-GB"/>
          </a:p>
        </p:txBody>
      </p:sp>
    </p:spTree>
    <p:extLst>
      <p:ext uri="{BB962C8B-B14F-4D97-AF65-F5344CB8AC3E}">
        <p14:creationId xmlns:p14="http://schemas.microsoft.com/office/powerpoint/2010/main" val="95360766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44C156-E424-401D-9BFB-544DA777775B}"/>
              </a:ext>
            </a:extLst>
          </p:cNvPr>
          <p:cNvSpPr>
            <a:spLocks noGrp="1"/>
          </p:cNvSpPr>
          <p:nvPr>
            <p:ph type="title"/>
          </p:nvPr>
        </p:nvSpPr>
        <p:spPr>
          <a:xfrm>
            <a:off x="629841" y="342900"/>
            <a:ext cx="2949178" cy="1200150"/>
          </a:xfrm>
        </p:spPr>
        <p:txBody>
          <a:bodyPr anchor="b"/>
          <a:lstStyle>
            <a:lvl1pPr>
              <a:defRPr sz="2400"/>
            </a:lvl1pPr>
          </a:lstStyle>
          <a:p>
            <a:r>
              <a:rPr lang="fr-FR"/>
              <a:t>Modifiez le style du titre</a:t>
            </a:r>
            <a:endParaRPr lang="fr-CA"/>
          </a:p>
        </p:txBody>
      </p:sp>
      <p:sp>
        <p:nvSpPr>
          <p:cNvPr id="3" name="Espace réservé du contenu 2">
            <a:extLst>
              <a:ext uri="{FF2B5EF4-FFF2-40B4-BE49-F238E27FC236}">
                <a16:creationId xmlns:a16="http://schemas.microsoft.com/office/drawing/2014/main" id="{9916E002-52BA-44C1-B6C0-EA09725E9066}"/>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a:extLst>
              <a:ext uri="{FF2B5EF4-FFF2-40B4-BE49-F238E27FC236}">
                <a16:creationId xmlns:a16="http://schemas.microsoft.com/office/drawing/2014/main" id="{7CD771B2-C5A3-465E-B5EB-156722ACF03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39057D1-0C3B-4E90-BBDD-C58E68396001}"/>
              </a:ext>
            </a:extLst>
          </p:cNvPr>
          <p:cNvSpPr>
            <a:spLocks noGrp="1"/>
          </p:cNvSpPr>
          <p:nvPr>
            <p:ph type="dt" sz="half" idx="10"/>
          </p:nvPr>
        </p:nvSpPr>
        <p:spPr/>
        <p:txBody>
          <a:bodyPr/>
          <a:lstStyle/>
          <a:p>
            <a:fld id="{7B3BC002-EA00-4AF9-8233-4DA6337C30CA}" type="datetimeFigureOut">
              <a:rPr lang="fr-CA" smtClean="0"/>
              <a:t>2021-10-15</a:t>
            </a:fld>
            <a:endParaRPr lang="fr-CA"/>
          </a:p>
        </p:txBody>
      </p:sp>
      <p:sp>
        <p:nvSpPr>
          <p:cNvPr id="6" name="Espace réservé du pied de page 5">
            <a:extLst>
              <a:ext uri="{FF2B5EF4-FFF2-40B4-BE49-F238E27FC236}">
                <a16:creationId xmlns:a16="http://schemas.microsoft.com/office/drawing/2014/main" id="{F71BD0CF-0B85-4C1B-B7AF-A82D8C686C33}"/>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967F14AC-EBA6-4289-B238-CFE16CF37E9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‹N°›</a:t>
            </a:fld>
            <a:endParaRPr lang="en-GB"/>
          </a:p>
        </p:txBody>
      </p:sp>
    </p:spTree>
    <p:extLst>
      <p:ext uri="{BB962C8B-B14F-4D97-AF65-F5344CB8AC3E}">
        <p14:creationId xmlns:p14="http://schemas.microsoft.com/office/powerpoint/2010/main" val="92009804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0D8C3E-3106-4722-8D37-7530D19102D9}"/>
              </a:ext>
            </a:extLst>
          </p:cNvPr>
          <p:cNvSpPr>
            <a:spLocks noGrp="1"/>
          </p:cNvSpPr>
          <p:nvPr>
            <p:ph type="title"/>
          </p:nvPr>
        </p:nvSpPr>
        <p:spPr>
          <a:xfrm>
            <a:off x="629841" y="342900"/>
            <a:ext cx="2949178" cy="1200150"/>
          </a:xfrm>
        </p:spPr>
        <p:txBody>
          <a:bodyPr anchor="b"/>
          <a:lstStyle>
            <a:lvl1pPr>
              <a:defRPr sz="2400"/>
            </a:lvl1pPr>
          </a:lstStyle>
          <a:p>
            <a:r>
              <a:rPr lang="fr-FR"/>
              <a:t>Modifiez le style du titre</a:t>
            </a:r>
            <a:endParaRPr lang="fr-CA"/>
          </a:p>
        </p:txBody>
      </p:sp>
      <p:sp>
        <p:nvSpPr>
          <p:cNvPr id="3" name="Espace réservé pour une image  2">
            <a:extLst>
              <a:ext uri="{FF2B5EF4-FFF2-40B4-BE49-F238E27FC236}">
                <a16:creationId xmlns:a16="http://schemas.microsoft.com/office/drawing/2014/main" id="{21115B2A-8EE0-447E-B1C7-4C228D8F2910}"/>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Cliquez sur l'icône pour ajouter une image</a:t>
            </a:r>
            <a:endParaRPr lang="fr-CA"/>
          </a:p>
        </p:txBody>
      </p:sp>
      <p:sp>
        <p:nvSpPr>
          <p:cNvPr id="4" name="Espace réservé du texte 3">
            <a:extLst>
              <a:ext uri="{FF2B5EF4-FFF2-40B4-BE49-F238E27FC236}">
                <a16:creationId xmlns:a16="http://schemas.microsoft.com/office/drawing/2014/main" id="{9C880849-D29E-41D9-97AF-40D4E368AF90}"/>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C93C08E-AB8D-4423-B5DF-9A9830ABB9CA}"/>
              </a:ext>
            </a:extLst>
          </p:cNvPr>
          <p:cNvSpPr>
            <a:spLocks noGrp="1"/>
          </p:cNvSpPr>
          <p:nvPr>
            <p:ph type="dt" sz="half" idx="10"/>
          </p:nvPr>
        </p:nvSpPr>
        <p:spPr/>
        <p:txBody>
          <a:bodyPr/>
          <a:lstStyle/>
          <a:p>
            <a:fld id="{7B3BC002-EA00-4AF9-8233-4DA6337C30CA}" type="datetimeFigureOut">
              <a:rPr lang="fr-CA" smtClean="0"/>
              <a:t>2021-10-15</a:t>
            </a:fld>
            <a:endParaRPr lang="fr-CA"/>
          </a:p>
        </p:txBody>
      </p:sp>
      <p:sp>
        <p:nvSpPr>
          <p:cNvPr id="6" name="Espace réservé du pied de page 5">
            <a:extLst>
              <a:ext uri="{FF2B5EF4-FFF2-40B4-BE49-F238E27FC236}">
                <a16:creationId xmlns:a16="http://schemas.microsoft.com/office/drawing/2014/main" id="{49112EEF-388E-47C0-9CE9-414628A3C636}"/>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3A53D0AB-159C-43AB-8812-B1D2B7F0871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‹N°›</a:t>
            </a:fld>
            <a:endParaRPr lang="en-GB"/>
          </a:p>
        </p:txBody>
      </p:sp>
    </p:spTree>
    <p:extLst>
      <p:ext uri="{BB962C8B-B14F-4D97-AF65-F5344CB8AC3E}">
        <p14:creationId xmlns:p14="http://schemas.microsoft.com/office/powerpoint/2010/main" val="15575120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10EC45A2-1A4B-4C9A-85F9-90B34AD64548}"/>
              </a:ext>
            </a:extLst>
          </p:cNvPr>
          <p:cNvPicPr>
            <a:picLocks noChangeAspect="1"/>
          </p:cNvPicPr>
          <p:nvPr/>
        </p:nvPicPr>
        <p:blipFill>
          <a:blip r:embed="rId16">
            <a:extLst>
              <a:ext uri="{28A0092B-C50C-407E-A947-70E740481C1C}">
                <a14:useLocalDpi xmlns:a14="http://schemas.microsoft.com/office/drawing/2010/main" val="0"/>
              </a:ext>
            </a:extLst>
          </a:blip>
          <a:srcRect/>
          <a:stretch/>
        </p:blipFill>
        <p:spPr>
          <a:xfrm>
            <a:off x="8018079" y="4145445"/>
            <a:ext cx="994543" cy="895661"/>
          </a:xfrm>
          <a:prstGeom prst="rect">
            <a:avLst/>
          </a:prstGeom>
        </p:spPr>
      </p:pic>
      <p:sp>
        <p:nvSpPr>
          <p:cNvPr id="2" name="Espace réservé du titre 1">
            <a:extLst>
              <a:ext uri="{FF2B5EF4-FFF2-40B4-BE49-F238E27FC236}">
                <a16:creationId xmlns:a16="http://schemas.microsoft.com/office/drawing/2014/main" id="{7BC0D1B7-4869-4DFD-B30B-E8602F6931FD}"/>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DF58F5C7-943A-4C54-9609-870D4D2D0AD3}"/>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AA530C8A-297D-4771-99B9-F4EA835FD20F}"/>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B3BC002-EA00-4AF9-8233-4DA6337C30CA}" type="datetimeFigureOut">
              <a:rPr lang="fr-CA" smtClean="0"/>
              <a:t>2021-10-15</a:t>
            </a:fld>
            <a:endParaRPr lang="fr-CA"/>
          </a:p>
        </p:txBody>
      </p:sp>
      <p:sp>
        <p:nvSpPr>
          <p:cNvPr id="5" name="Espace réservé du pied de page 4">
            <a:extLst>
              <a:ext uri="{FF2B5EF4-FFF2-40B4-BE49-F238E27FC236}">
                <a16:creationId xmlns:a16="http://schemas.microsoft.com/office/drawing/2014/main" id="{E9323C44-3D17-4FBC-9FDD-E10575CD61ED}"/>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fr-CA"/>
          </a:p>
        </p:txBody>
      </p:sp>
      <p:sp>
        <p:nvSpPr>
          <p:cNvPr id="6" name="Espace réservé du numéro de diapositive 5">
            <a:extLst>
              <a:ext uri="{FF2B5EF4-FFF2-40B4-BE49-F238E27FC236}">
                <a16:creationId xmlns:a16="http://schemas.microsoft.com/office/drawing/2014/main" id="{2C862CEC-9AD0-4C81-82A9-4835C5C4CBC2}"/>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‹N°›</a:t>
            </a:fld>
            <a:endParaRPr lang="en-GB"/>
          </a:p>
        </p:txBody>
      </p:sp>
    </p:spTree>
    <p:extLst>
      <p:ext uri="{BB962C8B-B14F-4D97-AF65-F5344CB8AC3E}">
        <p14:creationId xmlns:p14="http://schemas.microsoft.com/office/powerpoint/2010/main" val="23657769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fr.wikipedia.org/wiki/Injection_de_d%C3%A9pendance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Command_pattern"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hyperlink" Target="https://fr.wikibooks.org/wiki/Patrons_de_conception/Commande"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You_aren%27t_gonna_need_it" TargetMode="External"/><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hyperlink" Target="https://en.wikipedia.org/wiki/List_of_software_development_philosophies"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nbourre/processing_matrix_server" TargetMode="External"/><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hyperlink" Target="https://github.com/nbourre/matrix_client_mouseDraw"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nbourre/shooting_algo" TargetMode="External"/><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paulpacifico/shutter-encoder/blob/master/src/application/Shutter.java#L2537"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github.com/paulpacifico/shutter-encoder/blob/39b53bbf1c9819527ab8ee49d904e7b67fc7cdd0/src/functions/Command.java#L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623888" y="1282304"/>
            <a:ext cx="7886700" cy="2139553"/>
          </a:xfrm>
        </p:spPr>
        <p:txBody>
          <a:bodyPr spcFirstLastPara="1" lIns="91425" tIns="91425" rIns="91425" bIns="91425" anchor="b" anchorCtr="0">
            <a:normAutofit/>
          </a:bodyPr>
          <a:lstStyle/>
          <a:p>
            <a:pPr marL="0" lvl="0" indent="0" rtl="0">
              <a:spcBef>
                <a:spcPts val="0"/>
              </a:spcBef>
              <a:spcAft>
                <a:spcPts val="0"/>
              </a:spcAft>
              <a:buNone/>
            </a:pPr>
            <a:r>
              <a:rPr lang="fr-CA" noProof="0" dirty="0"/>
              <a:t>Design logiciel</a:t>
            </a:r>
          </a:p>
        </p:txBody>
      </p:sp>
      <p:sp>
        <p:nvSpPr>
          <p:cNvPr id="55" name="Google Shape;55;p13"/>
          <p:cNvSpPr txBox="1">
            <a:spLocks noGrp="1"/>
          </p:cNvSpPr>
          <p:nvPr>
            <p:ph type="body" idx="1"/>
          </p:nvPr>
        </p:nvSpPr>
        <p:spPr>
          <a:xfrm>
            <a:off x="623888" y="3442098"/>
            <a:ext cx="7886700" cy="1125140"/>
          </a:xfrm>
        </p:spPr>
        <p:txBody>
          <a:bodyPr spcFirstLastPara="1" lIns="91425" tIns="91425" rIns="91425" bIns="91425" anchorCtr="0">
            <a:normAutofit/>
          </a:bodyPr>
          <a:lstStyle/>
          <a:p>
            <a:pPr marL="0" lvl="0" indent="0" rtl="0">
              <a:spcBef>
                <a:spcPts val="0"/>
              </a:spcBef>
              <a:spcAft>
                <a:spcPts val="600"/>
              </a:spcAft>
              <a:buNone/>
            </a:pPr>
            <a:r>
              <a:rPr lang="fr-CA" noProof="0" dirty="0"/>
              <a:t>Architecture, design patterns, etc.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628650" y="273844"/>
            <a:ext cx="7886700" cy="994172"/>
          </a:xfrm>
        </p:spPr>
        <p:txBody>
          <a:bodyPr spcFirstLastPara="1" lIns="91425" tIns="91425" rIns="91425" bIns="91425" anchor="ctr" anchorCtr="0">
            <a:normAutofit/>
          </a:bodyPr>
          <a:lstStyle/>
          <a:p>
            <a:pPr marL="0" lvl="0" indent="0" rtl="0">
              <a:spcBef>
                <a:spcPts val="0"/>
              </a:spcBef>
              <a:spcAft>
                <a:spcPts val="0"/>
              </a:spcAft>
              <a:buNone/>
            </a:pPr>
            <a:r>
              <a:rPr lang="fr-CA" noProof="0" dirty="0"/>
              <a:t>Découplage : Solution</a:t>
            </a:r>
          </a:p>
        </p:txBody>
      </p:sp>
      <p:sp>
        <p:nvSpPr>
          <p:cNvPr id="111" name="Google Shape;111;p21"/>
          <p:cNvSpPr txBox="1">
            <a:spLocks noGrp="1"/>
          </p:cNvSpPr>
          <p:nvPr>
            <p:ph idx="1"/>
          </p:nvPr>
        </p:nvSpPr>
        <p:spPr>
          <a:xfrm>
            <a:off x="628650" y="1369219"/>
            <a:ext cx="7886700" cy="3263504"/>
          </a:xfrm>
        </p:spPr>
        <p:txBody>
          <a:bodyPr spcFirstLastPara="1" lIns="91425" tIns="91425" rIns="91425" bIns="91425" anchorCtr="0">
            <a:normAutofit/>
          </a:bodyPr>
          <a:lstStyle/>
          <a:p>
            <a:pPr marL="457200" lvl="0" indent="-342900" rtl="0">
              <a:spcBef>
                <a:spcPts val="0"/>
              </a:spcBef>
              <a:spcAft>
                <a:spcPts val="600"/>
              </a:spcAft>
              <a:buSzPts val="1800"/>
              <a:buChar char="●"/>
            </a:pPr>
            <a:r>
              <a:rPr lang="fr-CA" noProof="0" dirty="0"/>
              <a:t>Une solution pour faire du découplage pour du code déjà existant est d’utiliser le patron d’</a:t>
            </a:r>
            <a:r>
              <a:rPr lang="fr-CA" u="sng" noProof="0" dirty="0">
                <a:hlinkClick r:id="rId3"/>
              </a:rPr>
              <a:t>injection de dépendances</a:t>
            </a:r>
            <a:endParaRPr lang="fr-CA" noProof="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628650" y="273844"/>
            <a:ext cx="7886700" cy="994172"/>
          </a:xfrm>
        </p:spPr>
        <p:txBody>
          <a:bodyPr spcFirstLastPara="1" lIns="91425" tIns="91425" rIns="91425" bIns="91425" anchor="ctr" anchorCtr="0">
            <a:normAutofit/>
          </a:bodyPr>
          <a:lstStyle/>
          <a:p>
            <a:pPr marL="0" lvl="0" indent="0" rtl="0">
              <a:spcBef>
                <a:spcPts val="0"/>
              </a:spcBef>
              <a:spcAft>
                <a:spcPts val="0"/>
              </a:spcAft>
              <a:buNone/>
            </a:pPr>
            <a:r>
              <a:rPr lang="fr-CA" noProof="0" dirty="0"/>
              <a:t>Design Pattern : Injection de dépendances</a:t>
            </a:r>
          </a:p>
        </p:txBody>
      </p:sp>
      <p:sp>
        <p:nvSpPr>
          <p:cNvPr id="117" name="Google Shape;117;p22"/>
          <p:cNvSpPr txBox="1">
            <a:spLocks noGrp="1"/>
          </p:cNvSpPr>
          <p:nvPr>
            <p:ph idx="1"/>
          </p:nvPr>
        </p:nvSpPr>
        <p:spPr>
          <a:xfrm>
            <a:off x="628650" y="1369219"/>
            <a:ext cx="7886700" cy="3263504"/>
          </a:xfrm>
        </p:spPr>
        <p:txBody>
          <a:bodyPr spcFirstLastPara="1" lIns="91425" tIns="91425" rIns="91425" bIns="91425" anchorCtr="0">
            <a:normAutofit/>
          </a:bodyPr>
          <a:lstStyle/>
          <a:p>
            <a:pPr marL="457200" lvl="0" indent="-342900" rtl="0">
              <a:spcBef>
                <a:spcPts val="0"/>
              </a:spcBef>
              <a:spcAft>
                <a:spcPts val="600"/>
              </a:spcAft>
              <a:buSzPts val="1800"/>
              <a:buChar char="●"/>
            </a:pPr>
            <a:r>
              <a:rPr lang="fr-CA" sz="1600" noProof="0" dirty="0"/>
              <a:t>L’injection de dépendance consiste à injecter les services (ou actions) à l’intérieur d’une classe cliente ce qui élimine les dépendances qu’une classe X possède envers une classe Y</a:t>
            </a:r>
          </a:p>
          <a:p>
            <a:pPr marL="457200" lvl="0" indent="-342900" rtl="0">
              <a:spcBef>
                <a:spcPts val="0"/>
              </a:spcBef>
              <a:spcAft>
                <a:spcPts val="600"/>
              </a:spcAft>
              <a:buSzPts val="1800"/>
              <a:buChar char="●"/>
            </a:pPr>
            <a:r>
              <a:rPr lang="fr-CA" sz="1600" noProof="0" dirty="0"/>
              <a:t>Pour implémenter cette méthode</a:t>
            </a:r>
          </a:p>
          <a:p>
            <a:pPr marL="914400" lvl="1" indent="-317500" rtl="0">
              <a:spcBef>
                <a:spcPts val="0"/>
              </a:spcBef>
              <a:spcAft>
                <a:spcPts val="600"/>
              </a:spcAft>
              <a:buSzPts val="1400"/>
              <a:buAutoNum type="arabicPeriod"/>
            </a:pPr>
            <a:r>
              <a:rPr lang="fr-CA" sz="1600" noProof="0" dirty="0"/>
              <a:t>Identifier les dépendances des services que la classe X a besoin de la classe Y</a:t>
            </a:r>
          </a:p>
          <a:p>
            <a:pPr marL="914400" lvl="1" indent="-317500" rtl="0">
              <a:spcBef>
                <a:spcPts val="0"/>
              </a:spcBef>
              <a:spcAft>
                <a:spcPts val="600"/>
              </a:spcAft>
              <a:buSzPts val="1400"/>
              <a:buAutoNum type="arabicPeriod"/>
            </a:pPr>
            <a:r>
              <a:rPr lang="fr-CA" sz="1600" noProof="0" dirty="0"/>
              <a:t>Développer une interface Z qui a les services nécessaires pour X</a:t>
            </a:r>
          </a:p>
          <a:p>
            <a:pPr marL="914400" lvl="1" indent="-317500" rtl="0">
              <a:spcBef>
                <a:spcPts val="0"/>
              </a:spcBef>
              <a:spcAft>
                <a:spcPts val="600"/>
              </a:spcAft>
              <a:buSzPts val="1400"/>
              <a:buAutoNum type="arabicPeriod"/>
            </a:pPr>
            <a:r>
              <a:rPr lang="fr-CA" sz="1600" noProof="0" dirty="0"/>
              <a:t>Modifier Y pour qu’il implémente l’interface Z</a:t>
            </a:r>
          </a:p>
          <a:p>
            <a:pPr marL="914400" lvl="1" indent="-317500" rtl="0">
              <a:spcBef>
                <a:spcPts val="0"/>
              </a:spcBef>
              <a:spcAft>
                <a:spcPts val="600"/>
              </a:spcAft>
              <a:buSzPts val="1400"/>
              <a:buAutoNum type="arabicPeriod"/>
            </a:pPr>
            <a:r>
              <a:rPr lang="fr-CA" sz="1600" noProof="0" dirty="0"/>
              <a:t>Modifier X pour qu’il utilise l’interface Z au lieu de Y</a:t>
            </a:r>
          </a:p>
          <a:p>
            <a:pPr marL="1371600" lvl="2" indent="-317500" rtl="0">
              <a:spcBef>
                <a:spcPts val="0"/>
              </a:spcBef>
              <a:spcAft>
                <a:spcPts val="600"/>
              </a:spcAft>
              <a:buSzPts val="1400"/>
              <a:buChar char="■"/>
            </a:pPr>
            <a:r>
              <a:rPr lang="fr-CA" sz="1600" noProof="0" dirty="0"/>
              <a:t>Choix entre ajouter un constructeur acceptant l’interface ou encore une méthode setter qui recevra l’interface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noProof="0" dirty="0"/>
              <a:t>Injection de dépendances : Exemple</a:t>
            </a:r>
          </a:p>
        </p:txBody>
      </p:sp>
      <p:pic>
        <p:nvPicPr>
          <p:cNvPr id="123" name="Google Shape;123;p23" descr="atom_2016-10-19_11-41-11.png"/>
          <p:cNvPicPr preferRelativeResize="0"/>
          <p:nvPr/>
        </p:nvPicPr>
        <p:blipFill>
          <a:blip r:embed="rId3">
            <a:alphaModFix/>
          </a:blip>
          <a:stretch>
            <a:fillRect/>
          </a:stretch>
        </p:blipFill>
        <p:spPr>
          <a:xfrm>
            <a:off x="1345950" y="1562875"/>
            <a:ext cx="7143750" cy="2562225"/>
          </a:xfrm>
          <a:prstGeom prst="rect">
            <a:avLst/>
          </a:prstGeom>
          <a:noFill/>
          <a:ln>
            <a:noFill/>
          </a:ln>
        </p:spPr>
      </p:pic>
      <p:grpSp>
        <p:nvGrpSpPr>
          <p:cNvPr id="124" name="Google Shape;124;p23"/>
          <p:cNvGrpSpPr/>
          <p:nvPr/>
        </p:nvGrpSpPr>
        <p:grpSpPr>
          <a:xfrm>
            <a:off x="-191355" y="2244290"/>
            <a:ext cx="2075140" cy="1339193"/>
            <a:chOff x="-897750" y="1780550"/>
            <a:chExt cx="1913100" cy="1332000"/>
          </a:xfrm>
        </p:grpSpPr>
        <p:sp>
          <p:nvSpPr>
            <p:cNvPr id="125" name="Google Shape;125;p23"/>
            <p:cNvSpPr txBox="1"/>
            <p:nvPr/>
          </p:nvSpPr>
          <p:spPr>
            <a:xfrm>
              <a:off x="-897750" y="2256050"/>
              <a:ext cx="1869000" cy="49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err="1"/>
                <a:t>Dépendances</a:t>
              </a:r>
              <a:endParaRPr dirty="0"/>
            </a:p>
          </p:txBody>
        </p:sp>
        <p:cxnSp>
          <p:nvCxnSpPr>
            <p:cNvPr id="126" name="Google Shape;126;p23"/>
            <p:cNvCxnSpPr>
              <a:stCxn id="125" idx="0"/>
            </p:cNvCxnSpPr>
            <p:nvPr/>
          </p:nvCxnSpPr>
          <p:spPr>
            <a:xfrm rot="10800000" flipH="1">
              <a:off x="36750" y="1780550"/>
              <a:ext cx="861000" cy="475500"/>
            </a:xfrm>
            <a:prstGeom prst="straightConnector1">
              <a:avLst/>
            </a:prstGeom>
            <a:noFill/>
            <a:ln w="9525" cap="flat" cmpd="sng">
              <a:solidFill>
                <a:schemeClr val="dk2"/>
              </a:solidFill>
              <a:prstDash val="solid"/>
              <a:round/>
              <a:headEnd type="none" w="med" len="med"/>
              <a:tailEnd type="triangle" w="med" len="med"/>
            </a:ln>
          </p:spPr>
        </p:cxnSp>
        <p:cxnSp>
          <p:nvCxnSpPr>
            <p:cNvPr id="127" name="Google Shape;127;p23"/>
            <p:cNvCxnSpPr>
              <a:stCxn id="125" idx="2"/>
            </p:cNvCxnSpPr>
            <p:nvPr/>
          </p:nvCxnSpPr>
          <p:spPr>
            <a:xfrm>
              <a:off x="36750" y="2750450"/>
              <a:ext cx="978600" cy="362100"/>
            </a:xfrm>
            <a:prstGeom prst="straightConnector1">
              <a:avLst/>
            </a:prstGeom>
            <a:noFill/>
            <a:ln w="9525" cap="flat" cmpd="sng">
              <a:solidFill>
                <a:schemeClr val="dk2"/>
              </a:solidFill>
              <a:prstDash val="solid"/>
              <a:round/>
              <a:headEnd type="none" w="med" len="med"/>
              <a:tailEnd type="triangle" w="med" len="med"/>
            </a:ln>
          </p:spPr>
        </p:cxnSp>
      </p:grpSp>
      <p:sp>
        <p:nvSpPr>
          <p:cNvPr id="128" name="Google Shape;128;p23"/>
          <p:cNvSpPr txBox="1"/>
          <p:nvPr/>
        </p:nvSpPr>
        <p:spPr>
          <a:xfrm>
            <a:off x="2260725" y="4244425"/>
            <a:ext cx="4238400" cy="6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FFFF"/>
                </a:solidFill>
              </a:rPr>
              <a:t>Le soldat pourrait avoir un M16 ou autre arme. Quoi faire pour corriger la situation?</a:t>
            </a:r>
            <a:endParaRPr>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noProof="0" dirty="0"/>
              <a:t>Injection de dépendances : Exemple</a:t>
            </a:r>
          </a:p>
        </p:txBody>
      </p:sp>
      <p:pic>
        <p:nvPicPr>
          <p:cNvPr id="134" name="Google Shape;134;p24" descr="atom_2016-10-19_11-46-11.png"/>
          <p:cNvPicPr preferRelativeResize="0"/>
          <p:nvPr/>
        </p:nvPicPr>
        <p:blipFill>
          <a:blip r:embed="rId3">
            <a:alphaModFix/>
          </a:blip>
          <a:stretch>
            <a:fillRect/>
          </a:stretch>
        </p:blipFill>
        <p:spPr>
          <a:xfrm>
            <a:off x="0" y="1182526"/>
            <a:ext cx="9144000" cy="27784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628650" y="273844"/>
            <a:ext cx="7886700" cy="994172"/>
          </a:xfrm>
        </p:spPr>
        <p:txBody>
          <a:bodyPr spcFirstLastPara="1" lIns="91425" tIns="91425" rIns="91425" bIns="91425" anchor="ctr" anchorCtr="0">
            <a:normAutofit/>
          </a:bodyPr>
          <a:lstStyle/>
          <a:p>
            <a:pPr marL="0" lvl="0" indent="0" rtl="0">
              <a:spcBef>
                <a:spcPts val="0"/>
              </a:spcBef>
              <a:spcAft>
                <a:spcPts val="0"/>
              </a:spcAft>
              <a:buNone/>
            </a:pPr>
            <a:r>
              <a:rPr lang="fr-CA" noProof="0" dirty="0"/>
              <a:t>Injection de dépendances : Cons and pros</a:t>
            </a:r>
          </a:p>
        </p:txBody>
      </p:sp>
      <p:sp>
        <p:nvSpPr>
          <p:cNvPr id="140" name="Google Shape;140;p25"/>
          <p:cNvSpPr txBox="1">
            <a:spLocks noGrp="1"/>
          </p:cNvSpPr>
          <p:nvPr>
            <p:ph sz="half" idx="1"/>
          </p:nvPr>
        </p:nvSpPr>
        <p:spPr>
          <a:xfrm>
            <a:off x="628650" y="1369219"/>
            <a:ext cx="3886200" cy="3263504"/>
          </a:xfrm>
        </p:spPr>
        <p:txBody>
          <a:bodyPr spcFirstLastPara="1" lIns="91425" tIns="91425" rIns="91425" bIns="91425" anchorCtr="0">
            <a:normAutofit/>
          </a:bodyPr>
          <a:lstStyle/>
          <a:p>
            <a:pPr marL="0" lvl="0" indent="0" rtl="0">
              <a:spcBef>
                <a:spcPts val="0"/>
              </a:spcBef>
              <a:spcAft>
                <a:spcPts val="0"/>
              </a:spcAft>
              <a:buNone/>
            </a:pPr>
            <a:r>
              <a:rPr lang="fr-CA" sz="1600" noProof="0" dirty="0"/>
              <a:t>Avantages</a:t>
            </a:r>
          </a:p>
          <a:p>
            <a:pPr marL="457200" lvl="0" indent="-317500" rtl="0">
              <a:spcBef>
                <a:spcPts val="1600"/>
              </a:spcBef>
              <a:spcAft>
                <a:spcPts val="0"/>
              </a:spcAft>
              <a:buSzPts val="1400"/>
              <a:buChar char="●"/>
            </a:pPr>
            <a:r>
              <a:rPr lang="fr-CA" sz="1600" noProof="0" dirty="0"/>
              <a:t>Seul les comportements du client sont fixés, les actions peuvent être modifiées</a:t>
            </a:r>
          </a:p>
          <a:p>
            <a:pPr marL="457200" lvl="0" indent="-317500" rtl="0">
              <a:spcBef>
                <a:spcPts val="0"/>
              </a:spcBef>
              <a:spcAft>
                <a:spcPts val="0"/>
              </a:spcAft>
              <a:buSzPts val="1400"/>
              <a:buChar char="●"/>
            </a:pPr>
            <a:r>
              <a:rPr lang="fr-CA" sz="1600" noProof="0" dirty="0"/>
              <a:t>Facile à implémenter dans du vieux code</a:t>
            </a:r>
          </a:p>
          <a:p>
            <a:pPr marL="457200" lvl="0" indent="-317500" rtl="0">
              <a:spcBef>
                <a:spcPts val="0"/>
              </a:spcBef>
              <a:spcAft>
                <a:spcPts val="0"/>
              </a:spcAft>
              <a:buSzPts val="1400"/>
              <a:buChar char="●"/>
            </a:pPr>
            <a:r>
              <a:rPr lang="fr-CA" sz="1600" noProof="0" dirty="0"/>
              <a:t>Permet à deux développeur de travailler séparément sur deux classes indépendantes en autant que la signature des fonctions y soit</a:t>
            </a:r>
          </a:p>
          <a:p>
            <a:pPr marL="457200" lvl="0" indent="-317500" rtl="0">
              <a:spcBef>
                <a:spcPts val="0"/>
              </a:spcBef>
              <a:spcAft>
                <a:spcPts val="0"/>
              </a:spcAft>
              <a:buSzPts val="1400"/>
              <a:buChar char="●"/>
            </a:pPr>
            <a:r>
              <a:rPr lang="fr-CA" sz="1600" noProof="0" dirty="0"/>
              <a:t>Retrait des implémentations concrètes dans la classe cliente</a:t>
            </a:r>
          </a:p>
        </p:txBody>
      </p:sp>
      <p:sp>
        <p:nvSpPr>
          <p:cNvPr id="141" name="Google Shape;141;p25"/>
          <p:cNvSpPr txBox="1">
            <a:spLocks noGrp="1"/>
          </p:cNvSpPr>
          <p:nvPr>
            <p:ph sz="half" idx="2"/>
          </p:nvPr>
        </p:nvSpPr>
        <p:spPr>
          <a:xfrm>
            <a:off x="4629150" y="1369219"/>
            <a:ext cx="3886200" cy="3263504"/>
          </a:xfrm>
        </p:spPr>
        <p:txBody>
          <a:bodyPr spcFirstLastPara="1" lIns="91425" tIns="91425" rIns="91425" bIns="91425" anchorCtr="0">
            <a:normAutofit/>
          </a:bodyPr>
          <a:lstStyle/>
          <a:p>
            <a:pPr marL="0" lvl="0" indent="0" rtl="0">
              <a:spcBef>
                <a:spcPts val="0"/>
              </a:spcBef>
              <a:spcAft>
                <a:spcPts val="0"/>
              </a:spcAft>
              <a:buNone/>
            </a:pPr>
            <a:r>
              <a:rPr lang="fr-CA" noProof="0" dirty="0"/>
              <a:t>Désavantages</a:t>
            </a:r>
          </a:p>
          <a:p>
            <a:pPr marL="457200" lvl="0" indent="-317500" rtl="0">
              <a:spcBef>
                <a:spcPts val="1600"/>
              </a:spcBef>
              <a:spcAft>
                <a:spcPts val="0"/>
              </a:spcAft>
              <a:buSzPts val="1400"/>
              <a:buChar char="●"/>
            </a:pPr>
            <a:r>
              <a:rPr lang="fr-CA" noProof="0" dirty="0"/>
              <a:t>Plus d’effort de développement</a:t>
            </a:r>
          </a:p>
          <a:p>
            <a:pPr marL="457200" lvl="0" indent="-317500" rtl="0">
              <a:spcBef>
                <a:spcPts val="0"/>
              </a:spcBef>
              <a:spcAft>
                <a:spcPts val="0"/>
              </a:spcAft>
              <a:buSzPts val="1400"/>
              <a:buChar char="●"/>
            </a:pPr>
            <a:r>
              <a:rPr lang="fr-CA" noProof="0" dirty="0"/>
              <a:t>Plus difficiles à suivre, car les actions sont séparées des propriétés donc le développeur doit travailler sur plusieurs fichiers</a:t>
            </a:r>
          </a:p>
          <a:p>
            <a:pPr marL="457200" lvl="0" indent="-317500" rtl="0">
              <a:spcBef>
                <a:spcPts val="0"/>
              </a:spcBef>
              <a:spcAft>
                <a:spcPts val="0"/>
              </a:spcAft>
              <a:buSzPts val="1400"/>
              <a:buChar char="●"/>
            </a:pPr>
            <a:r>
              <a:rPr lang="fr-CA" noProof="0" dirty="0"/>
              <a:t>Explosion de classes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2620AD-CF4C-457E-A2DC-C62AAFD711EA}"/>
              </a:ext>
            </a:extLst>
          </p:cNvPr>
          <p:cNvSpPr>
            <a:spLocks noGrp="1"/>
          </p:cNvSpPr>
          <p:nvPr>
            <p:ph type="title"/>
          </p:nvPr>
        </p:nvSpPr>
        <p:spPr/>
        <p:txBody>
          <a:bodyPr/>
          <a:lstStyle/>
          <a:p>
            <a:r>
              <a:rPr lang="fr-CA" dirty="0"/>
              <a:t>Exercices</a:t>
            </a:r>
          </a:p>
        </p:txBody>
      </p:sp>
      <p:sp>
        <p:nvSpPr>
          <p:cNvPr id="3" name="Espace réservé du contenu 2">
            <a:extLst>
              <a:ext uri="{FF2B5EF4-FFF2-40B4-BE49-F238E27FC236}">
                <a16:creationId xmlns:a16="http://schemas.microsoft.com/office/drawing/2014/main" id="{85D078F5-CF85-4230-9FC3-64F60B6E3580}"/>
              </a:ext>
            </a:extLst>
          </p:cNvPr>
          <p:cNvSpPr>
            <a:spLocks noGrp="1"/>
          </p:cNvSpPr>
          <p:nvPr>
            <p:ph sz="half" idx="1"/>
          </p:nvPr>
        </p:nvSpPr>
        <p:spPr/>
        <p:txBody>
          <a:bodyPr/>
          <a:lstStyle/>
          <a:p>
            <a:r>
              <a:rPr lang="en-CA" dirty="0"/>
              <a:t>Dans </a:t>
            </a:r>
            <a:r>
              <a:rPr lang="en-CA" dirty="0" err="1"/>
              <a:t>l’exemple</a:t>
            </a:r>
            <a:r>
              <a:rPr lang="en-CA" dirty="0"/>
              <a:t> ci-</a:t>
            </a:r>
            <a:r>
              <a:rPr lang="en-CA" dirty="0" err="1"/>
              <a:t>contre</a:t>
            </a:r>
            <a:r>
              <a:rPr lang="fr-CA" dirty="0"/>
              <a:t>, quel élément montre une lacune?</a:t>
            </a:r>
          </a:p>
          <a:p>
            <a:r>
              <a:rPr lang="fr-CA" dirty="0"/>
              <a:t>Comment on peut améliorer le code avec l’injection de dépendance?</a:t>
            </a:r>
          </a:p>
        </p:txBody>
      </p:sp>
      <p:sp>
        <p:nvSpPr>
          <p:cNvPr id="8" name="ZoneTexte 7">
            <a:extLst>
              <a:ext uri="{FF2B5EF4-FFF2-40B4-BE49-F238E27FC236}">
                <a16:creationId xmlns:a16="http://schemas.microsoft.com/office/drawing/2014/main" id="{DC9EDC1D-B680-48F0-809A-2CF8F0F85142}"/>
              </a:ext>
            </a:extLst>
          </p:cNvPr>
          <p:cNvSpPr txBox="1"/>
          <p:nvPr/>
        </p:nvSpPr>
        <p:spPr>
          <a:xfrm>
            <a:off x="4629152" y="1369219"/>
            <a:ext cx="4040841" cy="3170099"/>
          </a:xfrm>
          <a:prstGeom prst="rect">
            <a:avLst/>
          </a:prstGeom>
          <a:noFill/>
        </p:spPr>
        <p:txBody>
          <a:bodyPr wrap="square">
            <a:spAutoFit/>
          </a:bodyPr>
          <a:lstStyle/>
          <a:p>
            <a:r>
              <a:rPr lang="fr-CA" sz="1000" dirty="0">
                <a:solidFill>
                  <a:srgbClr val="0000FF"/>
                </a:solidFill>
                <a:latin typeface="Consolas" panose="020B0609020204030204" pitchFamily="49" charset="0"/>
              </a:rPr>
              <a:t>public</a:t>
            </a:r>
            <a:r>
              <a:rPr lang="fr-CA" sz="1000" dirty="0">
                <a:solidFill>
                  <a:srgbClr val="000000"/>
                </a:solidFill>
                <a:latin typeface="Consolas" panose="020B0609020204030204" pitchFamily="49" charset="0"/>
              </a:rPr>
              <a:t> </a:t>
            </a:r>
            <a:r>
              <a:rPr lang="fr-CA" sz="1000" dirty="0">
                <a:solidFill>
                  <a:srgbClr val="0000FF"/>
                </a:solidFill>
                <a:latin typeface="Consolas" panose="020B0609020204030204" pitchFamily="49" charset="0"/>
              </a:rPr>
              <a:t>class</a:t>
            </a:r>
            <a:r>
              <a:rPr lang="fr-CA" sz="1000" dirty="0">
                <a:solidFill>
                  <a:srgbClr val="000000"/>
                </a:solidFill>
                <a:latin typeface="Consolas" panose="020B0609020204030204" pitchFamily="49" charset="0"/>
              </a:rPr>
              <a:t> </a:t>
            </a:r>
            <a:r>
              <a:rPr lang="fr-CA" sz="1000" dirty="0" err="1">
                <a:solidFill>
                  <a:srgbClr val="2B91AF"/>
                </a:solidFill>
                <a:latin typeface="Consolas" panose="020B0609020204030204" pitchFamily="49" charset="0"/>
              </a:rPr>
              <a:t>ProductViewModel</a:t>
            </a:r>
            <a:r>
              <a:rPr lang="fr-CA" sz="1000" dirty="0">
                <a:solidFill>
                  <a:srgbClr val="000000"/>
                </a:solidFill>
                <a:latin typeface="Consolas" panose="020B0609020204030204" pitchFamily="49" charset="0"/>
              </a:rPr>
              <a:t> : </a:t>
            </a:r>
            <a:r>
              <a:rPr lang="fr-CA" sz="1000" dirty="0" err="1">
                <a:solidFill>
                  <a:srgbClr val="000000"/>
                </a:solidFill>
                <a:latin typeface="Consolas" panose="020B0609020204030204" pitchFamily="49" charset="0"/>
              </a:rPr>
              <a:t>BaseViewModel</a:t>
            </a:r>
            <a:endParaRPr lang="fr-CA" sz="1000" dirty="0">
              <a:solidFill>
                <a:srgbClr val="000000"/>
              </a:solidFill>
              <a:latin typeface="Consolas" panose="020B0609020204030204" pitchFamily="49" charset="0"/>
            </a:endParaRPr>
          </a:p>
          <a:p>
            <a:r>
              <a:rPr lang="fr-CA" sz="1000" dirty="0">
                <a:solidFill>
                  <a:srgbClr val="000000"/>
                </a:solidFill>
                <a:latin typeface="Consolas" panose="020B0609020204030204" pitchFamily="49" charset="0"/>
              </a:rPr>
              <a:t>{</a:t>
            </a:r>
          </a:p>
          <a:p>
            <a:r>
              <a:rPr lang="fr-CA" sz="1000" dirty="0">
                <a:solidFill>
                  <a:srgbClr val="000000"/>
                </a:solidFill>
                <a:latin typeface="Consolas" panose="020B0609020204030204" pitchFamily="49" charset="0"/>
              </a:rPr>
              <a:t>    </a:t>
            </a:r>
            <a:r>
              <a:rPr lang="fr-CA" sz="1000" dirty="0" err="1">
                <a:solidFill>
                  <a:srgbClr val="000000"/>
                </a:solidFill>
                <a:latin typeface="Consolas" panose="020B0609020204030204" pitchFamily="49" charset="0"/>
              </a:rPr>
              <a:t>ProductDataService</a:t>
            </a:r>
            <a:r>
              <a:rPr lang="fr-CA" sz="1000" dirty="0">
                <a:solidFill>
                  <a:srgbClr val="000000"/>
                </a:solidFill>
                <a:latin typeface="Consolas" panose="020B0609020204030204" pitchFamily="49" charset="0"/>
              </a:rPr>
              <a:t> </a:t>
            </a:r>
            <a:r>
              <a:rPr lang="fr-CA" sz="1000" dirty="0" err="1">
                <a:solidFill>
                  <a:srgbClr val="000000"/>
                </a:solidFill>
                <a:latin typeface="Consolas" panose="020B0609020204030204" pitchFamily="49" charset="0"/>
              </a:rPr>
              <a:t>productDataService</a:t>
            </a:r>
            <a:r>
              <a:rPr lang="fr-CA" sz="1000" dirty="0">
                <a:solidFill>
                  <a:srgbClr val="000000"/>
                </a:solidFill>
                <a:latin typeface="Consolas" panose="020B0609020204030204" pitchFamily="49" charset="0"/>
              </a:rPr>
              <a:t> =</a:t>
            </a:r>
          </a:p>
          <a:p>
            <a:r>
              <a:rPr lang="fr-CA" sz="1000" dirty="0">
                <a:solidFill>
                  <a:srgbClr val="0000FF"/>
                </a:solidFill>
                <a:latin typeface="Consolas" panose="020B0609020204030204" pitchFamily="49" charset="0"/>
              </a:rPr>
              <a:t>        new</a:t>
            </a:r>
            <a:r>
              <a:rPr lang="fr-CA" sz="1000" dirty="0">
                <a:solidFill>
                  <a:srgbClr val="000000"/>
                </a:solidFill>
                <a:latin typeface="Consolas" panose="020B0609020204030204" pitchFamily="49" charset="0"/>
              </a:rPr>
              <a:t> </a:t>
            </a:r>
            <a:r>
              <a:rPr lang="fr-CA" sz="1000" dirty="0" err="1">
                <a:solidFill>
                  <a:srgbClr val="000000"/>
                </a:solidFill>
                <a:latin typeface="Consolas" panose="020B0609020204030204" pitchFamily="49" charset="0"/>
              </a:rPr>
              <a:t>ProductDataService</a:t>
            </a:r>
            <a:r>
              <a:rPr lang="fr-CA" sz="1000" dirty="0">
                <a:solidFill>
                  <a:srgbClr val="000000"/>
                </a:solidFill>
                <a:latin typeface="Consolas" panose="020B0609020204030204" pitchFamily="49" charset="0"/>
              </a:rPr>
              <a:t>();</a:t>
            </a:r>
          </a:p>
          <a:p>
            <a:endParaRPr lang="fr-CA" sz="1000" dirty="0">
              <a:solidFill>
                <a:srgbClr val="000000"/>
              </a:solidFill>
              <a:latin typeface="Consolas" panose="020B0609020204030204" pitchFamily="49" charset="0"/>
            </a:endParaRPr>
          </a:p>
          <a:p>
            <a:r>
              <a:rPr lang="fr-CA" sz="1000" dirty="0">
                <a:solidFill>
                  <a:srgbClr val="000000"/>
                </a:solidFill>
                <a:latin typeface="Consolas" panose="020B0609020204030204" pitchFamily="49" charset="0"/>
              </a:rPr>
              <a:t>    </a:t>
            </a:r>
            <a:r>
              <a:rPr lang="fr-CA" sz="1000" dirty="0" err="1">
                <a:solidFill>
                  <a:srgbClr val="0000FF"/>
                </a:solidFill>
                <a:latin typeface="Consolas" panose="020B0609020204030204" pitchFamily="49" charset="0"/>
              </a:rPr>
              <a:t>private</a:t>
            </a:r>
            <a:r>
              <a:rPr lang="fr-CA" sz="1000" dirty="0">
                <a:solidFill>
                  <a:srgbClr val="000000"/>
                </a:solidFill>
                <a:latin typeface="Consolas" panose="020B0609020204030204" pitchFamily="49" charset="0"/>
              </a:rPr>
              <a:t> ObservableCollection&lt;Product&gt; </a:t>
            </a:r>
            <a:r>
              <a:rPr lang="fr-CA" sz="1000" dirty="0" err="1">
                <a:solidFill>
                  <a:srgbClr val="000000"/>
                </a:solidFill>
                <a:latin typeface="Consolas" panose="020B0609020204030204" pitchFamily="49" charset="0"/>
              </a:rPr>
              <a:t>products</a:t>
            </a:r>
            <a:r>
              <a:rPr lang="fr-CA" sz="1000" dirty="0">
                <a:solidFill>
                  <a:srgbClr val="000000"/>
                </a:solidFill>
                <a:latin typeface="Consolas" panose="020B0609020204030204" pitchFamily="49" charset="0"/>
              </a:rPr>
              <a:t>;</a:t>
            </a:r>
          </a:p>
          <a:p>
            <a:endParaRPr lang="fr-CA" sz="1000" dirty="0">
              <a:solidFill>
                <a:srgbClr val="000000"/>
              </a:solidFill>
              <a:latin typeface="Consolas" panose="020B0609020204030204" pitchFamily="49" charset="0"/>
            </a:endParaRPr>
          </a:p>
          <a:p>
            <a:r>
              <a:rPr lang="fr-CA" sz="1000" dirty="0">
                <a:solidFill>
                  <a:srgbClr val="000000"/>
                </a:solidFill>
                <a:latin typeface="Consolas" panose="020B0609020204030204" pitchFamily="49" charset="0"/>
              </a:rPr>
              <a:t>    </a:t>
            </a:r>
            <a:r>
              <a:rPr lang="fr-CA" sz="1000" dirty="0">
                <a:solidFill>
                  <a:srgbClr val="0000FF"/>
                </a:solidFill>
                <a:latin typeface="Consolas" panose="020B0609020204030204" pitchFamily="49" charset="0"/>
              </a:rPr>
              <a:t>public</a:t>
            </a:r>
            <a:r>
              <a:rPr lang="fr-CA" sz="1000" dirty="0">
                <a:solidFill>
                  <a:srgbClr val="000000"/>
                </a:solidFill>
                <a:latin typeface="Consolas" panose="020B0609020204030204" pitchFamily="49" charset="0"/>
              </a:rPr>
              <a:t> ObservableCollection&lt;Product&gt; </a:t>
            </a:r>
            <a:r>
              <a:rPr lang="fr-CA" sz="1000" dirty="0" err="1">
                <a:solidFill>
                  <a:srgbClr val="000000"/>
                </a:solidFill>
                <a:latin typeface="Consolas" panose="020B0609020204030204" pitchFamily="49" charset="0"/>
              </a:rPr>
              <a:t>Products</a:t>
            </a:r>
            <a:endParaRPr lang="fr-CA" sz="1000" dirty="0">
              <a:solidFill>
                <a:srgbClr val="000000"/>
              </a:solidFill>
              <a:latin typeface="Consolas" panose="020B0609020204030204" pitchFamily="49" charset="0"/>
            </a:endParaRPr>
          </a:p>
          <a:p>
            <a:r>
              <a:rPr lang="fr-CA" sz="1000" dirty="0">
                <a:solidFill>
                  <a:srgbClr val="000000"/>
                </a:solidFill>
                <a:latin typeface="Consolas" panose="020B0609020204030204" pitchFamily="49" charset="0"/>
              </a:rPr>
              <a:t>    {</a:t>
            </a:r>
          </a:p>
          <a:p>
            <a:r>
              <a:rPr lang="fr-CA" sz="1000" dirty="0">
                <a:solidFill>
                  <a:srgbClr val="000000"/>
                </a:solidFill>
                <a:latin typeface="Consolas" panose="020B0609020204030204" pitchFamily="49" charset="0"/>
              </a:rPr>
              <a:t>        </a:t>
            </a:r>
            <a:r>
              <a:rPr lang="fr-CA" sz="1000" dirty="0" err="1">
                <a:solidFill>
                  <a:srgbClr val="0000FF"/>
                </a:solidFill>
                <a:latin typeface="Consolas" panose="020B0609020204030204" pitchFamily="49" charset="0"/>
              </a:rPr>
              <a:t>get</a:t>
            </a:r>
            <a:r>
              <a:rPr lang="fr-CA" sz="1000" dirty="0">
                <a:solidFill>
                  <a:srgbClr val="000000"/>
                </a:solidFill>
                <a:latin typeface="Consolas" panose="020B0609020204030204" pitchFamily="49" charset="0"/>
              </a:rPr>
              <a:t> { </a:t>
            </a:r>
            <a:r>
              <a:rPr lang="fr-CA" sz="1000" dirty="0">
                <a:solidFill>
                  <a:srgbClr val="0000FF"/>
                </a:solidFill>
                <a:latin typeface="Consolas" panose="020B0609020204030204" pitchFamily="49" charset="0"/>
              </a:rPr>
              <a:t>return</a:t>
            </a:r>
            <a:r>
              <a:rPr lang="fr-CA" sz="1000" dirty="0">
                <a:solidFill>
                  <a:srgbClr val="000000"/>
                </a:solidFill>
                <a:latin typeface="Consolas" panose="020B0609020204030204" pitchFamily="49" charset="0"/>
              </a:rPr>
              <a:t> </a:t>
            </a:r>
            <a:r>
              <a:rPr lang="fr-CA" sz="1000" dirty="0" err="1">
                <a:solidFill>
                  <a:srgbClr val="000000"/>
                </a:solidFill>
                <a:latin typeface="Consolas" panose="020B0609020204030204" pitchFamily="49" charset="0"/>
              </a:rPr>
              <a:t>products</a:t>
            </a:r>
            <a:r>
              <a:rPr lang="fr-CA" sz="1000" dirty="0">
                <a:solidFill>
                  <a:srgbClr val="000000"/>
                </a:solidFill>
                <a:latin typeface="Consolas" panose="020B0609020204030204" pitchFamily="49" charset="0"/>
              </a:rPr>
              <a:t>; }</a:t>
            </a:r>
          </a:p>
          <a:p>
            <a:r>
              <a:rPr lang="fr-CA" sz="1000" dirty="0">
                <a:solidFill>
                  <a:srgbClr val="000000"/>
                </a:solidFill>
                <a:latin typeface="Consolas" panose="020B0609020204030204" pitchFamily="49" charset="0"/>
              </a:rPr>
              <a:t>        </a:t>
            </a:r>
            <a:r>
              <a:rPr lang="fr-CA" sz="1000" dirty="0">
                <a:solidFill>
                  <a:srgbClr val="0000FF"/>
                </a:solidFill>
                <a:latin typeface="Consolas" panose="020B0609020204030204" pitchFamily="49" charset="0"/>
              </a:rPr>
              <a:t>set</a:t>
            </a:r>
            <a:r>
              <a:rPr lang="fr-CA" sz="1000" dirty="0">
                <a:solidFill>
                  <a:srgbClr val="000000"/>
                </a:solidFill>
                <a:latin typeface="Consolas" panose="020B0609020204030204" pitchFamily="49" charset="0"/>
              </a:rPr>
              <a:t> { </a:t>
            </a:r>
            <a:r>
              <a:rPr lang="fr-CA" sz="1000" dirty="0" err="1">
                <a:solidFill>
                  <a:srgbClr val="000000"/>
                </a:solidFill>
                <a:latin typeface="Consolas" panose="020B0609020204030204" pitchFamily="49" charset="0"/>
              </a:rPr>
              <a:t>products</a:t>
            </a:r>
            <a:r>
              <a:rPr lang="fr-CA" sz="1000" dirty="0">
                <a:solidFill>
                  <a:srgbClr val="000000"/>
                </a:solidFill>
                <a:latin typeface="Consolas" panose="020B0609020204030204" pitchFamily="49" charset="0"/>
              </a:rPr>
              <a:t> = value; }</a:t>
            </a:r>
          </a:p>
          <a:p>
            <a:r>
              <a:rPr lang="fr-CA" sz="1000" dirty="0">
                <a:solidFill>
                  <a:srgbClr val="000000"/>
                </a:solidFill>
                <a:latin typeface="Consolas" panose="020B0609020204030204" pitchFamily="49" charset="0"/>
              </a:rPr>
              <a:t>    }</a:t>
            </a:r>
          </a:p>
          <a:p>
            <a:endParaRPr lang="fr-CA" sz="1000" dirty="0">
              <a:solidFill>
                <a:srgbClr val="000000"/>
              </a:solidFill>
              <a:latin typeface="Consolas" panose="020B0609020204030204" pitchFamily="49" charset="0"/>
            </a:endParaRPr>
          </a:p>
          <a:p>
            <a:r>
              <a:rPr lang="fr-CA" sz="1000" dirty="0">
                <a:solidFill>
                  <a:srgbClr val="000000"/>
                </a:solidFill>
                <a:latin typeface="Consolas" panose="020B0609020204030204" pitchFamily="49" charset="0"/>
              </a:rPr>
              <a:t>    </a:t>
            </a:r>
            <a:r>
              <a:rPr lang="fr-CA" sz="1000" dirty="0">
                <a:solidFill>
                  <a:srgbClr val="0000FF"/>
                </a:solidFill>
                <a:latin typeface="Consolas" panose="020B0609020204030204" pitchFamily="49" charset="0"/>
              </a:rPr>
              <a:t>public</a:t>
            </a:r>
            <a:r>
              <a:rPr lang="fr-CA" sz="1000" dirty="0">
                <a:solidFill>
                  <a:srgbClr val="000000"/>
                </a:solidFill>
                <a:latin typeface="Consolas" panose="020B0609020204030204" pitchFamily="49" charset="0"/>
              </a:rPr>
              <a:t> </a:t>
            </a:r>
            <a:r>
              <a:rPr lang="fr-CA" sz="1000" dirty="0" err="1">
                <a:solidFill>
                  <a:srgbClr val="2B91AF"/>
                </a:solidFill>
                <a:latin typeface="Consolas" panose="020B0609020204030204" pitchFamily="49" charset="0"/>
              </a:rPr>
              <a:t>ProductViewModel</a:t>
            </a:r>
            <a:r>
              <a:rPr lang="fr-CA" sz="1000" dirty="0">
                <a:solidFill>
                  <a:srgbClr val="000000"/>
                </a:solidFill>
                <a:latin typeface="Consolas" panose="020B0609020204030204" pitchFamily="49" charset="0"/>
              </a:rPr>
              <a:t>()</a:t>
            </a:r>
          </a:p>
          <a:p>
            <a:r>
              <a:rPr lang="fr-CA" sz="1000" dirty="0">
                <a:solidFill>
                  <a:srgbClr val="000000"/>
                </a:solidFill>
                <a:latin typeface="Consolas" panose="020B0609020204030204" pitchFamily="49" charset="0"/>
              </a:rPr>
              <a:t>    {</a:t>
            </a:r>
          </a:p>
          <a:p>
            <a:r>
              <a:rPr lang="fr-CA" sz="1000" dirty="0">
                <a:solidFill>
                  <a:srgbClr val="000000"/>
                </a:solidFill>
                <a:latin typeface="Consolas" panose="020B0609020204030204" pitchFamily="49" charset="0"/>
              </a:rPr>
              <a:t>        </a:t>
            </a:r>
            <a:r>
              <a:rPr lang="fr-CA" sz="1000" dirty="0" err="1">
                <a:solidFill>
                  <a:srgbClr val="000000"/>
                </a:solidFill>
                <a:latin typeface="Consolas" panose="020B0609020204030204" pitchFamily="49" charset="0"/>
              </a:rPr>
              <a:t>Products</a:t>
            </a:r>
            <a:r>
              <a:rPr lang="fr-CA" sz="1000" dirty="0">
                <a:solidFill>
                  <a:srgbClr val="000000"/>
                </a:solidFill>
                <a:latin typeface="Consolas" panose="020B0609020204030204" pitchFamily="49" charset="0"/>
              </a:rPr>
              <a:t> = </a:t>
            </a:r>
          </a:p>
          <a:p>
            <a:r>
              <a:rPr lang="fr-CA" sz="1000" dirty="0">
                <a:solidFill>
                  <a:srgbClr val="000000"/>
                </a:solidFill>
                <a:latin typeface="Consolas" panose="020B0609020204030204" pitchFamily="49" charset="0"/>
              </a:rPr>
              <a:t>            </a:t>
            </a:r>
            <a:r>
              <a:rPr lang="fr-CA" sz="1000" dirty="0">
                <a:solidFill>
                  <a:srgbClr val="0000FF"/>
                </a:solidFill>
                <a:latin typeface="Consolas" panose="020B0609020204030204" pitchFamily="49" charset="0"/>
              </a:rPr>
              <a:t>new</a:t>
            </a:r>
            <a:r>
              <a:rPr lang="fr-CA" sz="1000" dirty="0">
                <a:solidFill>
                  <a:srgbClr val="000000"/>
                </a:solidFill>
                <a:latin typeface="Consolas" panose="020B0609020204030204" pitchFamily="49" charset="0"/>
              </a:rPr>
              <a:t> ObservableCollection&lt;Product&gt;</a:t>
            </a:r>
          </a:p>
          <a:p>
            <a:r>
              <a:rPr lang="fr-CA" sz="1000" dirty="0">
                <a:solidFill>
                  <a:srgbClr val="000000"/>
                </a:solidFill>
                <a:latin typeface="Consolas" panose="020B0609020204030204" pitchFamily="49" charset="0"/>
              </a:rPr>
              <a:t>            (</a:t>
            </a:r>
            <a:r>
              <a:rPr lang="fr-CA" sz="1000" dirty="0" err="1">
                <a:solidFill>
                  <a:srgbClr val="000000"/>
                </a:solidFill>
                <a:latin typeface="Consolas" panose="020B0609020204030204" pitchFamily="49" charset="0"/>
              </a:rPr>
              <a:t>productDataService.GetAll</a:t>
            </a:r>
            <a:r>
              <a:rPr lang="fr-CA" sz="1000" dirty="0">
                <a:solidFill>
                  <a:srgbClr val="000000"/>
                </a:solidFill>
                <a:latin typeface="Consolas" panose="020B0609020204030204" pitchFamily="49" charset="0"/>
              </a:rPr>
              <a:t>());</a:t>
            </a:r>
          </a:p>
          <a:p>
            <a:r>
              <a:rPr lang="fr-CA" sz="1000" dirty="0">
                <a:solidFill>
                  <a:srgbClr val="000000"/>
                </a:solidFill>
                <a:latin typeface="Consolas" panose="020B0609020204030204" pitchFamily="49" charset="0"/>
              </a:rPr>
              <a:t>    }</a:t>
            </a:r>
          </a:p>
          <a:p>
            <a:r>
              <a:rPr lang="fr-CA" sz="1000" dirty="0">
                <a:solidFill>
                  <a:srgbClr val="000000"/>
                </a:solidFill>
                <a:latin typeface="Consolas" panose="020B0609020204030204" pitchFamily="49" charset="0"/>
              </a:rPr>
              <a:t>}</a:t>
            </a:r>
            <a:endParaRPr lang="fr-CA" sz="1000" dirty="0"/>
          </a:p>
        </p:txBody>
      </p:sp>
      <p:sp>
        <p:nvSpPr>
          <p:cNvPr id="9" name="ZoneTexte 8">
            <a:extLst>
              <a:ext uri="{FF2B5EF4-FFF2-40B4-BE49-F238E27FC236}">
                <a16:creationId xmlns:a16="http://schemas.microsoft.com/office/drawing/2014/main" id="{319650DB-8BEA-47B7-81DC-AB0F67B3E6FF}"/>
              </a:ext>
            </a:extLst>
          </p:cNvPr>
          <p:cNvSpPr txBox="1"/>
          <p:nvPr/>
        </p:nvSpPr>
        <p:spPr>
          <a:xfrm>
            <a:off x="4629152" y="1369219"/>
            <a:ext cx="4040841" cy="3170099"/>
          </a:xfrm>
          <a:prstGeom prst="rect">
            <a:avLst/>
          </a:prstGeom>
          <a:noFill/>
        </p:spPr>
        <p:txBody>
          <a:bodyPr wrap="square">
            <a:spAutoFit/>
          </a:bodyPr>
          <a:lstStyle/>
          <a:p>
            <a:r>
              <a:rPr lang="fr-CA" sz="1000" dirty="0">
                <a:solidFill>
                  <a:srgbClr val="0000FF"/>
                </a:solidFill>
                <a:latin typeface="Consolas" panose="020B0609020204030204" pitchFamily="49" charset="0"/>
              </a:rPr>
              <a:t>public</a:t>
            </a:r>
            <a:r>
              <a:rPr lang="fr-CA" sz="1000" dirty="0">
                <a:solidFill>
                  <a:srgbClr val="000000"/>
                </a:solidFill>
                <a:latin typeface="Consolas" panose="020B0609020204030204" pitchFamily="49" charset="0"/>
              </a:rPr>
              <a:t> </a:t>
            </a:r>
            <a:r>
              <a:rPr lang="fr-CA" sz="1000" dirty="0">
                <a:solidFill>
                  <a:srgbClr val="0000FF"/>
                </a:solidFill>
                <a:latin typeface="Consolas" panose="020B0609020204030204" pitchFamily="49" charset="0"/>
              </a:rPr>
              <a:t>class</a:t>
            </a:r>
            <a:r>
              <a:rPr lang="fr-CA" sz="1000" dirty="0">
                <a:solidFill>
                  <a:srgbClr val="000000"/>
                </a:solidFill>
                <a:latin typeface="Consolas" panose="020B0609020204030204" pitchFamily="49" charset="0"/>
              </a:rPr>
              <a:t> </a:t>
            </a:r>
            <a:r>
              <a:rPr lang="fr-CA" sz="1000" dirty="0" err="1">
                <a:solidFill>
                  <a:srgbClr val="2B91AF"/>
                </a:solidFill>
                <a:latin typeface="Consolas" panose="020B0609020204030204" pitchFamily="49" charset="0"/>
              </a:rPr>
              <a:t>ProductViewModel</a:t>
            </a:r>
            <a:r>
              <a:rPr lang="fr-CA" sz="1000" dirty="0">
                <a:solidFill>
                  <a:srgbClr val="000000"/>
                </a:solidFill>
                <a:latin typeface="Consolas" panose="020B0609020204030204" pitchFamily="49" charset="0"/>
              </a:rPr>
              <a:t> : </a:t>
            </a:r>
            <a:r>
              <a:rPr lang="fr-CA" sz="1000" dirty="0" err="1">
                <a:solidFill>
                  <a:srgbClr val="000000"/>
                </a:solidFill>
                <a:latin typeface="Consolas" panose="020B0609020204030204" pitchFamily="49" charset="0"/>
              </a:rPr>
              <a:t>BaseViewModel</a:t>
            </a:r>
            <a:endParaRPr lang="fr-CA" sz="1000" dirty="0">
              <a:solidFill>
                <a:srgbClr val="000000"/>
              </a:solidFill>
              <a:latin typeface="Consolas" panose="020B0609020204030204" pitchFamily="49" charset="0"/>
            </a:endParaRPr>
          </a:p>
          <a:p>
            <a:r>
              <a:rPr lang="fr-CA" sz="1000" dirty="0">
                <a:solidFill>
                  <a:srgbClr val="000000"/>
                </a:solidFill>
                <a:latin typeface="Consolas" panose="020B0609020204030204" pitchFamily="49" charset="0"/>
              </a:rPr>
              <a:t>{</a:t>
            </a:r>
          </a:p>
          <a:p>
            <a:r>
              <a:rPr lang="fr-CA" sz="1000" dirty="0">
                <a:solidFill>
                  <a:srgbClr val="000000"/>
                </a:solidFill>
                <a:latin typeface="Consolas" panose="020B0609020204030204" pitchFamily="49" charset="0"/>
              </a:rPr>
              <a:t>    </a:t>
            </a:r>
            <a:r>
              <a:rPr lang="fr-CA" sz="1000" b="1" dirty="0" err="1">
                <a:solidFill>
                  <a:srgbClr val="FF0000"/>
                </a:solidFill>
                <a:latin typeface="Consolas" panose="020B0609020204030204" pitchFamily="49" charset="0"/>
              </a:rPr>
              <a:t>ProductDataService</a:t>
            </a:r>
            <a:r>
              <a:rPr lang="fr-CA" sz="1000" b="1" dirty="0">
                <a:solidFill>
                  <a:srgbClr val="FF0000"/>
                </a:solidFill>
                <a:latin typeface="Consolas" panose="020B0609020204030204" pitchFamily="49" charset="0"/>
              </a:rPr>
              <a:t> </a:t>
            </a:r>
            <a:r>
              <a:rPr lang="fr-CA" sz="1000" b="1" dirty="0" err="1">
                <a:solidFill>
                  <a:srgbClr val="FF0000"/>
                </a:solidFill>
                <a:latin typeface="Consolas" panose="020B0609020204030204" pitchFamily="49" charset="0"/>
              </a:rPr>
              <a:t>productDataService</a:t>
            </a:r>
            <a:r>
              <a:rPr lang="fr-CA" sz="1000" b="1" dirty="0">
                <a:solidFill>
                  <a:srgbClr val="FF0000"/>
                </a:solidFill>
                <a:latin typeface="Consolas" panose="020B0609020204030204" pitchFamily="49" charset="0"/>
              </a:rPr>
              <a:t> =</a:t>
            </a:r>
          </a:p>
          <a:p>
            <a:r>
              <a:rPr lang="fr-CA" sz="1000" b="1" dirty="0">
                <a:solidFill>
                  <a:srgbClr val="FF0000"/>
                </a:solidFill>
                <a:latin typeface="Consolas" panose="020B0609020204030204" pitchFamily="49" charset="0"/>
              </a:rPr>
              <a:t>        new </a:t>
            </a:r>
            <a:r>
              <a:rPr lang="fr-CA" sz="1000" b="1" dirty="0" err="1">
                <a:solidFill>
                  <a:srgbClr val="FF0000"/>
                </a:solidFill>
                <a:latin typeface="Consolas" panose="020B0609020204030204" pitchFamily="49" charset="0"/>
              </a:rPr>
              <a:t>ProductDataService</a:t>
            </a:r>
            <a:r>
              <a:rPr lang="fr-CA" sz="1000" b="1" dirty="0">
                <a:solidFill>
                  <a:srgbClr val="FF0000"/>
                </a:solidFill>
                <a:latin typeface="Consolas" panose="020B0609020204030204" pitchFamily="49" charset="0"/>
              </a:rPr>
              <a:t>();</a:t>
            </a:r>
          </a:p>
          <a:p>
            <a:endParaRPr lang="fr-CA" sz="1000" dirty="0">
              <a:solidFill>
                <a:srgbClr val="000000"/>
              </a:solidFill>
              <a:latin typeface="Consolas" panose="020B0609020204030204" pitchFamily="49" charset="0"/>
            </a:endParaRPr>
          </a:p>
          <a:p>
            <a:r>
              <a:rPr lang="fr-CA" sz="1000" dirty="0">
                <a:solidFill>
                  <a:srgbClr val="000000"/>
                </a:solidFill>
                <a:latin typeface="Consolas" panose="020B0609020204030204" pitchFamily="49" charset="0"/>
              </a:rPr>
              <a:t>    </a:t>
            </a:r>
            <a:r>
              <a:rPr lang="fr-CA" sz="1000" dirty="0" err="1">
                <a:solidFill>
                  <a:srgbClr val="0000FF"/>
                </a:solidFill>
                <a:latin typeface="Consolas" panose="020B0609020204030204" pitchFamily="49" charset="0"/>
              </a:rPr>
              <a:t>private</a:t>
            </a:r>
            <a:r>
              <a:rPr lang="fr-CA" sz="1000" dirty="0">
                <a:solidFill>
                  <a:srgbClr val="000000"/>
                </a:solidFill>
                <a:latin typeface="Consolas" panose="020B0609020204030204" pitchFamily="49" charset="0"/>
              </a:rPr>
              <a:t> ObservableCollection&lt;Product&gt; </a:t>
            </a:r>
            <a:r>
              <a:rPr lang="fr-CA" sz="1000" dirty="0" err="1">
                <a:solidFill>
                  <a:srgbClr val="000000"/>
                </a:solidFill>
                <a:latin typeface="Consolas" panose="020B0609020204030204" pitchFamily="49" charset="0"/>
              </a:rPr>
              <a:t>products</a:t>
            </a:r>
            <a:r>
              <a:rPr lang="fr-CA" sz="1000" dirty="0">
                <a:solidFill>
                  <a:srgbClr val="000000"/>
                </a:solidFill>
                <a:latin typeface="Consolas" panose="020B0609020204030204" pitchFamily="49" charset="0"/>
              </a:rPr>
              <a:t>;</a:t>
            </a:r>
          </a:p>
          <a:p>
            <a:endParaRPr lang="fr-CA" sz="1000" dirty="0">
              <a:solidFill>
                <a:srgbClr val="000000"/>
              </a:solidFill>
              <a:latin typeface="Consolas" panose="020B0609020204030204" pitchFamily="49" charset="0"/>
            </a:endParaRPr>
          </a:p>
          <a:p>
            <a:r>
              <a:rPr lang="fr-CA" sz="1000" dirty="0">
                <a:solidFill>
                  <a:srgbClr val="000000"/>
                </a:solidFill>
                <a:latin typeface="Consolas" panose="020B0609020204030204" pitchFamily="49" charset="0"/>
              </a:rPr>
              <a:t>    </a:t>
            </a:r>
            <a:r>
              <a:rPr lang="fr-CA" sz="1000" dirty="0">
                <a:solidFill>
                  <a:srgbClr val="0000FF"/>
                </a:solidFill>
                <a:latin typeface="Consolas" panose="020B0609020204030204" pitchFamily="49" charset="0"/>
              </a:rPr>
              <a:t>public</a:t>
            </a:r>
            <a:r>
              <a:rPr lang="fr-CA" sz="1000" dirty="0">
                <a:solidFill>
                  <a:srgbClr val="000000"/>
                </a:solidFill>
                <a:latin typeface="Consolas" panose="020B0609020204030204" pitchFamily="49" charset="0"/>
              </a:rPr>
              <a:t> ObservableCollection&lt;Product&gt; </a:t>
            </a:r>
            <a:r>
              <a:rPr lang="fr-CA" sz="1000" dirty="0" err="1">
                <a:solidFill>
                  <a:srgbClr val="000000"/>
                </a:solidFill>
                <a:latin typeface="Consolas" panose="020B0609020204030204" pitchFamily="49" charset="0"/>
              </a:rPr>
              <a:t>Products</a:t>
            </a:r>
            <a:endParaRPr lang="fr-CA" sz="1000" dirty="0">
              <a:solidFill>
                <a:srgbClr val="000000"/>
              </a:solidFill>
              <a:latin typeface="Consolas" panose="020B0609020204030204" pitchFamily="49" charset="0"/>
            </a:endParaRPr>
          </a:p>
          <a:p>
            <a:r>
              <a:rPr lang="fr-CA" sz="1000" dirty="0">
                <a:solidFill>
                  <a:srgbClr val="000000"/>
                </a:solidFill>
                <a:latin typeface="Consolas" panose="020B0609020204030204" pitchFamily="49" charset="0"/>
              </a:rPr>
              <a:t>    {</a:t>
            </a:r>
          </a:p>
          <a:p>
            <a:r>
              <a:rPr lang="fr-CA" sz="1000" dirty="0">
                <a:solidFill>
                  <a:srgbClr val="000000"/>
                </a:solidFill>
                <a:latin typeface="Consolas" panose="020B0609020204030204" pitchFamily="49" charset="0"/>
              </a:rPr>
              <a:t>        </a:t>
            </a:r>
            <a:r>
              <a:rPr lang="fr-CA" sz="1000" dirty="0" err="1">
                <a:solidFill>
                  <a:srgbClr val="0000FF"/>
                </a:solidFill>
                <a:latin typeface="Consolas" panose="020B0609020204030204" pitchFamily="49" charset="0"/>
              </a:rPr>
              <a:t>get</a:t>
            </a:r>
            <a:r>
              <a:rPr lang="fr-CA" sz="1000" dirty="0">
                <a:solidFill>
                  <a:srgbClr val="000000"/>
                </a:solidFill>
                <a:latin typeface="Consolas" panose="020B0609020204030204" pitchFamily="49" charset="0"/>
              </a:rPr>
              <a:t> { </a:t>
            </a:r>
            <a:r>
              <a:rPr lang="fr-CA" sz="1000" dirty="0">
                <a:solidFill>
                  <a:srgbClr val="0000FF"/>
                </a:solidFill>
                <a:latin typeface="Consolas" panose="020B0609020204030204" pitchFamily="49" charset="0"/>
              </a:rPr>
              <a:t>return</a:t>
            </a:r>
            <a:r>
              <a:rPr lang="fr-CA" sz="1000" dirty="0">
                <a:solidFill>
                  <a:srgbClr val="000000"/>
                </a:solidFill>
                <a:latin typeface="Consolas" panose="020B0609020204030204" pitchFamily="49" charset="0"/>
              </a:rPr>
              <a:t> </a:t>
            </a:r>
            <a:r>
              <a:rPr lang="fr-CA" sz="1000" dirty="0" err="1">
                <a:solidFill>
                  <a:srgbClr val="000000"/>
                </a:solidFill>
                <a:latin typeface="Consolas" panose="020B0609020204030204" pitchFamily="49" charset="0"/>
              </a:rPr>
              <a:t>products</a:t>
            </a:r>
            <a:r>
              <a:rPr lang="fr-CA" sz="1000" dirty="0">
                <a:solidFill>
                  <a:srgbClr val="000000"/>
                </a:solidFill>
                <a:latin typeface="Consolas" panose="020B0609020204030204" pitchFamily="49" charset="0"/>
              </a:rPr>
              <a:t>; }</a:t>
            </a:r>
          </a:p>
          <a:p>
            <a:r>
              <a:rPr lang="fr-CA" sz="1000" dirty="0">
                <a:solidFill>
                  <a:srgbClr val="000000"/>
                </a:solidFill>
                <a:latin typeface="Consolas" panose="020B0609020204030204" pitchFamily="49" charset="0"/>
              </a:rPr>
              <a:t>        </a:t>
            </a:r>
            <a:r>
              <a:rPr lang="fr-CA" sz="1000" dirty="0">
                <a:solidFill>
                  <a:srgbClr val="0000FF"/>
                </a:solidFill>
                <a:latin typeface="Consolas" panose="020B0609020204030204" pitchFamily="49" charset="0"/>
              </a:rPr>
              <a:t>set</a:t>
            </a:r>
            <a:r>
              <a:rPr lang="fr-CA" sz="1000" dirty="0">
                <a:solidFill>
                  <a:srgbClr val="000000"/>
                </a:solidFill>
                <a:latin typeface="Consolas" panose="020B0609020204030204" pitchFamily="49" charset="0"/>
              </a:rPr>
              <a:t> { </a:t>
            </a:r>
            <a:r>
              <a:rPr lang="fr-CA" sz="1000" dirty="0" err="1">
                <a:solidFill>
                  <a:srgbClr val="000000"/>
                </a:solidFill>
                <a:latin typeface="Consolas" panose="020B0609020204030204" pitchFamily="49" charset="0"/>
              </a:rPr>
              <a:t>products</a:t>
            </a:r>
            <a:r>
              <a:rPr lang="fr-CA" sz="1000" dirty="0">
                <a:solidFill>
                  <a:srgbClr val="000000"/>
                </a:solidFill>
                <a:latin typeface="Consolas" panose="020B0609020204030204" pitchFamily="49" charset="0"/>
              </a:rPr>
              <a:t> = value; }</a:t>
            </a:r>
          </a:p>
          <a:p>
            <a:r>
              <a:rPr lang="fr-CA" sz="1000" dirty="0">
                <a:solidFill>
                  <a:srgbClr val="000000"/>
                </a:solidFill>
                <a:latin typeface="Consolas" panose="020B0609020204030204" pitchFamily="49" charset="0"/>
              </a:rPr>
              <a:t>    }</a:t>
            </a:r>
          </a:p>
          <a:p>
            <a:endParaRPr lang="fr-CA" sz="1000" dirty="0">
              <a:solidFill>
                <a:srgbClr val="000000"/>
              </a:solidFill>
              <a:latin typeface="Consolas" panose="020B0609020204030204" pitchFamily="49" charset="0"/>
            </a:endParaRPr>
          </a:p>
          <a:p>
            <a:r>
              <a:rPr lang="fr-CA" sz="1000" dirty="0">
                <a:solidFill>
                  <a:srgbClr val="000000"/>
                </a:solidFill>
                <a:latin typeface="Consolas" panose="020B0609020204030204" pitchFamily="49" charset="0"/>
              </a:rPr>
              <a:t>    </a:t>
            </a:r>
            <a:r>
              <a:rPr lang="fr-CA" sz="1000" dirty="0">
                <a:solidFill>
                  <a:srgbClr val="0000FF"/>
                </a:solidFill>
                <a:latin typeface="Consolas" panose="020B0609020204030204" pitchFamily="49" charset="0"/>
              </a:rPr>
              <a:t>public</a:t>
            </a:r>
            <a:r>
              <a:rPr lang="fr-CA" sz="1000" dirty="0">
                <a:solidFill>
                  <a:srgbClr val="000000"/>
                </a:solidFill>
                <a:latin typeface="Consolas" panose="020B0609020204030204" pitchFamily="49" charset="0"/>
              </a:rPr>
              <a:t> </a:t>
            </a:r>
            <a:r>
              <a:rPr lang="fr-CA" sz="1000" dirty="0" err="1">
                <a:solidFill>
                  <a:srgbClr val="2B91AF"/>
                </a:solidFill>
                <a:latin typeface="Consolas" panose="020B0609020204030204" pitchFamily="49" charset="0"/>
              </a:rPr>
              <a:t>ProductViewModel</a:t>
            </a:r>
            <a:r>
              <a:rPr lang="fr-CA" sz="1000" dirty="0">
                <a:solidFill>
                  <a:srgbClr val="000000"/>
                </a:solidFill>
                <a:latin typeface="Consolas" panose="020B0609020204030204" pitchFamily="49" charset="0"/>
              </a:rPr>
              <a:t>()</a:t>
            </a:r>
          </a:p>
          <a:p>
            <a:r>
              <a:rPr lang="fr-CA" sz="1000" dirty="0">
                <a:solidFill>
                  <a:srgbClr val="000000"/>
                </a:solidFill>
                <a:latin typeface="Consolas" panose="020B0609020204030204" pitchFamily="49" charset="0"/>
              </a:rPr>
              <a:t>    {</a:t>
            </a:r>
          </a:p>
          <a:p>
            <a:r>
              <a:rPr lang="fr-CA" sz="1000" dirty="0">
                <a:solidFill>
                  <a:srgbClr val="000000"/>
                </a:solidFill>
                <a:latin typeface="Consolas" panose="020B0609020204030204" pitchFamily="49" charset="0"/>
              </a:rPr>
              <a:t>        </a:t>
            </a:r>
            <a:r>
              <a:rPr lang="fr-CA" sz="1000" dirty="0" err="1">
                <a:solidFill>
                  <a:srgbClr val="000000"/>
                </a:solidFill>
                <a:latin typeface="Consolas" panose="020B0609020204030204" pitchFamily="49" charset="0"/>
              </a:rPr>
              <a:t>Products</a:t>
            </a:r>
            <a:r>
              <a:rPr lang="fr-CA" sz="1000" dirty="0">
                <a:solidFill>
                  <a:srgbClr val="000000"/>
                </a:solidFill>
                <a:latin typeface="Consolas" panose="020B0609020204030204" pitchFamily="49" charset="0"/>
              </a:rPr>
              <a:t> = </a:t>
            </a:r>
          </a:p>
          <a:p>
            <a:r>
              <a:rPr lang="fr-CA" sz="1000" dirty="0">
                <a:solidFill>
                  <a:srgbClr val="000000"/>
                </a:solidFill>
                <a:latin typeface="Consolas" panose="020B0609020204030204" pitchFamily="49" charset="0"/>
              </a:rPr>
              <a:t>            </a:t>
            </a:r>
            <a:r>
              <a:rPr lang="fr-CA" sz="1000" dirty="0">
                <a:solidFill>
                  <a:srgbClr val="0000FF"/>
                </a:solidFill>
                <a:latin typeface="Consolas" panose="020B0609020204030204" pitchFamily="49" charset="0"/>
              </a:rPr>
              <a:t>new</a:t>
            </a:r>
            <a:r>
              <a:rPr lang="fr-CA" sz="1000" dirty="0">
                <a:solidFill>
                  <a:srgbClr val="000000"/>
                </a:solidFill>
                <a:latin typeface="Consolas" panose="020B0609020204030204" pitchFamily="49" charset="0"/>
              </a:rPr>
              <a:t> ObservableCollection&lt;Product&gt;</a:t>
            </a:r>
          </a:p>
          <a:p>
            <a:r>
              <a:rPr lang="fr-CA" sz="1000" dirty="0">
                <a:solidFill>
                  <a:srgbClr val="000000"/>
                </a:solidFill>
                <a:latin typeface="Consolas" panose="020B0609020204030204" pitchFamily="49" charset="0"/>
              </a:rPr>
              <a:t>            (</a:t>
            </a:r>
            <a:r>
              <a:rPr lang="fr-CA" sz="1000" b="1" dirty="0" err="1">
                <a:solidFill>
                  <a:srgbClr val="FF0000"/>
                </a:solidFill>
                <a:latin typeface="Consolas" panose="020B0609020204030204" pitchFamily="49" charset="0"/>
              </a:rPr>
              <a:t>productDataService.GetAll</a:t>
            </a:r>
            <a:r>
              <a:rPr lang="fr-CA" sz="1000" b="1" dirty="0">
                <a:solidFill>
                  <a:srgbClr val="FF0000"/>
                </a:solidFill>
                <a:latin typeface="Consolas" panose="020B0609020204030204" pitchFamily="49" charset="0"/>
              </a:rPr>
              <a:t>()</a:t>
            </a:r>
            <a:r>
              <a:rPr lang="fr-CA" sz="1000" dirty="0">
                <a:solidFill>
                  <a:srgbClr val="000000"/>
                </a:solidFill>
                <a:latin typeface="Consolas" panose="020B0609020204030204" pitchFamily="49" charset="0"/>
              </a:rPr>
              <a:t>);</a:t>
            </a:r>
          </a:p>
          <a:p>
            <a:r>
              <a:rPr lang="fr-CA" sz="1000" dirty="0">
                <a:solidFill>
                  <a:srgbClr val="000000"/>
                </a:solidFill>
                <a:latin typeface="Consolas" panose="020B0609020204030204" pitchFamily="49" charset="0"/>
              </a:rPr>
              <a:t>    }</a:t>
            </a:r>
          </a:p>
          <a:p>
            <a:r>
              <a:rPr lang="fr-CA" sz="1000" dirty="0">
                <a:solidFill>
                  <a:srgbClr val="000000"/>
                </a:solidFill>
                <a:latin typeface="Consolas" panose="020B0609020204030204" pitchFamily="49" charset="0"/>
              </a:rPr>
              <a:t>}</a:t>
            </a:r>
            <a:endParaRPr lang="fr-CA" sz="1000" dirty="0"/>
          </a:p>
        </p:txBody>
      </p:sp>
      <p:grpSp>
        <p:nvGrpSpPr>
          <p:cNvPr id="13" name="Groupe 12">
            <a:extLst>
              <a:ext uri="{FF2B5EF4-FFF2-40B4-BE49-F238E27FC236}">
                <a16:creationId xmlns:a16="http://schemas.microsoft.com/office/drawing/2014/main" id="{B36A2FD2-6608-46D5-ADE8-4D762FD7F918}"/>
              </a:ext>
            </a:extLst>
          </p:cNvPr>
          <p:cNvGrpSpPr/>
          <p:nvPr/>
        </p:nvGrpSpPr>
        <p:grpSpPr>
          <a:xfrm>
            <a:off x="628650" y="3471483"/>
            <a:ext cx="4760646" cy="923330"/>
            <a:chOff x="628650" y="3471483"/>
            <a:chExt cx="4760646" cy="923330"/>
          </a:xfrm>
        </p:grpSpPr>
        <p:sp>
          <p:nvSpPr>
            <p:cNvPr id="10" name="ZoneTexte 9">
              <a:extLst>
                <a:ext uri="{FF2B5EF4-FFF2-40B4-BE49-F238E27FC236}">
                  <a16:creationId xmlns:a16="http://schemas.microsoft.com/office/drawing/2014/main" id="{2A842B02-E06A-4FAA-9584-1C321F380849}"/>
                </a:ext>
              </a:extLst>
            </p:cNvPr>
            <p:cNvSpPr txBox="1"/>
            <p:nvPr/>
          </p:nvSpPr>
          <p:spPr>
            <a:xfrm>
              <a:off x="628650" y="3471483"/>
              <a:ext cx="3454297" cy="92333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fr-CA" dirty="0" err="1"/>
                <a:t>ProductViewModel</a:t>
              </a:r>
              <a:r>
                <a:rPr lang="fr-CA" dirty="0"/>
                <a:t> n’a besoin que des opérations que le </a:t>
              </a:r>
              <a:r>
                <a:rPr lang="fr-CA" dirty="0" err="1"/>
                <a:t>DataService</a:t>
              </a:r>
              <a:r>
                <a:rPr lang="fr-CA" dirty="0"/>
                <a:t> fournit.</a:t>
              </a:r>
            </a:p>
          </p:txBody>
        </p:sp>
        <p:cxnSp>
          <p:nvCxnSpPr>
            <p:cNvPr id="12" name="Connecteur droit avec flèche 11">
              <a:extLst>
                <a:ext uri="{FF2B5EF4-FFF2-40B4-BE49-F238E27FC236}">
                  <a16:creationId xmlns:a16="http://schemas.microsoft.com/office/drawing/2014/main" id="{7960C183-74E5-4459-821A-163AF5300458}"/>
                </a:ext>
              </a:extLst>
            </p:cNvPr>
            <p:cNvCxnSpPr>
              <a:stCxn id="10" idx="3"/>
            </p:cNvCxnSpPr>
            <p:nvPr/>
          </p:nvCxnSpPr>
          <p:spPr>
            <a:xfrm>
              <a:off x="4082947" y="3933148"/>
              <a:ext cx="1306349" cy="145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8553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C08C03-CB4B-46EB-BF43-5C0E669A685D}"/>
              </a:ext>
            </a:extLst>
          </p:cNvPr>
          <p:cNvSpPr>
            <a:spLocks noGrp="1"/>
          </p:cNvSpPr>
          <p:nvPr>
            <p:ph type="title"/>
          </p:nvPr>
        </p:nvSpPr>
        <p:spPr/>
        <p:txBody>
          <a:bodyPr/>
          <a:lstStyle/>
          <a:p>
            <a:r>
              <a:rPr lang="fr-CA" dirty="0"/>
              <a:t>Exercices</a:t>
            </a:r>
          </a:p>
        </p:txBody>
      </p:sp>
      <p:sp>
        <p:nvSpPr>
          <p:cNvPr id="6" name="ZoneTexte 5">
            <a:extLst>
              <a:ext uri="{FF2B5EF4-FFF2-40B4-BE49-F238E27FC236}">
                <a16:creationId xmlns:a16="http://schemas.microsoft.com/office/drawing/2014/main" id="{4ADEA362-DDDE-4B7D-8C53-13D0F34747E7}"/>
              </a:ext>
            </a:extLst>
          </p:cNvPr>
          <p:cNvSpPr txBox="1"/>
          <p:nvPr/>
        </p:nvSpPr>
        <p:spPr>
          <a:xfrm>
            <a:off x="113288" y="1434053"/>
            <a:ext cx="4324862" cy="3323987"/>
          </a:xfrm>
          <a:prstGeom prst="rect">
            <a:avLst/>
          </a:prstGeom>
          <a:noFill/>
        </p:spPr>
        <p:txBody>
          <a:bodyPr wrap="square">
            <a:spAutoFit/>
          </a:bodyPr>
          <a:lstStyle/>
          <a:p>
            <a:r>
              <a:rPr lang="fr-CA" sz="1000" dirty="0">
                <a:solidFill>
                  <a:srgbClr val="0000FF"/>
                </a:solidFill>
                <a:latin typeface="Consolas" panose="020B0609020204030204" pitchFamily="49" charset="0"/>
              </a:rPr>
              <a:t>public</a:t>
            </a:r>
            <a:r>
              <a:rPr lang="fr-CA" sz="1000" dirty="0">
                <a:solidFill>
                  <a:srgbClr val="000000"/>
                </a:solidFill>
                <a:latin typeface="Consolas" panose="020B0609020204030204" pitchFamily="49" charset="0"/>
              </a:rPr>
              <a:t> </a:t>
            </a:r>
            <a:r>
              <a:rPr lang="fr-CA" sz="1000" dirty="0">
                <a:solidFill>
                  <a:srgbClr val="0000FF"/>
                </a:solidFill>
                <a:latin typeface="Consolas" panose="020B0609020204030204" pitchFamily="49" charset="0"/>
              </a:rPr>
              <a:t>class</a:t>
            </a:r>
            <a:r>
              <a:rPr lang="fr-CA" sz="1000" dirty="0">
                <a:solidFill>
                  <a:srgbClr val="000000"/>
                </a:solidFill>
                <a:latin typeface="Consolas" panose="020B0609020204030204" pitchFamily="49" charset="0"/>
              </a:rPr>
              <a:t> </a:t>
            </a:r>
            <a:r>
              <a:rPr lang="fr-CA" sz="1000" dirty="0" err="1">
                <a:solidFill>
                  <a:srgbClr val="2B91AF"/>
                </a:solidFill>
                <a:latin typeface="Consolas" panose="020B0609020204030204" pitchFamily="49" charset="0"/>
              </a:rPr>
              <a:t>ProductViewModel</a:t>
            </a:r>
            <a:r>
              <a:rPr lang="fr-CA" sz="1000" dirty="0">
                <a:solidFill>
                  <a:srgbClr val="000000"/>
                </a:solidFill>
                <a:latin typeface="Consolas" panose="020B0609020204030204" pitchFamily="49" charset="0"/>
              </a:rPr>
              <a:t> : </a:t>
            </a:r>
            <a:r>
              <a:rPr lang="fr-CA" sz="1000" dirty="0" err="1">
                <a:solidFill>
                  <a:srgbClr val="000000"/>
                </a:solidFill>
                <a:latin typeface="Consolas" panose="020B0609020204030204" pitchFamily="49" charset="0"/>
              </a:rPr>
              <a:t>BaseViewModel</a:t>
            </a:r>
            <a:endParaRPr lang="fr-CA" sz="1000" dirty="0">
              <a:solidFill>
                <a:srgbClr val="000000"/>
              </a:solidFill>
              <a:latin typeface="Consolas" panose="020B0609020204030204" pitchFamily="49" charset="0"/>
            </a:endParaRPr>
          </a:p>
          <a:p>
            <a:r>
              <a:rPr lang="fr-CA" sz="1000" dirty="0">
                <a:solidFill>
                  <a:srgbClr val="000000"/>
                </a:solidFill>
                <a:latin typeface="Consolas" panose="020B0609020204030204" pitchFamily="49" charset="0"/>
              </a:rPr>
              <a:t>{</a:t>
            </a:r>
          </a:p>
          <a:p>
            <a:r>
              <a:rPr lang="fr-CA" sz="1000" dirty="0">
                <a:solidFill>
                  <a:srgbClr val="000000"/>
                </a:solidFill>
                <a:latin typeface="Consolas" panose="020B0609020204030204" pitchFamily="49" charset="0"/>
              </a:rPr>
              <a:t>    </a:t>
            </a:r>
            <a:r>
              <a:rPr lang="fr-CA" sz="1000" dirty="0" err="1">
                <a:solidFill>
                  <a:srgbClr val="000000"/>
                </a:solidFill>
                <a:latin typeface="Consolas" panose="020B0609020204030204" pitchFamily="49" charset="0"/>
              </a:rPr>
              <a:t>IDataService</a:t>
            </a:r>
            <a:r>
              <a:rPr lang="fr-CA" sz="1000" dirty="0">
                <a:solidFill>
                  <a:srgbClr val="000000"/>
                </a:solidFill>
                <a:latin typeface="Consolas" panose="020B0609020204030204" pitchFamily="49" charset="0"/>
              </a:rPr>
              <a:t>&lt;Product&gt; </a:t>
            </a:r>
            <a:r>
              <a:rPr lang="fr-CA" sz="1000" dirty="0" err="1">
                <a:solidFill>
                  <a:srgbClr val="000000"/>
                </a:solidFill>
                <a:latin typeface="Consolas" panose="020B0609020204030204" pitchFamily="49" charset="0"/>
              </a:rPr>
              <a:t>dataService</a:t>
            </a:r>
            <a:r>
              <a:rPr lang="fr-CA" sz="1000" dirty="0">
                <a:solidFill>
                  <a:srgbClr val="000000"/>
                </a:solidFill>
                <a:latin typeface="Consolas" panose="020B0609020204030204" pitchFamily="49" charset="0"/>
              </a:rPr>
              <a:t>;</a:t>
            </a:r>
          </a:p>
          <a:p>
            <a:endParaRPr lang="fr-CA" sz="1000" dirty="0">
              <a:solidFill>
                <a:srgbClr val="000000"/>
              </a:solidFill>
              <a:latin typeface="Consolas" panose="020B0609020204030204" pitchFamily="49" charset="0"/>
            </a:endParaRPr>
          </a:p>
          <a:p>
            <a:r>
              <a:rPr lang="fr-CA" sz="1000" dirty="0">
                <a:solidFill>
                  <a:srgbClr val="000000"/>
                </a:solidFill>
                <a:latin typeface="Consolas" panose="020B0609020204030204" pitchFamily="49" charset="0"/>
              </a:rPr>
              <a:t>    </a:t>
            </a:r>
            <a:r>
              <a:rPr lang="fr-CA" sz="1000" dirty="0" err="1">
                <a:solidFill>
                  <a:srgbClr val="0000FF"/>
                </a:solidFill>
                <a:latin typeface="Consolas" panose="020B0609020204030204" pitchFamily="49" charset="0"/>
              </a:rPr>
              <a:t>private</a:t>
            </a:r>
            <a:r>
              <a:rPr lang="fr-CA" sz="1000" dirty="0">
                <a:solidFill>
                  <a:srgbClr val="000000"/>
                </a:solidFill>
                <a:latin typeface="Consolas" panose="020B0609020204030204" pitchFamily="49" charset="0"/>
              </a:rPr>
              <a:t> ObservableCollection&lt;Product&gt; </a:t>
            </a:r>
            <a:r>
              <a:rPr lang="fr-CA" sz="1000" dirty="0" err="1">
                <a:solidFill>
                  <a:srgbClr val="000000"/>
                </a:solidFill>
                <a:latin typeface="Consolas" panose="020B0609020204030204" pitchFamily="49" charset="0"/>
              </a:rPr>
              <a:t>products</a:t>
            </a:r>
            <a:r>
              <a:rPr lang="fr-CA" sz="1000" dirty="0">
                <a:solidFill>
                  <a:srgbClr val="000000"/>
                </a:solidFill>
                <a:latin typeface="Consolas" panose="020B0609020204030204" pitchFamily="49" charset="0"/>
              </a:rPr>
              <a:t>;</a:t>
            </a:r>
          </a:p>
          <a:p>
            <a:endParaRPr lang="fr-CA" sz="1000" dirty="0">
              <a:solidFill>
                <a:srgbClr val="000000"/>
              </a:solidFill>
              <a:latin typeface="Consolas" panose="020B0609020204030204" pitchFamily="49" charset="0"/>
            </a:endParaRPr>
          </a:p>
          <a:p>
            <a:r>
              <a:rPr lang="fr-CA" sz="1000" dirty="0">
                <a:solidFill>
                  <a:srgbClr val="000000"/>
                </a:solidFill>
                <a:latin typeface="Consolas" panose="020B0609020204030204" pitchFamily="49" charset="0"/>
              </a:rPr>
              <a:t>    </a:t>
            </a:r>
            <a:r>
              <a:rPr lang="fr-CA" sz="1000" dirty="0">
                <a:solidFill>
                  <a:srgbClr val="0000FF"/>
                </a:solidFill>
                <a:latin typeface="Consolas" panose="020B0609020204030204" pitchFamily="49" charset="0"/>
              </a:rPr>
              <a:t>public</a:t>
            </a:r>
            <a:r>
              <a:rPr lang="fr-CA" sz="1000" dirty="0">
                <a:solidFill>
                  <a:srgbClr val="000000"/>
                </a:solidFill>
                <a:latin typeface="Consolas" panose="020B0609020204030204" pitchFamily="49" charset="0"/>
              </a:rPr>
              <a:t> ObservableCollection&lt;Product&gt; </a:t>
            </a:r>
            <a:r>
              <a:rPr lang="fr-CA" sz="1000" dirty="0" err="1">
                <a:solidFill>
                  <a:srgbClr val="000000"/>
                </a:solidFill>
                <a:latin typeface="Consolas" panose="020B0609020204030204" pitchFamily="49" charset="0"/>
              </a:rPr>
              <a:t>Products</a:t>
            </a:r>
            <a:endParaRPr lang="fr-CA" sz="1000" dirty="0">
              <a:solidFill>
                <a:srgbClr val="000000"/>
              </a:solidFill>
              <a:latin typeface="Consolas" panose="020B0609020204030204" pitchFamily="49" charset="0"/>
            </a:endParaRPr>
          </a:p>
          <a:p>
            <a:r>
              <a:rPr lang="fr-CA" sz="1000" dirty="0">
                <a:solidFill>
                  <a:srgbClr val="000000"/>
                </a:solidFill>
                <a:latin typeface="Consolas" panose="020B0609020204030204" pitchFamily="49" charset="0"/>
              </a:rPr>
              <a:t>    {</a:t>
            </a:r>
          </a:p>
          <a:p>
            <a:r>
              <a:rPr lang="fr-CA" sz="1000" dirty="0">
                <a:solidFill>
                  <a:srgbClr val="000000"/>
                </a:solidFill>
                <a:latin typeface="Consolas" panose="020B0609020204030204" pitchFamily="49" charset="0"/>
              </a:rPr>
              <a:t>        </a:t>
            </a:r>
            <a:r>
              <a:rPr lang="fr-CA" sz="1000" dirty="0" err="1">
                <a:solidFill>
                  <a:srgbClr val="0000FF"/>
                </a:solidFill>
                <a:latin typeface="Consolas" panose="020B0609020204030204" pitchFamily="49" charset="0"/>
              </a:rPr>
              <a:t>get</a:t>
            </a:r>
            <a:r>
              <a:rPr lang="fr-CA" sz="1000" dirty="0">
                <a:solidFill>
                  <a:srgbClr val="000000"/>
                </a:solidFill>
                <a:latin typeface="Consolas" panose="020B0609020204030204" pitchFamily="49" charset="0"/>
              </a:rPr>
              <a:t> { </a:t>
            </a:r>
            <a:r>
              <a:rPr lang="fr-CA" sz="1000" dirty="0">
                <a:solidFill>
                  <a:srgbClr val="0000FF"/>
                </a:solidFill>
                <a:latin typeface="Consolas" panose="020B0609020204030204" pitchFamily="49" charset="0"/>
              </a:rPr>
              <a:t>return</a:t>
            </a:r>
            <a:r>
              <a:rPr lang="fr-CA" sz="1000" dirty="0">
                <a:solidFill>
                  <a:srgbClr val="000000"/>
                </a:solidFill>
                <a:latin typeface="Consolas" panose="020B0609020204030204" pitchFamily="49" charset="0"/>
              </a:rPr>
              <a:t> </a:t>
            </a:r>
            <a:r>
              <a:rPr lang="fr-CA" sz="1000" dirty="0" err="1">
                <a:solidFill>
                  <a:srgbClr val="000000"/>
                </a:solidFill>
                <a:latin typeface="Consolas" panose="020B0609020204030204" pitchFamily="49" charset="0"/>
              </a:rPr>
              <a:t>products</a:t>
            </a:r>
            <a:r>
              <a:rPr lang="fr-CA" sz="1000" dirty="0">
                <a:solidFill>
                  <a:srgbClr val="000000"/>
                </a:solidFill>
                <a:latin typeface="Consolas" panose="020B0609020204030204" pitchFamily="49" charset="0"/>
              </a:rPr>
              <a:t>; }</a:t>
            </a:r>
          </a:p>
          <a:p>
            <a:r>
              <a:rPr lang="fr-CA" sz="1000" dirty="0">
                <a:solidFill>
                  <a:srgbClr val="000000"/>
                </a:solidFill>
                <a:latin typeface="Consolas" panose="020B0609020204030204" pitchFamily="49" charset="0"/>
              </a:rPr>
              <a:t>        </a:t>
            </a:r>
            <a:r>
              <a:rPr lang="fr-CA" sz="1000" dirty="0">
                <a:solidFill>
                  <a:srgbClr val="0000FF"/>
                </a:solidFill>
                <a:latin typeface="Consolas" panose="020B0609020204030204" pitchFamily="49" charset="0"/>
              </a:rPr>
              <a:t>set</a:t>
            </a:r>
            <a:r>
              <a:rPr lang="fr-CA" sz="1000" dirty="0">
                <a:solidFill>
                  <a:srgbClr val="000000"/>
                </a:solidFill>
                <a:latin typeface="Consolas" panose="020B0609020204030204" pitchFamily="49" charset="0"/>
              </a:rPr>
              <a:t> { </a:t>
            </a:r>
            <a:r>
              <a:rPr lang="fr-CA" sz="1000" dirty="0" err="1">
                <a:solidFill>
                  <a:srgbClr val="000000"/>
                </a:solidFill>
                <a:latin typeface="Consolas" panose="020B0609020204030204" pitchFamily="49" charset="0"/>
              </a:rPr>
              <a:t>products</a:t>
            </a:r>
            <a:r>
              <a:rPr lang="fr-CA" sz="1000" dirty="0">
                <a:solidFill>
                  <a:srgbClr val="000000"/>
                </a:solidFill>
                <a:latin typeface="Consolas" panose="020B0609020204030204" pitchFamily="49" charset="0"/>
              </a:rPr>
              <a:t> = value; }</a:t>
            </a:r>
          </a:p>
          <a:p>
            <a:r>
              <a:rPr lang="fr-CA" sz="1000" dirty="0">
                <a:solidFill>
                  <a:srgbClr val="000000"/>
                </a:solidFill>
                <a:latin typeface="Consolas" panose="020B0609020204030204" pitchFamily="49" charset="0"/>
              </a:rPr>
              <a:t>    }</a:t>
            </a:r>
          </a:p>
          <a:p>
            <a:endParaRPr lang="fr-CA" sz="1000" dirty="0">
              <a:solidFill>
                <a:srgbClr val="000000"/>
              </a:solidFill>
              <a:latin typeface="Consolas" panose="020B0609020204030204" pitchFamily="49" charset="0"/>
            </a:endParaRPr>
          </a:p>
          <a:p>
            <a:r>
              <a:rPr lang="fr-CA" sz="1000" dirty="0">
                <a:solidFill>
                  <a:srgbClr val="000000"/>
                </a:solidFill>
                <a:latin typeface="Consolas" panose="020B0609020204030204" pitchFamily="49" charset="0"/>
              </a:rPr>
              <a:t>    </a:t>
            </a:r>
            <a:r>
              <a:rPr lang="fr-CA" sz="1000" dirty="0">
                <a:solidFill>
                  <a:srgbClr val="0000FF"/>
                </a:solidFill>
                <a:latin typeface="Consolas" panose="020B0609020204030204" pitchFamily="49" charset="0"/>
              </a:rPr>
              <a:t>public</a:t>
            </a:r>
            <a:r>
              <a:rPr lang="fr-CA" sz="1000" dirty="0">
                <a:solidFill>
                  <a:srgbClr val="000000"/>
                </a:solidFill>
                <a:latin typeface="Consolas" panose="020B0609020204030204" pitchFamily="49" charset="0"/>
              </a:rPr>
              <a:t> </a:t>
            </a:r>
            <a:r>
              <a:rPr lang="fr-CA" sz="1000" dirty="0" err="1">
                <a:solidFill>
                  <a:srgbClr val="2B91AF"/>
                </a:solidFill>
                <a:latin typeface="Consolas" panose="020B0609020204030204" pitchFamily="49" charset="0"/>
              </a:rPr>
              <a:t>ProductViewModel</a:t>
            </a:r>
            <a:r>
              <a:rPr lang="fr-CA" sz="1000" dirty="0">
                <a:solidFill>
                  <a:srgbClr val="000000"/>
                </a:solidFill>
                <a:latin typeface="Consolas" panose="020B0609020204030204" pitchFamily="49" charset="0"/>
              </a:rPr>
              <a:t>(</a:t>
            </a:r>
            <a:r>
              <a:rPr lang="fr-CA" sz="1000" dirty="0" err="1">
                <a:solidFill>
                  <a:srgbClr val="000000"/>
                </a:solidFill>
                <a:latin typeface="Consolas" panose="020B0609020204030204" pitchFamily="49" charset="0"/>
              </a:rPr>
              <a:t>IDataService</a:t>
            </a:r>
            <a:r>
              <a:rPr lang="fr-CA" sz="1000" dirty="0">
                <a:solidFill>
                  <a:srgbClr val="000000"/>
                </a:solidFill>
                <a:latin typeface="Consolas" panose="020B0609020204030204" pitchFamily="49" charset="0"/>
              </a:rPr>
              <a:t>&lt;Product&gt; _</a:t>
            </a:r>
            <a:r>
              <a:rPr lang="fr-CA" sz="1000" dirty="0" err="1">
                <a:solidFill>
                  <a:srgbClr val="000000"/>
                </a:solidFill>
                <a:latin typeface="Consolas" panose="020B0609020204030204" pitchFamily="49" charset="0"/>
              </a:rPr>
              <a:t>ds</a:t>
            </a:r>
            <a:r>
              <a:rPr lang="fr-CA" sz="1000" dirty="0">
                <a:solidFill>
                  <a:srgbClr val="000000"/>
                </a:solidFill>
                <a:latin typeface="Consolas" panose="020B0609020204030204" pitchFamily="49" charset="0"/>
              </a:rPr>
              <a:t>)</a:t>
            </a:r>
          </a:p>
          <a:p>
            <a:r>
              <a:rPr lang="fr-CA" sz="1000" dirty="0">
                <a:solidFill>
                  <a:srgbClr val="000000"/>
                </a:solidFill>
                <a:latin typeface="Consolas" panose="020B0609020204030204" pitchFamily="49" charset="0"/>
              </a:rPr>
              <a:t>    {</a:t>
            </a:r>
          </a:p>
          <a:p>
            <a:r>
              <a:rPr lang="fr-CA" sz="1000" dirty="0">
                <a:solidFill>
                  <a:srgbClr val="000000"/>
                </a:solidFill>
                <a:latin typeface="Consolas" panose="020B0609020204030204" pitchFamily="49" charset="0"/>
              </a:rPr>
              <a:t>        </a:t>
            </a:r>
            <a:r>
              <a:rPr lang="fr-CA" sz="1000" dirty="0" err="1">
                <a:solidFill>
                  <a:srgbClr val="000000"/>
                </a:solidFill>
                <a:latin typeface="Consolas" panose="020B0609020204030204" pitchFamily="49" charset="0"/>
              </a:rPr>
              <a:t>dataService</a:t>
            </a:r>
            <a:r>
              <a:rPr lang="fr-CA" sz="1000" dirty="0">
                <a:solidFill>
                  <a:srgbClr val="000000"/>
                </a:solidFill>
                <a:latin typeface="Consolas" panose="020B0609020204030204" pitchFamily="49" charset="0"/>
              </a:rPr>
              <a:t> = _</a:t>
            </a:r>
            <a:r>
              <a:rPr lang="fr-CA" sz="1000" dirty="0" err="1">
                <a:solidFill>
                  <a:srgbClr val="000000"/>
                </a:solidFill>
                <a:latin typeface="Consolas" panose="020B0609020204030204" pitchFamily="49" charset="0"/>
              </a:rPr>
              <a:t>ds</a:t>
            </a:r>
            <a:r>
              <a:rPr lang="fr-CA" sz="1000" dirty="0">
                <a:solidFill>
                  <a:srgbClr val="000000"/>
                </a:solidFill>
                <a:latin typeface="Consolas" panose="020B0609020204030204" pitchFamily="49" charset="0"/>
              </a:rPr>
              <a:t>;</a:t>
            </a:r>
          </a:p>
          <a:p>
            <a:endParaRPr lang="fr-CA" sz="1000" dirty="0">
              <a:solidFill>
                <a:srgbClr val="000000"/>
              </a:solidFill>
              <a:latin typeface="Consolas" panose="020B0609020204030204" pitchFamily="49" charset="0"/>
            </a:endParaRPr>
          </a:p>
          <a:p>
            <a:r>
              <a:rPr lang="fr-CA" sz="1000" dirty="0">
                <a:solidFill>
                  <a:srgbClr val="000000"/>
                </a:solidFill>
                <a:latin typeface="Consolas" panose="020B0609020204030204" pitchFamily="49" charset="0"/>
              </a:rPr>
              <a:t>        </a:t>
            </a:r>
            <a:r>
              <a:rPr lang="fr-CA" sz="1000" dirty="0" err="1">
                <a:solidFill>
                  <a:srgbClr val="000000"/>
                </a:solidFill>
                <a:latin typeface="Consolas" panose="020B0609020204030204" pitchFamily="49" charset="0"/>
              </a:rPr>
              <a:t>Products</a:t>
            </a:r>
            <a:r>
              <a:rPr lang="fr-CA" sz="1000" dirty="0">
                <a:solidFill>
                  <a:srgbClr val="000000"/>
                </a:solidFill>
                <a:latin typeface="Consolas" panose="020B0609020204030204" pitchFamily="49" charset="0"/>
              </a:rPr>
              <a:t> = </a:t>
            </a:r>
          </a:p>
          <a:p>
            <a:r>
              <a:rPr lang="fr-CA" sz="1000" dirty="0">
                <a:solidFill>
                  <a:srgbClr val="000000"/>
                </a:solidFill>
                <a:latin typeface="Consolas" panose="020B0609020204030204" pitchFamily="49" charset="0"/>
              </a:rPr>
              <a:t>            </a:t>
            </a:r>
            <a:r>
              <a:rPr lang="fr-CA" sz="1000" dirty="0">
                <a:solidFill>
                  <a:srgbClr val="0000FF"/>
                </a:solidFill>
                <a:latin typeface="Consolas" panose="020B0609020204030204" pitchFamily="49" charset="0"/>
              </a:rPr>
              <a:t>new</a:t>
            </a:r>
            <a:r>
              <a:rPr lang="fr-CA" sz="1000" dirty="0">
                <a:solidFill>
                  <a:srgbClr val="000000"/>
                </a:solidFill>
                <a:latin typeface="Consolas" panose="020B0609020204030204" pitchFamily="49" charset="0"/>
              </a:rPr>
              <a:t> ObservableCollection&lt;Product&gt;</a:t>
            </a:r>
          </a:p>
          <a:p>
            <a:r>
              <a:rPr lang="fr-CA" sz="1000" dirty="0">
                <a:solidFill>
                  <a:srgbClr val="000000"/>
                </a:solidFill>
                <a:latin typeface="Consolas" panose="020B0609020204030204" pitchFamily="49" charset="0"/>
              </a:rPr>
              <a:t>            (</a:t>
            </a:r>
            <a:r>
              <a:rPr lang="fr-CA" sz="1000" dirty="0" err="1">
                <a:solidFill>
                  <a:srgbClr val="000000"/>
                </a:solidFill>
                <a:latin typeface="Consolas" panose="020B0609020204030204" pitchFamily="49" charset="0"/>
              </a:rPr>
              <a:t>dataService.GetAll</a:t>
            </a:r>
            <a:r>
              <a:rPr lang="fr-CA" sz="1000" dirty="0">
                <a:solidFill>
                  <a:srgbClr val="000000"/>
                </a:solidFill>
                <a:latin typeface="Consolas" panose="020B0609020204030204" pitchFamily="49" charset="0"/>
              </a:rPr>
              <a:t>());</a:t>
            </a:r>
          </a:p>
          <a:p>
            <a:r>
              <a:rPr lang="fr-CA" sz="1000" dirty="0">
                <a:solidFill>
                  <a:srgbClr val="000000"/>
                </a:solidFill>
                <a:latin typeface="Consolas" panose="020B0609020204030204" pitchFamily="49" charset="0"/>
              </a:rPr>
              <a:t>    }</a:t>
            </a:r>
          </a:p>
          <a:p>
            <a:r>
              <a:rPr lang="fr-CA" sz="1000" dirty="0">
                <a:solidFill>
                  <a:srgbClr val="000000"/>
                </a:solidFill>
                <a:latin typeface="Consolas" panose="020B0609020204030204" pitchFamily="49" charset="0"/>
              </a:rPr>
              <a:t>}</a:t>
            </a:r>
            <a:endParaRPr lang="fr-CA" sz="1000" dirty="0"/>
          </a:p>
        </p:txBody>
      </p:sp>
      <p:sp>
        <p:nvSpPr>
          <p:cNvPr id="7" name="ZoneTexte 6">
            <a:extLst>
              <a:ext uri="{FF2B5EF4-FFF2-40B4-BE49-F238E27FC236}">
                <a16:creationId xmlns:a16="http://schemas.microsoft.com/office/drawing/2014/main" id="{FE448FE0-7549-43B5-A52D-5EEF000594C2}"/>
              </a:ext>
            </a:extLst>
          </p:cNvPr>
          <p:cNvSpPr txBox="1"/>
          <p:nvPr/>
        </p:nvSpPr>
        <p:spPr>
          <a:xfrm>
            <a:off x="4705851" y="1052146"/>
            <a:ext cx="2815540" cy="923330"/>
          </a:xfrm>
          <a:prstGeom prst="rect">
            <a:avLst/>
          </a:prstGeom>
          <a:noFill/>
        </p:spPr>
        <p:txBody>
          <a:bodyPr wrap="square" rtlCol="0">
            <a:spAutoFit/>
          </a:bodyPr>
          <a:lstStyle/>
          <a:p>
            <a:r>
              <a:rPr lang="fr-CA" dirty="0"/>
              <a:t>Ainsi le service de données pourrait provenir de différentes sources.</a:t>
            </a:r>
          </a:p>
        </p:txBody>
      </p:sp>
      <p:sp>
        <p:nvSpPr>
          <p:cNvPr id="11" name="ZoneTexte 10">
            <a:extLst>
              <a:ext uri="{FF2B5EF4-FFF2-40B4-BE49-F238E27FC236}">
                <a16:creationId xmlns:a16="http://schemas.microsoft.com/office/drawing/2014/main" id="{B6437761-C465-4C72-AC48-E948528061C6}"/>
              </a:ext>
            </a:extLst>
          </p:cNvPr>
          <p:cNvSpPr txBox="1"/>
          <p:nvPr/>
        </p:nvSpPr>
        <p:spPr>
          <a:xfrm>
            <a:off x="4705851" y="1984587"/>
            <a:ext cx="3283500" cy="2246769"/>
          </a:xfrm>
          <a:prstGeom prst="rect">
            <a:avLst/>
          </a:prstGeom>
          <a:noFill/>
        </p:spPr>
        <p:txBody>
          <a:bodyPr wrap="square">
            <a:spAutoFit/>
          </a:bodyPr>
          <a:lstStyle/>
          <a:p>
            <a:r>
              <a:rPr lang="fr-CA" sz="1000" dirty="0">
                <a:solidFill>
                  <a:srgbClr val="0000FF"/>
                </a:solidFill>
                <a:latin typeface="Consolas" panose="020B0609020204030204" pitchFamily="49" charset="0"/>
              </a:rPr>
              <a:t>public</a:t>
            </a:r>
            <a:r>
              <a:rPr lang="fr-CA" sz="1000" dirty="0">
                <a:solidFill>
                  <a:srgbClr val="000000"/>
                </a:solidFill>
                <a:latin typeface="Consolas" panose="020B0609020204030204" pitchFamily="49" charset="0"/>
              </a:rPr>
              <a:t> </a:t>
            </a:r>
            <a:r>
              <a:rPr lang="fr-CA" sz="1000" dirty="0" err="1">
                <a:solidFill>
                  <a:srgbClr val="2B91AF"/>
                </a:solidFill>
                <a:latin typeface="Consolas" panose="020B0609020204030204" pitchFamily="49" charset="0"/>
              </a:rPr>
              <a:t>MainWindow</a:t>
            </a:r>
            <a:r>
              <a:rPr lang="fr-CA" sz="1000" dirty="0">
                <a:solidFill>
                  <a:srgbClr val="000000"/>
                </a:solidFill>
                <a:latin typeface="Consolas" panose="020B0609020204030204" pitchFamily="49" charset="0"/>
              </a:rPr>
              <a:t>()</a:t>
            </a:r>
          </a:p>
          <a:p>
            <a:r>
              <a:rPr lang="fr-CA" sz="1000" dirty="0">
                <a:solidFill>
                  <a:srgbClr val="000000"/>
                </a:solidFill>
                <a:latin typeface="Consolas" panose="020B0609020204030204" pitchFamily="49" charset="0"/>
              </a:rPr>
              <a:t>{</a:t>
            </a:r>
          </a:p>
          <a:p>
            <a:r>
              <a:rPr lang="fr-CA" sz="1000" dirty="0">
                <a:solidFill>
                  <a:srgbClr val="000000"/>
                </a:solidFill>
                <a:latin typeface="Consolas" panose="020B0609020204030204" pitchFamily="49" charset="0"/>
              </a:rPr>
              <a:t>    </a:t>
            </a:r>
            <a:r>
              <a:rPr lang="fr-CA" sz="1000" dirty="0" err="1">
                <a:solidFill>
                  <a:srgbClr val="000000"/>
                </a:solidFill>
                <a:latin typeface="Consolas" panose="020B0609020204030204" pitchFamily="49" charset="0"/>
              </a:rPr>
              <a:t>InitializeComponent</a:t>
            </a:r>
            <a:r>
              <a:rPr lang="fr-CA" sz="1000" dirty="0">
                <a:solidFill>
                  <a:srgbClr val="000000"/>
                </a:solidFill>
                <a:latin typeface="Consolas" panose="020B0609020204030204" pitchFamily="49" charset="0"/>
              </a:rPr>
              <a:t>();</a:t>
            </a:r>
          </a:p>
          <a:p>
            <a:endParaRPr lang="fr-CA" sz="1000" dirty="0">
              <a:solidFill>
                <a:srgbClr val="000000"/>
              </a:solidFill>
              <a:latin typeface="Consolas" panose="020B0609020204030204" pitchFamily="49" charset="0"/>
            </a:endParaRPr>
          </a:p>
          <a:p>
            <a:r>
              <a:rPr lang="fr-CA" sz="1000" dirty="0">
                <a:solidFill>
                  <a:srgbClr val="000000"/>
                </a:solidFill>
                <a:latin typeface="Consolas" panose="020B0609020204030204" pitchFamily="49" charset="0"/>
              </a:rPr>
              <a:t>    </a:t>
            </a:r>
            <a:r>
              <a:rPr lang="fr-CA" sz="1000" dirty="0">
                <a:solidFill>
                  <a:srgbClr val="0000FF"/>
                </a:solidFill>
                <a:latin typeface="Consolas" panose="020B0609020204030204" pitchFamily="49" charset="0"/>
              </a:rPr>
              <a:t>var</a:t>
            </a:r>
            <a:r>
              <a:rPr lang="fr-CA" sz="1000" dirty="0">
                <a:solidFill>
                  <a:srgbClr val="000000"/>
                </a:solidFill>
                <a:latin typeface="Consolas" panose="020B0609020204030204" pitchFamily="49" charset="0"/>
              </a:rPr>
              <a:t> </a:t>
            </a:r>
            <a:r>
              <a:rPr lang="fr-CA" sz="1000" dirty="0" err="1">
                <a:solidFill>
                  <a:srgbClr val="000000"/>
                </a:solidFill>
                <a:latin typeface="Consolas" panose="020B0609020204030204" pitchFamily="49" charset="0"/>
              </a:rPr>
              <a:t>dataService</a:t>
            </a:r>
            <a:r>
              <a:rPr lang="fr-CA" sz="1000" dirty="0">
                <a:solidFill>
                  <a:srgbClr val="000000"/>
                </a:solidFill>
                <a:latin typeface="Consolas" panose="020B0609020204030204" pitchFamily="49" charset="0"/>
              </a:rPr>
              <a:t> = </a:t>
            </a:r>
          </a:p>
          <a:p>
            <a:r>
              <a:rPr lang="fr-CA" sz="1000" dirty="0">
                <a:solidFill>
                  <a:srgbClr val="000000"/>
                </a:solidFill>
                <a:latin typeface="Consolas" panose="020B0609020204030204" pitchFamily="49" charset="0"/>
              </a:rPr>
              <a:t>        </a:t>
            </a:r>
            <a:r>
              <a:rPr lang="fr-CA" sz="1000" dirty="0">
                <a:solidFill>
                  <a:srgbClr val="0000FF"/>
                </a:solidFill>
                <a:latin typeface="Consolas" panose="020B0609020204030204" pitchFamily="49" charset="0"/>
              </a:rPr>
              <a:t>new</a:t>
            </a:r>
            <a:r>
              <a:rPr lang="fr-CA" sz="1000" dirty="0">
                <a:solidFill>
                  <a:srgbClr val="000000"/>
                </a:solidFill>
                <a:latin typeface="Consolas" panose="020B0609020204030204" pitchFamily="49" charset="0"/>
              </a:rPr>
              <a:t> </a:t>
            </a:r>
            <a:r>
              <a:rPr lang="fr-CA" sz="1000" dirty="0" err="1">
                <a:solidFill>
                  <a:srgbClr val="000000"/>
                </a:solidFill>
                <a:latin typeface="Consolas" panose="020B0609020204030204" pitchFamily="49" charset="0"/>
              </a:rPr>
              <a:t>ProductDataWalmart</a:t>
            </a:r>
            <a:r>
              <a:rPr lang="fr-CA" sz="1000" dirty="0">
                <a:solidFill>
                  <a:srgbClr val="000000"/>
                </a:solidFill>
                <a:latin typeface="Consolas" panose="020B0609020204030204" pitchFamily="49" charset="0"/>
              </a:rPr>
              <a:t>();</a:t>
            </a:r>
          </a:p>
          <a:p>
            <a:r>
              <a:rPr lang="fr-CA" sz="1000" dirty="0">
                <a:solidFill>
                  <a:srgbClr val="008000"/>
                </a:solidFill>
                <a:latin typeface="Consolas" panose="020B0609020204030204" pitchFamily="49" charset="0"/>
              </a:rPr>
              <a:t>    </a:t>
            </a:r>
          </a:p>
          <a:p>
            <a:r>
              <a:rPr lang="fr-CA" sz="1000" dirty="0">
                <a:solidFill>
                  <a:srgbClr val="008000"/>
                </a:solidFill>
                <a:latin typeface="Consolas" panose="020B0609020204030204" pitchFamily="49" charset="0"/>
              </a:rPr>
              <a:t>    // À titre d'exemple</a:t>
            </a:r>
            <a:endParaRPr lang="fr-CA" sz="1000" dirty="0">
              <a:solidFill>
                <a:srgbClr val="000000"/>
              </a:solidFill>
              <a:latin typeface="Consolas" panose="020B0609020204030204" pitchFamily="49" charset="0"/>
            </a:endParaRPr>
          </a:p>
          <a:p>
            <a:r>
              <a:rPr lang="fr-CA" sz="1000" dirty="0">
                <a:solidFill>
                  <a:srgbClr val="000000"/>
                </a:solidFill>
                <a:latin typeface="Consolas" panose="020B0609020204030204" pitchFamily="49" charset="0"/>
              </a:rPr>
              <a:t>    </a:t>
            </a:r>
            <a:r>
              <a:rPr lang="fr-CA" sz="1000" dirty="0">
                <a:solidFill>
                  <a:srgbClr val="0000FF"/>
                </a:solidFill>
                <a:latin typeface="Consolas" panose="020B0609020204030204" pitchFamily="49" charset="0"/>
              </a:rPr>
              <a:t>var</a:t>
            </a:r>
            <a:r>
              <a:rPr lang="fr-CA" sz="1000" dirty="0">
                <a:solidFill>
                  <a:srgbClr val="000000"/>
                </a:solidFill>
                <a:latin typeface="Consolas" panose="020B0609020204030204" pitchFamily="49" charset="0"/>
              </a:rPr>
              <a:t> </a:t>
            </a:r>
            <a:r>
              <a:rPr lang="fr-CA" sz="1000" dirty="0" err="1">
                <a:solidFill>
                  <a:srgbClr val="000000"/>
                </a:solidFill>
                <a:latin typeface="Consolas" panose="020B0609020204030204" pitchFamily="49" charset="0"/>
              </a:rPr>
              <a:t>dataServiceB</a:t>
            </a:r>
            <a:r>
              <a:rPr lang="fr-CA" sz="1000" dirty="0">
                <a:solidFill>
                  <a:srgbClr val="000000"/>
                </a:solidFill>
                <a:latin typeface="Consolas" panose="020B0609020204030204" pitchFamily="49" charset="0"/>
              </a:rPr>
              <a:t> = </a:t>
            </a:r>
          </a:p>
          <a:p>
            <a:r>
              <a:rPr lang="fr-CA" sz="1000" dirty="0">
                <a:solidFill>
                  <a:srgbClr val="000000"/>
                </a:solidFill>
                <a:latin typeface="Consolas" panose="020B0609020204030204" pitchFamily="49" charset="0"/>
              </a:rPr>
              <a:t>        </a:t>
            </a:r>
            <a:r>
              <a:rPr lang="fr-CA" sz="1000" dirty="0">
                <a:solidFill>
                  <a:srgbClr val="0000FF"/>
                </a:solidFill>
                <a:latin typeface="Consolas" panose="020B0609020204030204" pitchFamily="49" charset="0"/>
              </a:rPr>
              <a:t>new</a:t>
            </a:r>
            <a:r>
              <a:rPr lang="fr-CA" sz="1000" dirty="0">
                <a:solidFill>
                  <a:srgbClr val="000000"/>
                </a:solidFill>
                <a:latin typeface="Consolas" panose="020B0609020204030204" pitchFamily="49" charset="0"/>
              </a:rPr>
              <a:t> </a:t>
            </a:r>
            <a:r>
              <a:rPr lang="fr-CA" sz="1000" dirty="0" err="1">
                <a:solidFill>
                  <a:srgbClr val="000000"/>
                </a:solidFill>
                <a:latin typeface="Consolas" panose="020B0609020204030204" pitchFamily="49" charset="0"/>
              </a:rPr>
              <a:t>ProductDataCanadianTire</a:t>
            </a:r>
            <a:r>
              <a:rPr lang="fr-CA" sz="1000" dirty="0">
                <a:solidFill>
                  <a:srgbClr val="000000"/>
                </a:solidFill>
                <a:latin typeface="Consolas" panose="020B0609020204030204" pitchFamily="49" charset="0"/>
              </a:rPr>
              <a:t>();</a:t>
            </a:r>
          </a:p>
          <a:p>
            <a:endParaRPr lang="fr-CA" sz="1000" dirty="0">
              <a:solidFill>
                <a:srgbClr val="000000"/>
              </a:solidFill>
              <a:latin typeface="Consolas" panose="020B0609020204030204" pitchFamily="49" charset="0"/>
            </a:endParaRPr>
          </a:p>
          <a:p>
            <a:r>
              <a:rPr lang="fr-CA" sz="1000" dirty="0">
                <a:solidFill>
                  <a:srgbClr val="000000"/>
                </a:solidFill>
                <a:latin typeface="Consolas" panose="020B0609020204030204" pitchFamily="49" charset="0"/>
              </a:rPr>
              <a:t>    DataContext = </a:t>
            </a:r>
          </a:p>
          <a:p>
            <a:r>
              <a:rPr lang="fr-CA" sz="1000" dirty="0">
                <a:solidFill>
                  <a:srgbClr val="000000"/>
                </a:solidFill>
                <a:latin typeface="Consolas" panose="020B0609020204030204" pitchFamily="49" charset="0"/>
              </a:rPr>
              <a:t>        </a:t>
            </a:r>
            <a:r>
              <a:rPr lang="fr-CA" sz="1000" dirty="0">
                <a:solidFill>
                  <a:srgbClr val="0000FF"/>
                </a:solidFill>
                <a:latin typeface="Consolas" panose="020B0609020204030204" pitchFamily="49" charset="0"/>
              </a:rPr>
              <a:t>new</a:t>
            </a:r>
            <a:r>
              <a:rPr lang="fr-CA" sz="1000" dirty="0">
                <a:solidFill>
                  <a:srgbClr val="000000"/>
                </a:solidFill>
                <a:latin typeface="Consolas" panose="020B0609020204030204" pitchFamily="49" charset="0"/>
              </a:rPr>
              <a:t> </a:t>
            </a:r>
            <a:r>
              <a:rPr lang="fr-CA" sz="1000" dirty="0" err="1">
                <a:solidFill>
                  <a:srgbClr val="000000"/>
                </a:solidFill>
                <a:latin typeface="Consolas" panose="020B0609020204030204" pitchFamily="49" charset="0"/>
              </a:rPr>
              <a:t>ProductViewModel</a:t>
            </a:r>
            <a:r>
              <a:rPr lang="fr-CA" sz="1000" dirty="0">
                <a:solidFill>
                  <a:srgbClr val="000000"/>
                </a:solidFill>
                <a:latin typeface="Consolas" panose="020B0609020204030204" pitchFamily="49" charset="0"/>
              </a:rPr>
              <a:t>(</a:t>
            </a:r>
            <a:r>
              <a:rPr lang="fr-CA" sz="1000" dirty="0" err="1">
                <a:solidFill>
                  <a:srgbClr val="000000"/>
                </a:solidFill>
                <a:latin typeface="Consolas" panose="020B0609020204030204" pitchFamily="49" charset="0"/>
              </a:rPr>
              <a:t>dataService</a:t>
            </a:r>
            <a:r>
              <a:rPr lang="fr-CA" sz="1000" dirty="0">
                <a:solidFill>
                  <a:srgbClr val="000000"/>
                </a:solidFill>
                <a:latin typeface="Consolas" panose="020B0609020204030204" pitchFamily="49" charset="0"/>
              </a:rPr>
              <a:t>);</a:t>
            </a:r>
          </a:p>
          <a:p>
            <a:r>
              <a:rPr lang="fr-CA" sz="1000" dirty="0">
                <a:solidFill>
                  <a:srgbClr val="000000"/>
                </a:solidFill>
                <a:latin typeface="Consolas" panose="020B0609020204030204" pitchFamily="49" charset="0"/>
              </a:rPr>
              <a:t>}</a:t>
            </a:r>
            <a:endParaRPr lang="fr-CA" sz="1000" dirty="0"/>
          </a:p>
        </p:txBody>
      </p:sp>
    </p:spTree>
    <p:extLst>
      <p:ext uri="{BB962C8B-B14F-4D97-AF65-F5344CB8AC3E}">
        <p14:creationId xmlns:p14="http://schemas.microsoft.com/office/powerpoint/2010/main" val="3007437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CA" noProof="0" dirty="0"/>
              <a:t>Design pattern : Commande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noProof="0" dirty="0"/>
              <a:t>Commande : Définition</a:t>
            </a:r>
          </a:p>
        </p:txBody>
      </p:sp>
      <p:sp>
        <p:nvSpPr>
          <p:cNvPr id="152" name="Google Shape;152;p27"/>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fr-CA" noProof="0" dirty="0"/>
              <a:t>C’est un DP de comportement</a:t>
            </a:r>
          </a:p>
          <a:p>
            <a:pPr marL="457200" lvl="0" indent="-342900" algn="l" rtl="0">
              <a:spcBef>
                <a:spcPts val="0"/>
              </a:spcBef>
              <a:spcAft>
                <a:spcPts val="0"/>
              </a:spcAft>
              <a:buSzPts val="1800"/>
              <a:buChar char="●"/>
            </a:pPr>
            <a:r>
              <a:rPr lang="fr-CA" noProof="0" dirty="0"/>
              <a:t>Il permet de séparer l’action du déclencheur</a:t>
            </a:r>
          </a:p>
          <a:p>
            <a:pPr marL="457200" lvl="0" indent="-342900" algn="l" rtl="0">
              <a:spcBef>
                <a:spcPts val="0"/>
              </a:spcBef>
              <a:spcAft>
                <a:spcPts val="0"/>
              </a:spcAft>
              <a:buSzPts val="1800"/>
              <a:buChar char="●"/>
            </a:pPr>
            <a:r>
              <a:rPr lang="fr-CA" noProof="0" dirty="0"/>
              <a:t>Utiliser entre autres pour</a:t>
            </a:r>
          </a:p>
          <a:p>
            <a:pPr marL="914400" lvl="1" indent="-317500" algn="l" rtl="0">
              <a:spcBef>
                <a:spcPts val="0"/>
              </a:spcBef>
              <a:spcAft>
                <a:spcPts val="0"/>
              </a:spcAft>
              <a:buSzPts val="1400"/>
              <a:buChar char="○"/>
            </a:pPr>
            <a:r>
              <a:rPr lang="fr-CA" noProof="0" dirty="0"/>
              <a:t>Les GUI</a:t>
            </a:r>
          </a:p>
          <a:p>
            <a:pPr marL="914400" lvl="1" indent="-317500" algn="l" rtl="0">
              <a:spcBef>
                <a:spcPts val="0"/>
              </a:spcBef>
              <a:spcAft>
                <a:spcPts val="0"/>
              </a:spcAft>
              <a:buSzPts val="1400"/>
              <a:buChar char="○"/>
            </a:pPr>
            <a:r>
              <a:rPr lang="fr-CA" noProof="0" dirty="0"/>
              <a:t>Les macros</a:t>
            </a:r>
          </a:p>
          <a:p>
            <a:pPr marL="914400" lvl="1" indent="-317500" algn="l" rtl="0">
              <a:spcBef>
                <a:spcPts val="0"/>
              </a:spcBef>
              <a:spcAft>
                <a:spcPts val="0"/>
              </a:spcAft>
              <a:buSzPts val="1400"/>
              <a:buChar char="○"/>
            </a:pPr>
            <a:r>
              <a:rPr lang="fr-CA" noProof="0" dirty="0"/>
              <a:t>Pile de undo</a:t>
            </a:r>
          </a:p>
          <a:p>
            <a:pPr marL="914400" lvl="1" indent="-317500" algn="l" rtl="0">
              <a:spcBef>
                <a:spcPts val="0"/>
              </a:spcBef>
              <a:spcAft>
                <a:spcPts val="0"/>
              </a:spcAft>
              <a:buSzPts val="1400"/>
              <a:buChar char="○"/>
            </a:pPr>
            <a:r>
              <a:rPr lang="fr-CA" noProof="0" dirty="0"/>
              <a:t>Tout ce qui peut nécessiter une liste de tâches</a:t>
            </a:r>
          </a:p>
          <a:p>
            <a:pPr marL="457200" lvl="0" indent="-342900" algn="l" rtl="0">
              <a:spcBef>
                <a:spcPts val="0"/>
              </a:spcBef>
              <a:spcAft>
                <a:spcPts val="0"/>
              </a:spcAft>
              <a:buSzPts val="1800"/>
              <a:buChar char="●"/>
            </a:pPr>
            <a:r>
              <a:rPr lang="fr-CA" noProof="0" dirty="0"/>
              <a:t>Termes utilisés : Invocateur, récepteur, commande et commande concrète</a:t>
            </a:r>
          </a:p>
          <a:p>
            <a:pPr marL="457200" lvl="0" indent="-342900" algn="l" rtl="0">
              <a:spcBef>
                <a:spcPts val="0"/>
              </a:spcBef>
              <a:spcAft>
                <a:spcPts val="0"/>
              </a:spcAft>
              <a:buSzPts val="1800"/>
              <a:buChar char="●"/>
            </a:pPr>
            <a:r>
              <a:rPr lang="fr-CA" u="sng" noProof="0" dirty="0" err="1">
                <a:solidFill>
                  <a:schemeClr val="hlink"/>
                </a:solidFill>
                <a:hlinkClick r:id="rId3"/>
              </a:rPr>
              <a:t>Wikipedia</a:t>
            </a:r>
            <a:r>
              <a:rPr lang="fr-CA" noProof="0" dirty="0"/>
              <a:t> (</a:t>
            </a:r>
            <a:r>
              <a:rPr lang="fr-CA" u="sng" noProof="0" dirty="0">
                <a:solidFill>
                  <a:schemeClr val="hlink"/>
                </a:solidFill>
                <a:hlinkClick r:id="rId4"/>
              </a:rPr>
              <a:t>FR</a:t>
            </a:r>
            <a:r>
              <a:rPr lang="fr-CA" noProof="0"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p:nvPr/>
        </p:nvSpPr>
        <p:spPr>
          <a:xfrm>
            <a:off x="1849188" y="1053750"/>
            <a:ext cx="5445600" cy="3036000"/>
          </a:xfrm>
          <a:prstGeom prst="roundRect">
            <a:avLst>
              <a:gd name="adj" fmla="val 16667"/>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noProof="0" dirty="0"/>
              <a:t>Commande : Diagramme</a:t>
            </a:r>
          </a:p>
        </p:txBody>
      </p:sp>
      <p:pic>
        <p:nvPicPr>
          <p:cNvPr id="159" name="Google Shape;159;p28" descr="UML_DP_Commande.png"/>
          <p:cNvPicPr preferRelativeResize="0"/>
          <p:nvPr/>
        </p:nvPicPr>
        <p:blipFill>
          <a:blip r:embed="rId3">
            <a:alphaModFix/>
          </a:blip>
          <a:stretch>
            <a:fillRect/>
          </a:stretch>
        </p:blipFill>
        <p:spPr>
          <a:xfrm>
            <a:off x="2307560" y="1332847"/>
            <a:ext cx="4528876" cy="2477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628650" y="273844"/>
            <a:ext cx="7886700" cy="994172"/>
          </a:xfrm>
        </p:spPr>
        <p:txBody>
          <a:bodyPr spcFirstLastPara="1" lIns="91425" tIns="91425" rIns="91425" bIns="91425" anchor="ctr" anchorCtr="0">
            <a:normAutofit/>
          </a:bodyPr>
          <a:lstStyle/>
          <a:p>
            <a:pPr marL="0" lvl="0" indent="0" rtl="0">
              <a:spcBef>
                <a:spcPts val="0"/>
              </a:spcBef>
              <a:spcAft>
                <a:spcPts val="0"/>
              </a:spcAft>
              <a:buNone/>
            </a:pPr>
            <a:r>
              <a:rPr lang="fr-CA" noProof="0" dirty="0"/>
              <a:t>Plan de leçon</a:t>
            </a:r>
          </a:p>
        </p:txBody>
      </p:sp>
      <p:sp>
        <p:nvSpPr>
          <p:cNvPr id="61" name="Google Shape;61;p14"/>
          <p:cNvSpPr txBox="1">
            <a:spLocks noGrp="1"/>
          </p:cNvSpPr>
          <p:nvPr>
            <p:ph idx="1"/>
          </p:nvPr>
        </p:nvSpPr>
        <p:spPr>
          <a:xfrm>
            <a:off x="628650" y="1369219"/>
            <a:ext cx="7886700" cy="3263504"/>
          </a:xfrm>
        </p:spPr>
        <p:txBody>
          <a:bodyPr spcFirstLastPara="1" lIns="91425" tIns="91425" rIns="91425" bIns="91425" anchorCtr="0">
            <a:normAutofit/>
          </a:bodyPr>
          <a:lstStyle/>
          <a:p>
            <a:pPr marL="457200" lvl="0" indent="-342900" rtl="0">
              <a:spcBef>
                <a:spcPts val="0"/>
              </a:spcBef>
              <a:spcAft>
                <a:spcPts val="600"/>
              </a:spcAft>
              <a:buSzPts val="1800"/>
              <a:buChar char="●"/>
            </a:pPr>
            <a:r>
              <a:rPr lang="fr-CA" noProof="0" dirty="0"/>
              <a:t>Architecture logicielle</a:t>
            </a:r>
          </a:p>
          <a:p>
            <a:pPr marL="457200" lvl="0" indent="-342900" rtl="0">
              <a:spcBef>
                <a:spcPts val="0"/>
              </a:spcBef>
              <a:spcAft>
                <a:spcPts val="600"/>
              </a:spcAft>
              <a:buSzPts val="1800"/>
              <a:buChar char="●"/>
            </a:pPr>
            <a:r>
              <a:rPr lang="fr-CA" noProof="0" dirty="0"/>
              <a:t>Comment effectuer une modification?</a:t>
            </a:r>
          </a:p>
          <a:p>
            <a:pPr marL="457200" lvl="0" indent="-342900" rtl="0">
              <a:spcBef>
                <a:spcPts val="0"/>
              </a:spcBef>
              <a:spcAft>
                <a:spcPts val="600"/>
              </a:spcAft>
              <a:buSzPts val="1800"/>
              <a:buChar char="●"/>
            </a:pPr>
            <a:r>
              <a:rPr lang="fr-CA" noProof="0" dirty="0"/>
              <a:t>Découplage</a:t>
            </a:r>
          </a:p>
          <a:p>
            <a:pPr marL="457200" lvl="0" indent="-342900" rtl="0">
              <a:spcBef>
                <a:spcPts val="0"/>
              </a:spcBef>
              <a:spcAft>
                <a:spcPts val="600"/>
              </a:spcAft>
              <a:buSzPts val="1800"/>
              <a:buChar char="●"/>
            </a:pPr>
            <a:r>
              <a:rPr lang="fr-CA" noProof="0" dirty="0"/>
              <a:t>Patron de conception : Injection de dépendances</a:t>
            </a:r>
          </a:p>
          <a:p>
            <a:pPr marL="457200" lvl="0" indent="-342900" rtl="0">
              <a:spcBef>
                <a:spcPts val="0"/>
              </a:spcBef>
              <a:spcAft>
                <a:spcPts val="600"/>
              </a:spcAft>
              <a:buSzPts val="1800"/>
              <a:buChar char="●"/>
            </a:pPr>
            <a:r>
              <a:rPr lang="fr-CA" noProof="0" dirty="0"/>
              <a:t>Patron de conception : Commande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noProof="0" dirty="0"/>
              <a:t>Commande : Étude de cas</a:t>
            </a:r>
          </a:p>
        </p:txBody>
      </p:sp>
      <p:sp>
        <p:nvSpPr>
          <p:cNvPr id="166" name="Google Shape;166;p29"/>
          <p:cNvSpPr txBox="1">
            <a:spLocks noGrp="1"/>
          </p:cNvSpPr>
          <p:nvPr>
            <p:ph type="body" idx="1"/>
          </p:nvPr>
        </p:nvSpPr>
        <p:spPr>
          <a:xfrm>
            <a:off x="311700" y="1152475"/>
            <a:ext cx="3999900" cy="100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noProof="0" dirty="0"/>
              <a:t>On a fait un jeu où les commandes sont “hard-codés” dans le code.</a:t>
            </a:r>
          </a:p>
          <a:p>
            <a:pPr marL="0" lvl="0" indent="0" algn="l" rtl="0">
              <a:spcBef>
                <a:spcPts val="1600"/>
              </a:spcBef>
              <a:spcAft>
                <a:spcPts val="1600"/>
              </a:spcAft>
              <a:buNone/>
            </a:pPr>
            <a:endParaRPr lang="fr-CA" noProof="0" dirty="0"/>
          </a:p>
        </p:txBody>
      </p:sp>
      <p:sp>
        <p:nvSpPr>
          <p:cNvPr id="167" name="Google Shape;167;p29"/>
          <p:cNvSpPr txBox="1">
            <a:spLocks noGrp="1"/>
          </p:cNvSpPr>
          <p:nvPr>
            <p:ph type="body" idx="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noProof="0" dirty="0"/>
              <a:t>Ce code ci-contre est très classique et… très rigide</a:t>
            </a:r>
          </a:p>
          <a:p>
            <a:pPr marL="0" lvl="0" indent="0" algn="l" rtl="0">
              <a:spcBef>
                <a:spcPts val="1600"/>
              </a:spcBef>
              <a:spcAft>
                <a:spcPts val="1600"/>
              </a:spcAft>
              <a:buNone/>
            </a:pPr>
            <a:r>
              <a:rPr lang="fr-CA" noProof="0" dirty="0"/>
              <a:t>Pour combler cette lacune, on utilisera la commande</a:t>
            </a:r>
          </a:p>
        </p:txBody>
      </p:sp>
      <p:pic>
        <p:nvPicPr>
          <p:cNvPr id="165" name="Google Shape;165;p29" descr="command-buttons-one.png"/>
          <p:cNvPicPr preferRelativeResize="0"/>
          <p:nvPr/>
        </p:nvPicPr>
        <p:blipFill>
          <a:blip r:embed="rId3">
            <a:alphaModFix/>
          </a:blip>
          <a:stretch>
            <a:fillRect/>
          </a:stretch>
        </p:blipFill>
        <p:spPr>
          <a:xfrm>
            <a:off x="403750" y="2155076"/>
            <a:ext cx="3439826" cy="1068325"/>
          </a:xfrm>
          <a:prstGeom prst="rect">
            <a:avLst/>
          </a:prstGeom>
          <a:noFill/>
          <a:ln>
            <a:noFill/>
          </a:ln>
        </p:spPr>
      </p:pic>
      <p:pic>
        <p:nvPicPr>
          <p:cNvPr id="168" name="Google Shape;168;p29" descr="atom_2016-10-19_15-28-01.png"/>
          <p:cNvPicPr preferRelativeResize="0"/>
          <p:nvPr/>
        </p:nvPicPr>
        <p:blipFill>
          <a:blip r:embed="rId4">
            <a:alphaModFix/>
          </a:blip>
          <a:stretch>
            <a:fillRect/>
          </a:stretch>
        </p:blipFill>
        <p:spPr>
          <a:xfrm>
            <a:off x="666825" y="3434546"/>
            <a:ext cx="1650450" cy="1411750"/>
          </a:xfrm>
          <a:prstGeom prst="rect">
            <a:avLst/>
          </a:prstGeom>
          <a:noFill/>
          <a:ln>
            <a:noFill/>
          </a:ln>
        </p:spPr>
      </p:pic>
      <p:pic>
        <p:nvPicPr>
          <p:cNvPr id="169" name="Google Shape;169;p29" descr="atom_2016-10-19_15-29-40.png"/>
          <p:cNvPicPr preferRelativeResize="0"/>
          <p:nvPr/>
        </p:nvPicPr>
        <p:blipFill>
          <a:blip r:embed="rId5">
            <a:alphaModFix/>
          </a:blip>
          <a:stretch>
            <a:fillRect/>
          </a:stretch>
        </p:blipFill>
        <p:spPr>
          <a:xfrm>
            <a:off x="5332200" y="2571750"/>
            <a:ext cx="3000300" cy="1527325"/>
          </a:xfrm>
          <a:prstGeom prst="rect">
            <a:avLst/>
          </a:prstGeom>
          <a:noFill/>
          <a:ln>
            <a:noFill/>
          </a:ln>
        </p:spPr>
      </p:pic>
      <p:cxnSp>
        <p:nvCxnSpPr>
          <p:cNvPr id="170" name="Google Shape;170;p29"/>
          <p:cNvCxnSpPr>
            <a:stCxn id="168" idx="3"/>
            <a:endCxn id="169" idx="1"/>
          </p:cNvCxnSpPr>
          <p:nvPr/>
        </p:nvCxnSpPr>
        <p:spPr>
          <a:xfrm flipV="1">
            <a:off x="2317275" y="3335413"/>
            <a:ext cx="3014925" cy="805008"/>
          </a:xfrm>
          <a:prstGeom prst="straightConnector1">
            <a:avLst/>
          </a:prstGeom>
          <a:noFill/>
          <a:ln w="9525" cap="flat" cmpd="sng">
            <a:solidFill>
              <a:srgbClr val="A4C2F4"/>
            </a:solidFill>
            <a:prstDash val="solid"/>
            <a:round/>
            <a:headEnd type="none" w="med" len="med"/>
            <a:tailEnd type="triangl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9" name="ZoneTexte 8">
            <a:extLst>
              <a:ext uri="{FF2B5EF4-FFF2-40B4-BE49-F238E27FC236}">
                <a16:creationId xmlns:a16="http://schemas.microsoft.com/office/drawing/2014/main" id="{6F9C79FE-B684-4D18-AD0A-264E36C2D54F}"/>
              </a:ext>
            </a:extLst>
          </p:cNvPr>
          <p:cNvSpPr txBox="1"/>
          <p:nvPr/>
        </p:nvSpPr>
        <p:spPr>
          <a:xfrm>
            <a:off x="120906" y="920954"/>
            <a:ext cx="4572000" cy="3477875"/>
          </a:xfrm>
          <a:prstGeom prst="rect">
            <a:avLst/>
          </a:prstGeom>
          <a:noFill/>
        </p:spPr>
        <p:txBody>
          <a:bodyPr wrap="square">
            <a:spAutoFit/>
          </a:bodyPr>
          <a:lstStyle/>
          <a:p>
            <a:pPr rtl="0">
              <a:spcBef>
                <a:spcPts val="0"/>
              </a:spcBef>
              <a:spcAft>
                <a:spcPts val="0"/>
              </a:spcAft>
            </a:pPr>
            <a:r>
              <a:rPr lang="fr-CA" sz="1000" b="0" i="0" u="none" strike="noStrike" dirty="0">
                <a:solidFill>
                  <a:srgbClr val="D81B60"/>
                </a:solidFill>
                <a:effectLst/>
                <a:latin typeface="Roboto Mono" panose="020B0604020202020204" charset="0"/>
              </a:rPr>
              <a:t>// 3...</a:t>
            </a:r>
            <a:endParaRPr lang="fr-CA" sz="1000" b="0" dirty="0">
              <a:effectLst/>
            </a:endParaRPr>
          </a:p>
          <a:p>
            <a:pPr rtl="0">
              <a:spcBef>
                <a:spcPts val="0"/>
              </a:spcBef>
              <a:spcAft>
                <a:spcPts val="0"/>
              </a:spcAft>
            </a:pPr>
            <a:r>
              <a:rPr lang="fr-CA" sz="1000" b="0" i="0" u="none" strike="noStrike" dirty="0" err="1">
                <a:solidFill>
                  <a:srgbClr val="3F51B5"/>
                </a:solidFill>
                <a:effectLst/>
                <a:latin typeface="Roboto Mono" panose="020B0604020202020204" charset="0"/>
              </a:rPr>
              <a:t>private</a:t>
            </a:r>
            <a:r>
              <a:rPr lang="fr-CA" sz="1000" b="0" i="0" u="none" strike="noStrike" dirty="0">
                <a:solidFill>
                  <a:srgbClr val="37474F"/>
                </a:solidFill>
                <a:effectLst/>
                <a:latin typeface="Roboto Mono" panose="020B0604020202020204" charset="0"/>
              </a:rPr>
              <a:t> Command </a:t>
            </a:r>
            <a:r>
              <a:rPr lang="fr-CA" sz="1000" b="0" i="0" u="none" strike="noStrike" dirty="0" err="1">
                <a:solidFill>
                  <a:srgbClr val="37474F"/>
                </a:solidFill>
                <a:effectLst/>
                <a:latin typeface="Roboto Mono" panose="020B0604020202020204" charset="0"/>
              </a:rPr>
              <a:t>buttonX</a:t>
            </a:r>
            <a:r>
              <a:rPr lang="fr-CA" sz="1000" b="0" i="0" u="none" strike="noStrike" dirty="0">
                <a:solidFill>
                  <a:srgbClr val="37474F"/>
                </a:solidFill>
                <a:effectLst/>
                <a:latin typeface="Roboto Mono" panose="020B0604020202020204" charset="0"/>
              </a:rPr>
              <a:t>;</a:t>
            </a:r>
            <a:endParaRPr lang="fr-CA" sz="1000" b="0" dirty="0">
              <a:effectLst/>
            </a:endParaRPr>
          </a:p>
          <a:p>
            <a:pPr rtl="0">
              <a:spcBef>
                <a:spcPts val="0"/>
              </a:spcBef>
              <a:spcAft>
                <a:spcPts val="0"/>
              </a:spcAft>
            </a:pPr>
            <a:r>
              <a:rPr lang="fr-CA" sz="1000" b="0" i="0" u="none" strike="noStrike" dirty="0" err="1">
                <a:solidFill>
                  <a:srgbClr val="3F51B5"/>
                </a:solidFill>
                <a:effectLst/>
                <a:latin typeface="Roboto Mono" panose="020B0604020202020204" charset="0"/>
              </a:rPr>
              <a:t>private</a:t>
            </a:r>
            <a:r>
              <a:rPr lang="fr-CA" sz="1000" b="0" i="0" u="none" strike="noStrike" dirty="0">
                <a:solidFill>
                  <a:srgbClr val="37474F"/>
                </a:solidFill>
                <a:effectLst/>
                <a:latin typeface="Roboto Mono" panose="020B0604020202020204" charset="0"/>
              </a:rPr>
              <a:t> Command </a:t>
            </a:r>
            <a:r>
              <a:rPr lang="fr-CA" sz="1000" b="0" i="0" u="none" strike="noStrike" dirty="0" err="1">
                <a:solidFill>
                  <a:srgbClr val="37474F"/>
                </a:solidFill>
                <a:effectLst/>
                <a:latin typeface="Roboto Mono" panose="020B0604020202020204" charset="0"/>
              </a:rPr>
              <a:t>buttonY</a:t>
            </a:r>
            <a:r>
              <a:rPr lang="fr-CA" sz="1000" b="0" i="0" u="none" strike="noStrike" dirty="0">
                <a:solidFill>
                  <a:srgbClr val="37474F"/>
                </a:solidFill>
                <a:effectLst/>
                <a:latin typeface="Roboto Mono" panose="020B0604020202020204" charset="0"/>
              </a:rPr>
              <a:t>;</a:t>
            </a:r>
            <a:endParaRPr lang="fr-CA" sz="1000" b="0" dirty="0">
              <a:effectLst/>
            </a:endParaRPr>
          </a:p>
          <a:p>
            <a:pPr rtl="0">
              <a:spcBef>
                <a:spcPts val="0"/>
              </a:spcBef>
              <a:spcAft>
                <a:spcPts val="0"/>
              </a:spcAft>
            </a:pPr>
            <a:r>
              <a:rPr lang="fr-CA" sz="1000" b="0" i="0" u="none" strike="noStrike" dirty="0" err="1">
                <a:solidFill>
                  <a:srgbClr val="3F51B5"/>
                </a:solidFill>
                <a:effectLst/>
                <a:latin typeface="Roboto Mono" panose="020B0604020202020204" charset="0"/>
              </a:rPr>
              <a:t>private</a:t>
            </a:r>
            <a:r>
              <a:rPr lang="fr-CA" sz="1000" b="0" i="0" u="none" strike="noStrike" dirty="0">
                <a:solidFill>
                  <a:srgbClr val="37474F"/>
                </a:solidFill>
                <a:effectLst/>
                <a:latin typeface="Roboto Mono" panose="020B0604020202020204" charset="0"/>
              </a:rPr>
              <a:t> Command </a:t>
            </a:r>
            <a:r>
              <a:rPr lang="fr-CA" sz="1000" b="0" i="0" u="none" strike="noStrike" dirty="0" err="1">
                <a:solidFill>
                  <a:srgbClr val="37474F"/>
                </a:solidFill>
                <a:effectLst/>
                <a:latin typeface="Roboto Mono" panose="020B0604020202020204" charset="0"/>
              </a:rPr>
              <a:t>buttonA</a:t>
            </a:r>
            <a:r>
              <a:rPr lang="fr-CA" sz="1000" b="0" i="0" u="none" strike="noStrike" dirty="0">
                <a:solidFill>
                  <a:srgbClr val="37474F"/>
                </a:solidFill>
                <a:effectLst/>
                <a:latin typeface="Roboto Mono" panose="020B0604020202020204" charset="0"/>
              </a:rPr>
              <a:t>;</a:t>
            </a:r>
            <a:endParaRPr lang="fr-CA" sz="1000" b="0" dirty="0">
              <a:effectLst/>
            </a:endParaRPr>
          </a:p>
          <a:p>
            <a:pPr rtl="0">
              <a:spcBef>
                <a:spcPts val="0"/>
              </a:spcBef>
              <a:spcAft>
                <a:spcPts val="0"/>
              </a:spcAft>
            </a:pPr>
            <a:r>
              <a:rPr lang="fr-CA" sz="1000" b="0" i="0" u="none" strike="noStrike" dirty="0" err="1">
                <a:solidFill>
                  <a:srgbClr val="3F51B5"/>
                </a:solidFill>
                <a:effectLst/>
                <a:latin typeface="Roboto Mono" panose="020B0604020202020204" charset="0"/>
              </a:rPr>
              <a:t>private</a:t>
            </a:r>
            <a:r>
              <a:rPr lang="fr-CA" sz="1000" b="0" i="0" u="none" strike="noStrike" dirty="0">
                <a:solidFill>
                  <a:srgbClr val="37474F"/>
                </a:solidFill>
                <a:effectLst/>
                <a:latin typeface="Roboto Mono" panose="020B0604020202020204" charset="0"/>
              </a:rPr>
              <a:t> Command </a:t>
            </a:r>
            <a:r>
              <a:rPr lang="fr-CA" sz="1000" b="0" i="0" u="none" strike="noStrike" dirty="0" err="1">
                <a:solidFill>
                  <a:srgbClr val="37474F"/>
                </a:solidFill>
                <a:effectLst/>
                <a:latin typeface="Roboto Mono" panose="020B0604020202020204" charset="0"/>
              </a:rPr>
              <a:t>buttonB</a:t>
            </a:r>
            <a:r>
              <a:rPr lang="fr-CA" sz="1000" b="0" i="0" u="none" strike="noStrike" dirty="0">
                <a:solidFill>
                  <a:srgbClr val="37474F"/>
                </a:solidFill>
                <a:effectLst/>
                <a:latin typeface="Roboto Mono" panose="020B0604020202020204" charset="0"/>
              </a:rPr>
              <a:t>;</a:t>
            </a:r>
            <a:endParaRPr lang="fr-CA" sz="1000" b="0" dirty="0">
              <a:effectLst/>
            </a:endParaRPr>
          </a:p>
          <a:p>
            <a:pPr rtl="0">
              <a:spcBef>
                <a:spcPts val="0"/>
              </a:spcBef>
              <a:spcAft>
                <a:spcPts val="0"/>
              </a:spcAft>
            </a:pPr>
            <a:r>
              <a:rPr lang="fr-CA" sz="1000" b="0" i="0" u="none" strike="noStrike" dirty="0">
                <a:solidFill>
                  <a:srgbClr val="D81B60"/>
                </a:solidFill>
                <a:effectLst/>
                <a:latin typeface="Roboto Mono" panose="020B0604020202020204" charset="0"/>
              </a:rPr>
              <a:t>// ...</a:t>
            </a:r>
            <a:endParaRPr lang="fr-CA" sz="1000" b="0" dirty="0">
              <a:effectLst/>
            </a:endParaRPr>
          </a:p>
          <a:p>
            <a:pPr rtl="0">
              <a:spcBef>
                <a:spcPts val="0"/>
              </a:spcBef>
              <a:spcAft>
                <a:spcPts val="0"/>
              </a:spcAft>
            </a:pPr>
            <a:br>
              <a:rPr lang="fr-CA" sz="1000" b="0" dirty="0">
                <a:effectLst/>
              </a:rPr>
            </a:br>
            <a:br>
              <a:rPr lang="fr-CA" sz="1000" b="0" dirty="0">
                <a:effectLst/>
              </a:rPr>
            </a:br>
            <a:r>
              <a:rPr lang="fr-CA" sz="1000" b="0" i="0" u="none" strike="noStrike" dirty="0">
                <a:solidFill>
                  <a:srgbClr val="D81B60"/>
                </a:solidFill>
                <a:effectLst/>
                <a:latin typeface="Roboto Mono" panose="020B0604020202020204" charset="0"/>
              </a:rPr>
              <a:t>// 4. quelque part dans mon code</a:t>
            </a:r>
            <a:endParaRPr lang="fr-CA" sz="1000" b="0" dirty="0">
              <a:effectLst/>
            </a:endParaRPr>
          </a:p>
          <a:p>
            <a:pPr rtl="0">
              <a:spcBef>
                <a:spcPts val="0"/>
              </a:spcBef>
              <a:spcAft>
                <a:spcPts val="0"/>
              </a:spcAft>
            </a:pPr>
            <a:r>
              <a:rPr lang="fr-CA" sz="1000" b="0" i="0" u="none" strike="noStrike" dirty="0">
                <a:solidFill>
                  <a:srgbClr val="D81B60"/>
                </a:solidFill>
                <a:effectLst/>
                <a:latin typeface="Roboto Mono" panose="020B0604020202020204" charset="0"/>
              </a:rPr>
              <a:t>// il y a</a:t>
            </a:r>
            <a:endParaRPr lang="fr-CA" sz="1000" b="0" dirty="0">
              <a:effectLst/>
            </a:endParaRPr>
          </a:p>
          <a:p>
            <a:pPr rtl="0">
              <a:spcBef>
                <a:spcPts val="0"/>
              </a:spcBef>
              <a:spcAft>
                <a:spcPts val="0"/>
              </a:spcAft>
            </a:pPr>
            <a:r>
              <a:rPr lang="fr-CA" sz="1000" b="0" i="0" u="none" strike="noStrike" dirty="0">
                <a:solidFill>
                  <a:srgbClr val="D81B60"/>
                </a:solidFill>
                <a:effectLst/>
                <a:latin typeface="Roboto Mono" panose="020B0604020202020204" charset="0"/>
              </a:rPr>
              <a:t>// </a:t>
            </a:r>
            <a:r>
              <a:rPr lang="fr-CA" sz="1000" b="0" i="0" u="none" strike="noStrike" dirty="0" err="1">
                <a:solidFill>
                  <a:srgbClr val="D81B60"/>
                </a:solidFill>
                <a:effectLst/>
                <a:latin typeface="Roboto Mono" panose="020B0604020202020204" charset="0"/>
              </a:rPr>
              <a:t>buttonX</a:t>
            </a:r>
            <a:r>
              <a:rPr lang="fr-CA" sz="1000" b="0" i="0" u="none" strike="noStrike" dirty="0">
                <a:solidFill>
                  <a:srgbClr val="D81B60"/>
                </a:solidFill>
                <a:effectLst/>
                <a:latin typeface="Roboto Mono" panose="020B0604020202020204" charset="0"/>
              </a:rPr>
              <a:t> = new Sauter(); // Au poulet?</a:t>
            </a:r>
            <a:endParaRPr lang="fr-CA" sz="1000" b="0" dirty="0">
              <a:effectLst/>
            </a:endParaRPr>
          </a:p>
          <a:p>
            <a:pPr rtl="0">
              <a:spcBef>
                <a:spcPts val="0"/>
              </a:spcBef>
              <a:spcAft>
                <a:spcPts val="0"/>
              </a:spcAft>
            </a:pPr>
            <a:r>
              <a:rPr lang="fr-CA" sz="1000" b="0" i="0" u="none" strike="noStrike" dirty="0">
                <a:solidFill>
                  <a:srgbClr val="D81B60"/>
                </a:solidFill>
                <a:effectLst/>
                <a:latin typeface="Roboto Mono" panose="020B0604020202020204" charset="0"/>
              </a:rPr>
              <a:t>// etc.</a:t>
            </a:r>
            <a:endParaRPr lang="fr-CA" sz="1000" b="0" dirty="0">
              <a:effectLst/>
            </a:endParaRPr>
          </a:p>
          <a:p>
            <a:pPr rtl="0">
              <a:spcBef>
                <a:spcPts val="0"/>
              </a:spcBef>
              <a:spcAft>
                <a:spcPts val="0"/>
              </a:spcAft>
            </a:pPr>
            <a:r>
              <a:rPr lang="fr-CA" sz="1000" b="0" i="0" u="none" strike="noStrike" dirty="0">
                <a:solidFill>
                  <a:srgbClr val="D81B60"/>
                </a:solidFill>
                <a:effectLst/>
                <a:latin typeface="Roboto Mono" panose="020B0604020202020204" charset="0"/>
              </a:rPr>
              <a:t>// ...</a:t>
            </a:r>
            <a:endParaRPr lang="fr-CA" sz="1000" b="0" dirty="0">
              <a:effectLst/>
            </a:endParaRPr>
          </a:p>
          <a:p>
            <a:pPr rtl="0">
              <a:spcBef>
                <a:spcPts val="0"/>
              </a:spcBef>
              <a:spcAft>
                <a:spcPts val="0"/>
              </a:spcAft>
            </a:pPr>
            <a:br>
              <a:rPr lang="fr-CA" sz="1000" b="0" dirty="0">
                <a:effectLst/>
              </a:rPr>
            </a:br>
            <a:r>
              <a:rPr lang="fr-CA" sz="1000" b="0" i="0" u="none" strike="noStrike" dirty="0" err="1">
                <a:solidFill>
                  <a:srgbClr val="3F51B5"/>
                </a:solidFill>
                <a:effectLst/>
                <a:latin typeface="Roboto Mono" panose="020B0604020202020204" charset="0"/>
              </a:rPr>
              <a:t>void</a:t>
            </a:r>
            <a:r>
              <a:rPr lang="fr-CA" sz="1000" b="0" i="0" u="none" strike="noStrike" dirty="0">
                <a:solidFill>
                  <a:srgbClr val="37474F"/>
                </a:solidFill>
                <a:effectLst/>
                <a:latin typeface="Roboto Mono" panose="020B0604020202020204" charset="0"/>
              </a:rPr>
              <a:t> </a:t>
            </a:r>
            <a:r>
              <a:rPr lang="fr-CA" sz="1000" b="0" i="0" u="none" strike="noStrike" dirty="0" err="1">
                <a:solidFill>
                  <a:srgbClr val="37474F"/>
                </a:solidFill>
                <a:effectLst/>
                <a:latin typeface="Roboto Mono" panose="020B0604020202020204" charset="0"/>
              </a:rPr>
              <a:t>handleInput</a:t>
            </a:r>
            <a:r>
              <a:rPr lang="fr-CA" sz="1000" b="0" i="0" u="none" strike="noStrike" dirty="0">
                <a:solidFill>
                  <a:srgbClr val="37474F"/>
                </a:solidFill>
                <a:effectLst/>
                <a:latin typeface="Roboto Mono" panose="020B0604020202020204" charset="0"/>
              </a:rPr>
              <a:t> () {</a:t>
            </a:r>
            <a:endParaRPr lang="fr-CA" sz="1000" b="0" dirty="0">
              <a:effectLst/>
            </a:endParaRPr>
          </a:p>
          <a:p>
            <a:pPr rtl="0">
              <a:spcBef>
                <a:spcPts val="0"/>
              </a:spcBef>
              <a:spcAft>
                <a:spcPts val="0"/>
              </a:spcAft>
            </a:pPr>
            <a:r>
              <a:rPr lang="fr-CA" sz="1000" b="0" i="0" u="none" strike="noStrike" dirty="0">
                <a:solidFill>
                  <a:srgbClr val="37474F"/>
                </a:solidFill>
                <a:effectLst/>
                <a:latin typeface="Roboto Mono" panose="020B0604020202020204" charset="0"/>
              </a:rPr>
              <a:t>  </a:t>
            </a:r>
            <a:r>
              <a:rPr lang="fr-CA" sz="1000" b="0" i="0" u="none" strike="noStrike" dirty="0">
                <a:solidFill>
                  <a:srgbClr val="D81B60"/>
                </a:solidFill>
                <a:effectLst/>
                <a:latin typeface="Roboto Mono" panose="020B0604020202020204" charset="0"/>
              </a:rPr>
              <a:t>// ...</a:t>
            </a:r>
            <a:endParaRPr lang="fr-CA" sz="1000" b="0" dirty="0">
              <a:effectLst/>
            </a:endParaRPr>
          </a:p>
          <a:p>
            <a:pPr rtl="0">
              <a:spcBef>
                <a:spcPts val="0"/>
              </a:spcBef>
              <a:spcAft>
                <a:spcPts val="0"/>
              </a:spcAft>
            </a:pPr>
            <a:r>
              <a:rPr lang="fr-CA" sz="1000" b="0" i="0" u="none" strike="noStrike" dirty="0">
                <a:solidFill>
                  <a:srgbClr val="37474F"/>
                </a:solidFill>
                <a:effectLst/>
                <a:latin typeface="Roboto Mono" panose="020B0604020202020204" charset="0"/>
              </a:rPr>
              <a:t>  </a:t>
            </a:r>
            <a:r>
              <a:rPr lang="fr-CA" sz="1000" b="0" i="0" u="none" strike="noStrike" dirty="0">
                <a:solidFill>
                  <a:srgbClr val="3F51B5"/>
                </a:solidFill>
                <a:effectLst/>
                <a:latin typeface="Roboto Mono" panose="020B0604020202020204" charset="0"/>
              </a:rPr>
              <a:t>if</a:t>
            </a:r>
            <a:r>
              <a:rPr lang="fr-CA" sz="1000" b="0" i="0" u="none" strike="noStrike" dirty="0">
                <a:solidFill>
                  <a:srgbClr val="37474F"/>
                </a:solidFill>
                <a:effectLst/>
                <a:latin typeface="Roboto Mono" panose="020B0604020202020204" charset="0"/>
              </a:rPr>
              <a:t> (</a:t>
            </a:r>
            <a:r>
              <a:rPr lang="fr-CA" sz="1000" b="0" i="0" u="none" strike="noStrike" dirty="0" err="1">
                <a:solidFill>
                  <a:srgbClr val="37474F"/>
                </a:solidFill>
                <a:effectLst/>
                <a:latin typeface="Roboto Mono" panose="020B0604020202020204" charset="0"/>
              </a:rPr>
              <a:t>isPressed</a:t>
            </a:r>
            <a:r>
              <a:rPr lang="fr-CA" sz="1000" b="0" i="0" u="none" strike="noStrike" dirty="0">
                <a:solidFill>
                  <a:srgbClr val="37474F"/>
                </a:solidFill>
                <a:effectLst/>
                <a:latin typeface="Roboto Mono" panose="020B0604020202020204" charset="0"/>
              </a:rPr>
              <a:t>(</a:t>
            </a:r>
            <a:r>
              <a:rPr lang="fr-CA" sz="1000" b="0" i="0" u="none" strike="noStrike" dirty="0">
                <a:solidFill>
                  <a:srgbClr val="C53929"/>
                </a:solidFill>
                <a:effectLst/>
                <a:latin typeface="Roboto Mono" panose="020B0604020202020204" charset="0"/>
              </a:rPr>
              <a:t>BUTTON_X</a:t>
            </a:r>
            <a:r>
              <a:rPr lang="fr-CA" sz="1000" b="0" i="0" u="none" strike="noStrike" dirty="0">
                <a:solidFill>
                  <a:srgbClr val="37474F"/>
                </a:solidFill>
                <a:effectLst/>
                <a:latin typeface="Roboto Mono" panose="020B0604020202020204" charset="0"/>
              </a:rPr>
              <a:t>)) </a:t>
            </a:r>
            <a:r>
              <a:rPr lang="fr-CA" sz="1000" b="0" i="0" u="none" strike="noStrike" dirty="0" err="1">
                <a:solidFill>
                  <a:srgbClr val="37474F"/>
                </a:solidFill>
                <a:effectLst/>
                <a:latin typeface="Roboto Mono" panose="020B0604020202020204" charset="0"/>
              </a:rPr>
              <a:t>buttonX.execute</a:t>
            </a:r>
            <a:r>
              <a:rPr lang="fr-CA" sz="1000" b="0" i="0" u="none" strike="noStrike" dirty="0">
                <a:solidFill>
                  <a:srgbClr val="37474F"/>
                </a:solidFill>
                <a:effectLst/>
                <a:latin typeface="Roboto Mono" panose="020B0604020202020204" charset="0"/>
              </a:rPr>
              <a:t>();</a:t>
            </a:r>
            <a:endParaRPr lang="fr-CA" sz="1000" b="0" dirty="0">
              <a:effectLst/>
            </a:endParaRPr>
          </a:p>
          <a:p>
            <a:pPr rtl="0">
              <a:spcBef>
                <a:spcPts val="0"/>
              </a:spcBef>
              <a:spcAft>
                <a:spcPts val="0"/>
              </a:spcAft>
            </a:pPr>
            <a:r>
              <a:rPr lang="fr-CA" sz="1000" b="0" i="0" u="none" strike="noStrike" dirty="0">
                <a:solidFill>
                  <a:srgbClr val="37474F"/>
                </a:solidFill>
                <a:effectLst/>
                <a:latin typeface="Roboto Mono" panose="020B0604020202020204" charset="0"/>
              </a:rPr>
              <a:t>  </a:t>
            </a:r>
            <a:r>
              <a:rPr lang="fr-CA" sz="1000" b="0" i="0" u="none" strike="noStrike" dirty="0" err="1">
                <a:solidFill>
                  <a:srgbClr val="3F51B5"/>
                </a:solidFill>
                <a:effectLst/>
                <a:latin typeface="Roboto Mono" panose="020B0604020202020204" charset="0"/>
              </a:rPr>
              <a:t>else</a:t>
            </a:r>
            <a:r>
              <a:rPr lang="fr-CA" sz="1000" b="0" i="0" u="none" strike="noStrike" dirty="0">
                <a:solidFill>
                  <a:srgbClr val="37474F"/>
                </a:solidFill>
                <a:effectLst/>
                <a:latin typeface="Roboto Mono" panose="020B0604020202020204" charset="0"/>
              </a:rPr>
              <a:t> </a:t>
            </a:r>
            <a:r>
              <a:rPr lang="fr-CA" sz="1000" b="0" i="0" u="none" strike="noStrike" dirty="0">
                <a:solidFill>
                  <a:srgbClr val="3F51B5"/>
                </a:solidFill>
                <a:effectLst/>
                <a:latin typeface="Roboto Mono" panose="020B0604020202020204" charset="0"/>
              </a:rPr>
              <a:t>if</a:t>
            </a:r>
            <a:r>
              <a:rPr lang="fr-CA" sz="1000" b="0" i="0" u="none" strike="noStrike" dirty="0">
                <a:solidFill>
                  <a:srgbClr val="37474F"/>
                </a:solidFill>
                <a:effectLst/>
                <a:latin typeface="Roboto Mono" panose="020B0604020202020204" charset="0"/>
              </a:rPr>
              <a:t> (</a:t>
            </a:r>
            <a:r>
              <a:rPr lang="fr-CA" sz="1000" b="0" i="0" u="none" strike="noStrike" dirty="0" err="1">
                <a:solidFill>
                  <a:srgbClr val="37474F"/>
                </a:solidFill>
                <a:effectLst/>
                <a:latin typeface="Roboto Mono" panose="020B0604020202020204" charset="0"/>
              </a:rPr>
              <a:t>isPressed</a:t>
            </a:r>
            <a:r>
              <a:rPr lang="fr-CA" sz="1000" b="0" i="0" u="none" strike="noStrike" dirty="0">
                <a:solidFill>
                  <a:srgbClr val="37474F"/>
                </a:solidFill>
                <a:effectLst/>
                <a:latin typeface="Roboto Mono" panose="020B0604020202020204" charset="0"/>
              </a:rPr>
              <a:t>(</a:t>
            </a:r>
            <a:r>
              <a:rPr lang="fr-CA" sz="1000" b="0" i="0" u="none" strike="noStrike" dirty="0">
                <a:solidFill>
                  <a:srgbClr val="C53929"/>
                </a:solidFill>
                <a:effectLst/>
                <a:latin typeface="Roboto Mono" panose="020B0604020202020204" charset="0"/>
              </a:rPr>
              <a:t>BUTTON_Y</a:t>
            </a:r>
            <a:r>
              <a:rPr lang="fr-CA" sz="1000" b="0" i="0" u="none" strike="noStrike" dirty="0">
                <a:solidFill>
                  <a:srgbClr val="37474F"/>
                </a:solidFill>
                <a:effectLst/>
                <a:latin typeface="Roboto Mono" panose="020B0604020202020204" charset="0"/>
              </a:rPr>
              <a:t>)) </a:t>
            </a:r>
            <a:r>
              <a:rPr lang="fr-CA" sz="1000" b="0" i="0" u="none" strike="noStrike" dirty="0" err="1">
                <a:solidFill>
                  <a:srgbClr val="37474F"/>
                </a:solidFill>
                <a:effectLst/>
                <a:latin typeface="Roboto Mono" panose="020B0604020202020204" charset="0"/>
              </a:rPr>
              <a:t>buttonY.execute</a:t>
            </a:r>
            <a:r>
              <a:rPr lang="fr-CA" sz="1000" b="0" i="0" u="none" strike="noStrike" dirty="0">
                <a:solidFill>
                  <a:srgbClr val="37474F"/>
                </a:solidFill>
                <a:effectLst/>
                <a:latin typeface="Roboto Mono" panose="020B0604020202020204" charset="0"/>
              </a:rPr>
              <a:t>();</a:t>
            </a:r>
            <a:endParaRPr lang="fr-CA" sz="1000" b="0" dirty="0">
              <a:effectLst/>
            </a:endParaRPr>
          </a:p>
          <a:p>
            <a:pPr rtl="0">
              <a:spcBef>
                <a:spcPts val="0"/>
              </a:spcBef>
              <a:spcAft>
                <a:spcPts val="0"/>
              </a:spcAft>
            </a:pPr>
            <a:r>
              <a:rPr lang="fr-CA" sz="1000" b="0" i="0" u="none" strike="noStrike" dirty="0">
                <a:solidFill>
                  <a:srgbClr val="37474F"/>
                </a:solidFill>
                <a:effectLst/>
                <a:latin typeface="Roboto Mono" panose="020B0604020202020204" charset="0"/>
              </a:rPr>
              <a:t>  </a:t>
            </a:r>
            <a:r>
              <a:rPr lang="fr-CA" sz="1000" b="0" i="0" u="none" strike="noStrike" dirty="0" err="1">
                <a:solidFill>
                  <a:srgbClr val="3F51B5"/>
                </a:solidFill>
                <a:effectLst/>
                <a:latin typeface="Roboto Mono" panose="020B0604020202020204" charset="0"/>
              </a:rPr>
              <a:t>else</a:t>
            </a:r>
            <a:r>
              <a:rPr lang="fr-CA" sz="1000" b="0" i="0" u="none" strike="noStrike" dirty="0">
                <a:solidFill>
                  <a:srgbClr val="37474F"/>
                </a:solidFill>
                <a:effectLst/>
                <a:latin typeface="Roboto Mono" panose="020B0604020202020204" charset="0"/>
              </a:rPr>
              <a:t> </a:t>
            </a:r>
            <a:r>
              <a:rPr lang="fr-CA" sz="1000" b="0" i="0" u="none" strike="noStrike" dirty="0">
                <a:solidFill>
                  <a:srgbClr val="3F51B5"/>
                </a:solidFill>
                <a:effectLst/>
                <a:latin typeface="Roboto Mono" panose="020B0604020202020204" charset="0"/>
              </a:rPr>
              <a:t>if</a:t>
            </a:r>
            <a:r>
              <a:rPr lang="fr-CA" sz="1000" b="0" i="0" u="none" strike="noStrike" dirty="0">
                <a:solidFill>
                  <a:srgbClr val="37474F"/>
                </a:solidFill>
                <a:effectLst/>
                <a:latin typeface="Roboto Mono" panose="020B0604020202020204" charset="0"/>
              </a:rPr>
              <a:t> (</a:t>
            </a:r>
            <a:r>
              <a:rPr lang="fr-CA" sz="1000" b="0" i="0" u="none" strike="noStrike" dirty="0" err="1">
                <a:solidFill>
                  <a:srgbClr val="37474F"/>
                </a:solidFill>
                <a:effectLst/>
                <a:latin typeface="Roboto Mono" panose="020B0604020202020204" charset="0"/>
              </a:rPr>
              <a:t>isPressed</a:t>
            </a:r>
            <a:r>
              <a:rPr lang="fr-CA" sz="1000" b="0" i="0" u="none" strike="noStrike" dirty="0">
                <a:solidFill>
                  <a:srgbClr val="37474F"/>
                </a:solidFill>
                <a:effectLst/>
                <a:latin typeface="Roboto Mono" panose="020B0604020202020204" charset="0"/>
              </a:rPr>
              <a:t>(</a:t>
            </a:r>
            <a:r>
              <a:rPr lang="fr-CA" sz="1000" b="0" i="0" u="none" strike="noStrike" dirty="0">
                <a:solidFill>
                  <a:srgbClr val="C53929"/>
                </a:solidFill>
                <a:effectLst/>
                <a:latin typeface="Roboto Mono" panose="020B0604020202020204" charset="0"/>
              </a:rPr>
              <a:t>BUTTON_A</a:t>
            </a:r>
            <a:r>
              <a:rPr lang="fr-CA" sz="1000" b="0" i="0" u="none" strike="noStrike" dirty="0">
                <a:solidFill>
                  <a:srgbClr val="37474F"/>
                </a:solidFill>
                <a:effectLst/>
                <a:latin typeface="Roboto Mono" panose="020B0604020202020204" charset="0"/>
              </a:rPr>
              <a:t>)) </a:t>
            </a:r>
            <a:r>
              <a:rPr lang="fr-CA" sz="1000" b="0" i="0" u="none" strike="noStrike" dirty="0" err="1">
                <a:solidFill>
                  <a:srgbClr val="37474F"/>
                </a:solidFill>
                <a:effectLst/>
                <a:latin typeface="Roboto Mono" panose="020B0604020202020204" charset="0"/>
              </a:rPr>
              <a:t>buttonA.execute</a:t>
            </a:r>
            <a:r>
              <a:rPr lang="fr-CA" sz="1000" b="0" i="0" u="none" strike="noStrike" dirty="0">
                <a:solidFill>
                  <a:srgbClr val="37474F"/>
                </a:solidFill>
                <a:effectLst/>
                <a:latin typeface="Roboto Mono" panose="020B0604020202020204" charset="0"/>
              </a:rPr>
              <a:t>();</a:t>
            </a:r>
            <a:endParaRPr lang="fr-CA" sz="1000" b="0" dirty="0">
              <a:effectLst/>
            </a:endParaRPr>
          </a:p>
          <a:p>
            <a:pPr rtl="0">
              <a:spcBef>
                <a:spcPts val="0"/>
              </a:spcBef>
              <a:spcAft>
                <a:spcPts val="0"/>
              </a:spcAft>
            </a:pPr>
            <a:r>
              <a:rPr lang="fr-CA" sz="1000" b="0" i="0" u="none" strike="noStrike" dirty="0">
                <a:solidFill>
                  <a:srgbClr val="37474F"/>
                </a:solidFill>
                <a:effectLst/>
                <a:latin typeface="Roboto Mono" panose="020B0604020202020204" charset="0"/>
              </a:rPr>
              <a:t>  </a:t>
            </a:r>
            <a:r>
              <a:rPr lang="fr-CA" sz="1000" b="0" i="0" u="none" strike="noStrike" dirty="0" err="1">
                <a:solidFill>
                  <a:srgbClr val="3F51B5"/>
                </a:solidFill>
                <a:effectLst/>
                <a:latin typeface="Roboto Mono" panose="020B0604020202020204" charset="0"/>
              </a:rPr>
              <a:t>else</a:t>
            </a:r>
            <a:r>
              <a:rPr lang="fr-CA" sz="1000" b="0" i="0" u="none" strike="noStrike" dirty="0">
                <a:solidFill>
                  <a:srgbClr val="37474F"/>
                </a:solidFill>
                <a:effectLst/>
                <a:latin typeface="Roboto Mono" panose="020B0604020202020204" charset="0"/>
              </a:rPr>
              <a:t> </a:t>
            </a:r>
            <a:r>
              <a:rPr lang="fr-CA" sz="1000" b="0" i="0" u="none" strike="noStrike" dirty="0">
                <a:solidFill>
                  <a:srgbClr val="3F51B5"/>
                </a:solidFill>
                <a:effectLst/>
                <a:latin typeface="Roboto Mono" panose="020B0604020202020204" charset="0"/>
              </a:rPr>
              <a:t>if</a:t>
            </a:r>
            <a:r>
              <a:rPr lang="fr-CA" sz="1000" b="0" i="0" u="none" strike="noStrike" dirty="0">
                <a:solidFill>
                  <a:srgbClr val="37474F"/>
                </a:solidFill>
                <a:effectLst/>
                <a:latin typeface="Roboto Mono" panose="020B0604020202020204" charset="0"/>
              </a:rPr>
              <a:t> (</a:t>
            </a:r>
            <a:r>
              <a:rPr lang="fr-CA" sz="1000" b="0" i="0" u="none" strike="noStrike" dirty="0" err="1">
                <a:solidFill>
                  <a:srgbClr val="37474F"/>
                </a:solidFill>
                <a:effectLst/>
                <a:latin typeface="Roboto Mono" panose="020B0604020202020204" charset="0"/>
              </a:rPr>
              <a:t>isPressed</a:t>
            </a:r>
            <a:r>
              <a:rPr lang="fr-CA" sz="1000" b="0" i="0" u="none" strike="noStrike" dirty="0">
                <a:solidFill>
                  <a:srgbClr val="37474F"/>
                </a:solidFill>
                <a:effectLst/>
                <a:latin typeface="Roboto Mono" panose="020B0604020202020204" charset="0"/>
              </a:rPr>
              <a:t>(</a:t>
            </a:r>
            <a:r>
              <a:rPr lang="fr-CA" sz="1000" b="0" i="0" u="none" strike="noStrike" dirty="0">
                <a:solidFill>
                  <a:srgbClr val="C53929"/>
                </a:solidFill>
                <a:effectLst/>
                <a:latin typeface="Roboto Mono" panose="020B0604020202020204" charset="0"/>
              </a:rPr>
              <a:t>BUTTON_B</a:t>
            </a:r>
            <a:r>
              <a:rPr lang="fr-CA" sz="1000" b="0" i="0" u="none" strike="noStrike" dirty="0">
                <a:solidFill>
                  <a:srgbClr val="37474F"/>
                </a:solidFill>
                <a:effectLst/>
                <a:latin typeface="Roboto Mono" panose="020B0604020202020204" charset="0"/>
              </a:rPr>
              <a:t>)) </a:t>
            </a:r>
            <a:r>
              <a:rPr lang="fr-CA" sz="1000" b="0" i="0" u="none" strike="noStrike" dirty="0" err="1">
                <a:solidFill>
                  <a:srgbClr val="37474F"/>
                </a:solidFill>
                <a:effectLst/>
                <a:latin typeface="Roboto Mono" panose="020B0604020202020204" charset="0"/>
              </a:rPr>
              <a:t>buttonB.execute</a:t>
            </a:r>
            <a:r>
              <a:rPr lang="fr-CA" sz="1000" b="0" i="0" u="none" strike="noStrike" dirty="0">
                <a:solidFill>
                  <a:srgbClr val="37474F"/>
                </a:solidFill>
                <a:effectLst/>
                <a:latin typeface="Roboto Mono" panose="020B0604020202020204" charset="0"/>
              </a:rPr>
              <a:t>();</a:t>
            </a:r>
            <a:endParaRPr lang="fr-CA" sz="1000" b="0" dirty="0">
              <a:effectLst/>
            </a:endParaRPr>
          </a:p>
          <a:p>
            <a:pPr rtl="0">
              <a:spcBef>
                <a:spcPts val="0"/>
              </a:spcBef>
              <a:spcAft>
                <a:spcPts val="0"/>
              </a:spcAft>
            </a:pPr>
            <a:r>
              <a:rPr lang="fr-CA" sz="1000" b="0" i="0" u="none" strike="noStrike" dirty="0">
                <a:solidFill>
                  <a:srgbClr val="37474F"/>
                </a:solidFill>
                <a:effectLst/>
                <a:latin typeface="Roboto Mono" panose="020B0604020202020204" charset="0"/>
              </a:rPr>
              <a:t>  </a:t>
            </a:r>
            <a:r>
              <a:rPr lang="fr-CA" sz="1000" b="0" i="0" u="none" strike="noStrike" dirty="0">
                <a:solidFill>
                  <a:srgbClr val="D81B60"/>
                </a:solidFill>
                <a:effectLst/>
                <a:latin typeface="Roboto Mono" panose="020B0604020202020204" charset="0"/>
              </a:rPr>
              <a:t>// ...</a:t>
            </a:r>
            <a:endParaRPr lang="fr-CA" sz="1000" b="0" dirty="0">
              <a:effectLst/>
            </a:endParaRPr>
          </a:p>
          <a:p>
            <a:pPr rtl="0">
              <a:spcBef>
                <a:spcPts val="0"/>
              </a:spcBef>
              <a:spcAft>
                <a:spcPts val="0"/>
              </a:spcAft>
            </a:pPr>
            <a:r>
              <a:rPr lang="fr-CA" sz="1000" b="0" i="0" u="none" strike="noStrike" dirty="0">
                <a:solidFill>
                  <a:srgbClr val="37474F"/>
                </a:solidFill>
                <a:effectLst/>
                <a:latin typeface="Roboto Mono" panose="020B0604020202020204" charset="0"/>
              </a:rPr>
              <a:t>}</a:t>
            </a:r>
            <a:endParaRPr lang="fr-CA" sz="1000" b="0" dirty="0">
              <a:effectLst/>
            </a:endParaRPr>
          </a:p>
        </p:txBody>
      </p:sp>
      <p:sp>
        <p:nvSpPr>
          <p:cNvPr id="175" name="Google Shape;175;p3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noProof="0" dirty="0"/>
              <a:t>Commande : Étude de cas</a:t>
            </a:r>
          </a:p>
        </p:txBody>
      </p:sp>
      <p:pic>
        <p:nvPicPr>
          <p:cNvPr id="176" name="Google Shape;176;p30" descr="command-buttons-two.png"/>
          <p:cNvPicPr preferRelativeResize="0"/>
          <p:nvPr/>
        </p:nvPicPr>
        <p:blipFill>
          <a:blip r:embed="rId3">
            <a:alphaModFix/>
          </a:blip>
          <a:stretch>
            <a:fillRect/>
          </a:stretch>
        </p:blipFill>
        <p:spPr>
          <a:xfrm>
            <a:off x="4439850" y="3642748"/>
            <a:ext cx="3686550" cy="1247750"/>
          </a:xfrm>
          <a:prstGeom prst="rect">
            <a:avLst/>
          </a:prstGeom>
          <a:noFill/>
          <a:ln>
            <a:noFill/>
          </a:ln>
        </p:spPr>
      </p:pic>
      <p:cxnSp>
        <p:nvCxnSpPr>
          <p:cNvPr id="177" name="Google Shape;177;p30"/>
          <p:cNvCxnSpPr>
            <a:cxnSpLocks/>
            <a:stCxn id="13" idx="1"/>
          </p:cNvCxnSpPr>
          <p:nvPr/>
        </p:nvCxnSpPr>
        <p:spPr>
          <a:xfrm flipH="1">
            <a:off x="2309649" y="1500752"/>
            <a:ext cx="378560" cy="25464"/>
          </a:xfrm>
          <a:prstGeom prst="straightConnector1">
            <a:avLst/>
          </a:prstGeom>
          <a:noFill/>
          <a:ln w="9525" cap="flat" cmpd="sng">
            <a:solidFill>
              <a:srgbClr val="6FA8DC"/>
            </a:solidFill>
            <a:prstDash val="solid"/>
            <a:round/>
            <a:headEnd type="none" w="med" len="med"/>
            <a:tailEnd type="triangle" w="med" len="med"/>
          </a:ln>
        </p:spPr>
      </p:cxnSp>
      <p:sp>
        <p:nvSpPr>
          <p:cNvPr id="13" name="ZoneTexte 12">
            <a:extLst>
              <a:ext uri="{FF2B5EF4-FFF2-40B4-BE49-F238E27FC236}">
                <a16:creationId xmlns:a16="http://schemas.microsoft.com/office/drawing/2014/main" id="{DA337248-38E8-44F9-A231-C4A3CBBF7D1C}"/>
              </a:ext>
            </a:extLst>
          </p:cNvPr>
          <p:cNvSpPr txBox="1"/>
          <p:nvPr/>
        </p:nvSpPr>
        <p:spPr>
          <a:xfrm>
            <a:off x="2688209" y="1069865"/>
            <a:ext cx="2632653" cy="861774"/>
          </a:xfrm>
          <a:prstGeom prst="rect">
            <a:avLst/>
          </a:prstGeom>
          <a:noFill/>
          <a:ln>
            <a:solidFill>
              <a:schemeClr val="tx1"/>
            </a:solidFill>
          </a:ln>
        </p:spPr>
        <p:txBody>
          <a:bodyPr wrap="square">
            <a:spAutoFit/>
          </a:bodyPr>
          <a:lstStyle/>
          <a:p>
            <a:pPr rtl="0">
              <a:spcBef>
                <a:spcPts val="0"/>
              </a:spcBef>
              <a:spcAft>
                <a:spcPts val="0"/>
              </a:spcAft>
            </a:pPr>
            <a:r>
              <a:rPr lang="fr-CA" sz="1000" b="0" i="0" u="none" strike="noStrike" dirty="0">
                <a:solidFill>
                  <a:srgbClr val="D81B60"/>
                </a:solidFill>
                <a:effectLst/>
                <a:latin typeface="Roboto Mono" panose="020B0604020202020204" charset="0"/>
              </a:rPr>
              <a:t>// 1. Création d’une interface « Command »</a:t>
            </a:r>
            <a:endParaRPr lang="fr-CA" sz="1000" b="0" dirty="0">
              <a:effectLst/>
            </a:endParaRPr>
          </a:p>
          <a:p>
            <a:pPr rtl="0">
              <a:spcBef>
                <a:spcPts val="0"/>
              </a:spcBef>
              <a:spcAft>
                <a:spcPts val="0"/>
              </a:spcAft>
            </a:pPr>
            <a:r>
              <a:rPr lang="fr-CA" sz="1000" b="0" i="0" u="none" strike="noStrike" dirty="0">
                <a:solidFill>
                  <a:srgbClr val="3F51B5"/>
                </a:solidFill>
                <a:effectLst/>
                <a:latin typeface="Roboto Mono" panose="020B0604020202020204" charset="0"/>
              </a:rPr>
              <a:t>public</a:t>
            </a:r>
            <a:r>
              <a:rPr lang="fr-CA" sz="1000" b="0" i="0" u="none" strike="noStrike" dirty="0">
                <a:solidFill>
                  <a:srgbClr val="37474F"/>
                </a:solidFill>
                <a:effectLst/>
                <a:latin typeface="Roboto Mono" panose="020B0604020202020204" charset="0"/>
              </a:rPr>
              <a:t> </a:t>
            </a:r>
            <a:r>
              <a:rPr lang="fr-CA" sz="1000" b="0" i="0" u="none" strike="noStrike" dirty="0">
                <a:solidFill>
                  <a:srgbClr val="3F51B5"/>
                </a:solidFill>
                <a:effectLst/>
                <a:latin typeface="Roboto Mono" panose="020B0604020202020204" charset="0"/>
              </a:rPr>
              <a:t>interface</a:t>
            </a:r>
            <a:r>
              <a:rPr lang="fr-CA" sz="1000" b="0" i="0" u="none" strike="noStrike" dirty="0">
                <a:solidFill>
                  <a:srgbClr val="37474F"/>
                </a:solidFill>
                <a:effectLst/>
                <a:latin typeface="Roboto Mono" panose="020B0604020202020204" charset="0"/>
              </a:rPr>
              <a:t> </a:t>
            </a:r>
            <a:r>
              <a:rPr lang="fr-CA" sz="1000" b="0" i="0" u="none" strike="noStrike" dirty="0">
                <a:solidFill>
                  <a:srgbClr val="9C27B0"/>
                </a:solidFill>
                <a:effectLst/>
                <a:latin typeface="Roboto Mono" panose="020B0604020202020204" charset="0"/>
              </a:rPr>
              <a:t>Command</a:t>
            </a:r>
            <a:r>
              <a:rPr lang="fr-CA" sz="1000" b="0" i="0" u="none" strike="noStrike" dirty="0">
                <a:solidFill>
                  <a:srgbClr val="37474F"/>
                </a:solidFill>
                <a:effectLst/>
                <a:latin typeface="Roboto Mono" panose="020B0604020202020204" charset="0"/>
              </a:rPr>
              <a:t> {</a:t>
            </a:r>
            <a:endParaRPr lang="fr-CA" sz="1000" b="0" dirty="0">
              <a:effectLst/>
            </a:endParaRPr>
          </a:p>
          <a:p>
            <a:pPr rtl="0">
              <a:spcBef>
                <a:spcPts val="0"/>
              </a:spcBef>
              <a:spcAft>
                <a:spcPts val="0"/>
              </a:spcAft>
            </a:pPr>
            <a:r>
              <a:rPr lang="fr-CA" sz="1000" b="0" i="0" u="none" strike="noStrike" dirty="0">
                <a:solidFill>
                  <a:srgbClr val="37474F"/>
                </a:solidFill>
                <a:effectLst/>
                <a:latin typeface="Roboto Mono" panose="020B0604020202020204" charset="0"/>
              </a:rPr>
              <a:t>  </a:t>
            </a:r>
            <a:r>
              <a:rPr lang="fr-CA" sz="1000" b="0" i="0" u="none" strike="noStrike" dirty="0">
                <a:solidFill>
                  <a:srgbClr val="3F51B5"/>
                </a:solidFill>
                <a:effectLst/>
                <a:latin typeface="Roboto Mono" panose="020B0604020202020204" charset="0"/>
              </a:rPr>
              <a:t>public</a:t>
            </a:r>
            <a:r>
              <a:rPr lang="fr-CA" sz="1000" b="0" i="0" u="none" strike="noStrike" dirty="0">
                <a:solidFill>
                  <a:srgbClr val="37474F"/>
                </a:solidFill>
                <a:effectLst/>
                <a:latin typeface="Roboto Mono" panose="020B0604020202020204" charset="0"/>
              </a:rPr>
              <a:t> </a:t>
            </a:r>
            <a:r>
              <a:rPr lang="fr-CA" sz="1000" b="0" i="0" u="none" strike="noStrike" dirty="0" err="1">
                <a:solidFill>
                  <a:srgbClr val="3F51B5"/>
                </a:solidFill>
                <a:effectLst/>
                <a:latin typeface="Roboto Mono" panose="020B0604020202020204" charset="0"/>
              </a:rPr>
              <a:t>void</a:t>
            </a:r>
            <a:r>
              <a:rPr lang="fr-CA" sz="1000" b="0" i="0" u="none" strike="noStrike" dirty="0">
                <a:solidFill>
                  <a:srgbClr val="37474F"/>
                </a:solidFill>
                <a:effectLst/>
                <a:latin typeface="Roboto Mono" panose="020B0604020202020204" charset="0"/>
              </a:rPr>
              <a:t> </a:t>
            </a:r>
            <a:r>
              <a:rPr lang="fr-CA" sz="1000" b="0" i="0" u="none" strike="noStrike" dirty="0" err="1">
                <a:solidFill>
                  <a:srgbClr val="37474F"/>
                </a:solidFill>
                <a:effectLst/>
                <a:latin typeface="Roboto Mono" panose="020B0604020202020204" charset="0"/>
              </a:rPr>
              <a:t>execute</a:t>
            </a:r>
            <a:r>
              <a:rPr lang="fr-CA" sz="1000" b="0" i="0" u="none" strike="noStrike" dirty="0">
                <a:solidFill>
                  <a:srgbClr val="37474F"/>
                </a:solidFill>
                <a:effectLst/>
                <a:latin typeface="Roboto Mono" panose="020B0604020202020204" charset="0"/>
              </a:rPr>
              <a:t>();</a:t>
            </a:r>
            <a:endParaRPr lang="fr-CA" sz="1000" b="0" dirty="0">
              <a:effectLst/>
            </a:endParaRPr>
          </a:p>
          <a:p>
            <a:pPr rtl="0">
              <a:spcBef>
                <a:spcPts val="0"/>
              </a:spcBef>
              <a:spcAft>
                <a:spcPts val="0"/>
              </a:spcAft>
            </a:pPr>
            <a:r>
              <a:rPr lang="fr-CA" sz="1000" b="0" i="0" u="none" strike="noStrike" dirty="0">
                <a:solidFill>
                  <a:srgbClr val="37474F"/>
                </a:solidFill>
                <a:effectLst/>
                <a:latin typeface="Roboto Mono" panose="020B0604020202020204" charset="0"/>
              </a:rPr>
              <a:t>}</a:t>
            </a:r>
            <a:endParaRPr lang="fr-CA" sz="1000" dirty="0"/>
          </a:p>
        </p:txBody>
      </p:sp>
      <p:sp>
        <p:nvSpPr>
          <p:cNvPr id="17" name="ZoneTexte 16">
            <a:extLst>
              <a:ext uri="{FF2B5EF4-FFF2-40B4-BE49-F238E27FC236}">
                <a16:creationId xmlns:a16="http://schemas.microsoft.com/office/drawing/2014/main" id="{B3C5A5A3-D2EB-4C11-82C6-37FBE116E83D}"/>
              </a:ext>
            </a:extLst>
          </p:cNvPr>
          <p:cNvSpPr txBox="1"/>
          <p:nvPr/>
        </p:nvSpPr>
        <p:spPr>
          <a:xfrm>
            <a:off x="5472882" y="1283796"/>
            <a:ext cx="3550212" cy="1938992"/>
          </a:xfrm>
          <a:prstGeom prst="rect">
            <a:avLst/>
          </a:prstGeom>
          <a:noFill/>
        </p:spPr>
        <p:txBody>
          <a:bodyPr wrap="square">
            <a:spAutoFit/>
          </a:bodyPr>
          <a:lstStyle/>
          <a:p>
            <a:pPr rtl="0">
              <a:spcBef>
                <a:spcPts val="0"/>
              </a:spcBef>
              <a:spcAft>
                <a:spcPts val="0"/>
              </a:spcAft>
            </a:pPr>
            <a:r>
              <a:rPr lang="fr-CA" sz="1000" b="0" i="0" u="none" strike="noStrike" dirty="0">
                <a:solidFill>
                  <a:srgbClr val="D81B60"/>
                </a:solidFill>
                <a:effectLst/>
                <a:latin typeface="Roboto Mono" panose="020B0604020202020204" charset="0"/>
              </a:rPr>
              <a:t>// 2. Les actions implémentent la commande</a:t>
            </a:r>
            <a:endParaRPr lang="fr-CA" sz="1000" b="0" dirty="0">
              <a:effectLst/>
            </a:endParaRPr>
          </a:p>
          <a:p>
            <a:pPr rtl="0">
              <a:spcBef>
                <a:spcPts val="0"/>
              </a:spcBef>
              <a:spcAft>
                <a:spcPts val="0"/>
              </a:spcAft>
            </a:pPr>
            <a:r>
              <a:rPr lang="fr-CA" sz="1000" b="0" i="0" u="none" strike="noStrike" dirty="0">
                <a:solidFill>
                  <a:srgbClr val="3F51B5"/>
                </a:solidFill>
                <a:effectLst/>
                <a:latin typeface="Roboto Mono" panose="020B0604020202020204" charset="0"/>
              </a:rPr>
              <a:t>class</a:t>
            </a:r>
            <a:r>
              <a:rPr lang="fr-CA" sz="1000" b="0" i="0" u="none" strike="noStrike" dirty="0">
                <a:solidFill>
                  <a:srgbClr val="37474F"/>
                </a:solidFill>
                <a:effectLst/>
                <a:latin typeface="Roboto Mono" panose="020B0604020202020204" charset="0"/>
              </a:rPr>
              <a:t> </a:t>
            </a:r>
            <a:r>
              <a:rPr lang="fr-CA" sz="1000" b="0" i="0" u="none" strike="noStrike" dirty="0">
                <a:solidFill>
                  <a:srgbClr val="9C27B0"/>
                </a:solidFill>
                <a:effectLst/>
                <a:latin typeface="Roboto Mono" panose="020B0604020202020204" charset="0"/>
              </a:rPr>
              <a:t>Sauter</a:t>
            </a:r>
            <a:r>
              <a:rPr lang="fr-CA" sz="1000" b="0" i="0" u="none" strike="noStrike" dirty="0">
                <a:solidFill>
                  <a:srgbClr val="37474F"/>
                </a:solidFill>
                <a:effectLst/>
                <a:latin typeface="Roboto Mono" panose="020B0604020202020204" charset="0"/>
              </a:rPr>
              <a:t> </a:t>
            </a:r>
            <a:r>
              <a:rPr lang="fr-CA" sz="1000" b="0" i="0" u="none" strike="noStrike" dirty="0" err="1">
                <a:solidFill>
                  <a:srgbClr val="3F51B5"/>
                </a:solidFill>
                <a:effectLst/>
                <a:latin typeface="Roboto Mono" panose="020B0604020202020204" charset="0"/>
              </a:rPr>
              <a:t>implements</a:t>
            </a:r>
            <a:r>
              <a:rPr lang="fr-CA" sz="1000" b="0" i="0" u="none" strike="noStrike" dirty="0">
                <a:solidFill>
                  <a:srgbClr val="37474F"/>
                </a:solidFill>
                <a:effectLst/>
                <a:latin typeface="Roboto Mono" panose="020B0604020202020204" charset="0"/>
              </a:rPr>
              <a:t> </a:t>
            </a:r>
            <a:r>
              <a:rPr lang="fr-CA" sz="1000" b="0" i="0" u="none" strike="noStrike" dirty="0">
                <a:solidFill>
                  <a:srgbClr val="9C27B0"/>
                </a:solidFill>
                <a:effectLst/>
                <a:latin typeface="Roboto Mono" panose="020B0604020202020204" charset="0"/>
              </a:rPr>
              <a:t>Command</a:t>
            </a:r>
            <a:r>
              <a:rPr lang="fr-CA" sz="1000" b="0" i="0" u="none" strike="noStrike" dirty="0">
                <a:solidFill>
                  <a:srgbClr val="37474F"/>
                </a:solidFill>
                <a:effectLst/>
                <a:latin typeface="Roboto Mono" panose="020B0604020202020204" charset="0"/>
              </a:rPr>
              <a:t> {</a:t>
            </a:r>
            <a:endParaRPr lang="fr-CA" sz="1000" b="0" dirty="0">
              <a:effectLst/>
            </a:endParaRPr>
          </a:p>
          <a:p>
            <a:pPr rtl="0">
              <a:spcBef>
                <a:spcPts val="0"/>
              </a:spcBef>
              <a:spcAft>
                <a:spcPts val="0"/>
              </a:spcAft>
            </a:pPr>
            <a:r>
              <a:rPr lang="fr-CA" sz="1000" b="0" i="0" u="none" strike="noStrike" dirty="0">
                <a:solidFill>
                  <a:srgbClr val="37474F"/>
                </a:solidFill>
                <a:effectLst/>
                <a:latin typeface="Roboto Mono" panose="020B0604020202020204" charset="0"/>
              </a:rPr>
              <a:t>  </a:t>
            </a:r>
            <a:r>
              <a:rPr lang="fr-CA" sz="1000" b="0" i="0" u="none" strike="noStrike" dirty="0" err="1">
                <a:solidFill>
                  <a:srgbClr val="3F51B5"/>
                </a:solidFill>
                <a:effectLst/>
                <a:latin typeface="Roboto Mono" panose="020B0604020202020204" charset="0"/>
              </a:rPr>
              <a:t>void</a:t>
            </a:r>
            <a:r>
              <a:rPr lang="fr-CA" sz="1000" b="0" i="0" u="none" strike="noStrike" dirty="0">
                <a:solidFill>
                  <a:srgbClr val="37474F"/>
                </a:solidFill>
                <a:effectLst/>
                <a:latin typeface="Roboto Mono" panose="020B0604020202020204" charset="0"/>
              </a:rPr>
              <a:t> </a:t>
            </a:r>
            <a:r>
              <a:rPr lang="fr-CA" sz="1000" b="0" i="0" u="none" strike="noStrike" dirty="0" err="1">
                <a:solidFill>
                  <a:srgbClr val="37474F"/>
                </a:solidFill>
                <a:effectLst/>
                <a:latin typeface="Roboto Mono" panose="020B0604020202020204" charset="0"/>
              </a:rPr>
              <a:t>execute</a:t>
            </a:r>
            <a:r>
              <a:rPr lang="fr-CA" sz="1000" b="0" i="0" u="none" strike="noStrike" dirty="0">
                <a:solidFill>
                  <a:srgbClr val="37474F"/>
                </a:solidFill>
                <a:effectLst/>
                <a:latin typeface="Roboto Mono" panose="020B0604020202020204" charset="0"/>
              </a:rPr>
              <a:t>() {</a:t>
            </a:r>
            <a:endParaRPr lang="fr-CA" sz="1000" b="0" dirty="0">
              <a:effectLst/>
            </a:endParaRPr>
          </a:p>
          <a:p>
            <a:pPr rtl="0">
              <a:spcBef>
                <a:spcPts val="0"/>
              </a:spcBef>
              <a:spcAft>
                <a:spcPts val="0"/>
              </a:spcAft>
            </a:pPr>
            <a:r>
              <a:rPr lang="fr-CA" sz="1000" b="0" i="0" u="none" strike="noStrike" dirty="0">
                <a:solidFill>
                  <a:srgbClr val="37474F"/>
                </a:solidFill>
                <a:effectLst/>
                <a:latin typeface="Roboto Mono" panose="020B0604020202020204" charset="0"/>
              </a:rPr>
              <a:t>    sauter();</a:t>
            </a:r>
            <a:endParaRPr lang="fr-CA" sz="1000" b="0" dirty="0">
              <a:effectLst/>
            </a:endParaRPr>
          </a:p>
          <a:p>
            <a:pPr rtl="0">
              <a:spcBef>
                <a:spcPts val="0"/>
              </a:spcBef>
              <a:spcAft>
                <a:spcPts val="0"/>
              </a:spcAft>
            </a:pPr>
            <a:r>
              <a:rPr lang="fr-CA" sz="1000" b="0" i="0" u="none" strike="noStrike" dirty="0">
                <a:solidFill>
                  <a:srgbClr val="37474F"/>
                </a:solidFill>
                <a:effectLst/>
                <a:latin typeface="Roboto Mono" panose="020B0604020202020204" charset="0"/>
              </a:rPr>
              <a:t>  }</a:t>
            </a:r>
            <a:endParaRPr lang="fr-CA" sz="1000" b="0" dirty="0">
              <a:effectLst/>
            </a:endParaRPr>
          </a:p>
          <a:p>
            <a:pPr rtl="0">
              <a:spcBef>
                <a:spcPts val="0"/>
              </a:spcBef>
              <a:spcAft>
                <a:spcPts val="0"/>
              </a:spcAft>
            </a:pPr>
            <a:r>
              <a:rPr lang="fr-CA" sz="1000" b="0" i="0" u="none" strike="noStrike" dirty="0">
                <a:solidFill>
                  <a:srgbClr val="37474F"/>
                </a:solidFill>
                <a:effectLst/>
                <a:latin typeface="Roboto Mono" panose="020B0604020202020204" charset="0"/>
              </a:rPr>
              <a:t>}</a:t>
            </a:r>
            <a:endParaRPr lang="fr-CA" sz="1000" b="0" dirty="0">
              <a:effectLst/>
            </a:endParaRPr>
          </a:p>
          <a:p>
            <a:pPr rtl="0">
              <a:spcBef>
                <a:spcPts val="0"/>
              </a:spcBef>
              <a:spcAft>
                <a:spcPts val="0"/>
              </a:spcAft>
            </a:pPr>
            <a:r>
              <a:rPr lang="fr-CA" sz="1000" b="0" i="0" u="none" strike="noStrike" dirty="0">
                <a:solidFill>
                  <a:srgbClr val="3F51B5"/>
                </a:solidFill>
                <a:effectLst/>
                <a:latin typeface="Roboto Mono" panose="020B0604020202020204" charset="0"/>
              </a:rPr>
              <a:t>class</a:t>
            </a:r>
            <a:r>
              <a:rPr lang="fr-CA" sz="1000" b="0" i="0" u="none" strike="noStrike" dirty="0">
                <a:solidFill>
                  <a:srgbClr val="37474F"/>
                </a:solidFill>
                <a:effectLst/>
                <a:latin typeface="Roboto Mono" panose="020B0604020202020204" charset="0"/>
              </a:rPr>
              <a:t> </a:t>
            </a:r>
            <a:r>
              <a:rPr lang="fr-CA" sz="1000" b="0" i="0" u="none" strike="noStrike" dirty="0">
                <a:solidFill>
                  <a:srgbClr val="9C27B0"/>
                </a:solidFill>
                <a:effectLst/>
                <a:latin typeface="Roboto Mono" panose="020B0604020202020204" charset="0"/>
              </a:rPr>
              <a:t>Tirer</a:t>
            </a:r>
            <a:r>
              <a:rPr lang="fr-CA" sz="1000" b="0" i="0" u="none" strike="noStrike" dirty="0">
                <a:solidFill>
                  <a:srgbClr val="37474F"/>
                </a:solidFill>
                <a:effectLst/>
                <a:latin typeface="Roboto Mono" panose="020B0604020202020204" charset="0"/>
              </a:rPr>
              <a:t> </a:t>
            </a:r>
            <a:r>
              <a:rPr lang="fr-CA" sz="1000" b="0" i="0" u="none" strike="noStrike" dirty="0" err="1">
                <a:solidFill>
                  <a:srgbClr val="3F51B5"/>
                </a:solidFill>
                <a:effectLst/>
                <a:latin typeface="Roboto Mono" panose="020B0604020202020204" charset="0"/>
              </a:rPr>
              <a:t>implements</a:t>
            </a:r>
            <a:r>
              <a:rPr lang="fr-CA" sz="1000" b="0" i="0" u="none" strike="noStrike" dirty="0">
                <a:solidFill>
                  <a:srgbClr val="37474F"/>
                </a:solidFill>
                <a:effectLst/>
                <a:latin typeface="Roboto Mono" panose="020B0604020202020204" charset="0"/>
              </a:rPr>
              <a:t> </a:t>
            </a:r>
            <a:r>
              <a:rPr lang="fr-CA" sz="1000" b="0" i="0" u="none" strike="noStrike" dirty="0">
                <a:solidFill>
                  <a:srgbClr val="9C27B0"/>
                </a:solidFill>
                <a:effectLst/>
                <a:latin typeface="Roboto Mono" panose="020B0604020202020204" charset="0"/>
              </a:rPr>
              <a:t>Command</a:t>
            </a:r>
            <a:r>
              <a:rPr lang="fr-CA" sz="1000" b="0" i="0" u="none" strike="noStrike" dirty="0">
                <a:solidFill>
                  <a:srgbClr val="37474F"/>
                </a:solidFill>
                <a:effectLst/>
                <a:latin typeface="Roboto Mono" panose="020B0604020202020204" charset="0"/>
              </a:rPr>
              <a:t> {</a:t>
            </a:r>
            <a:endParaRPr lang="fr-CA" sz="1000" b="0" dirty="0">
              <a:effectLst/>
            </a:endParaRPr>
          </a:p>
          <a:p>
            <a:pPr rtl="0">
              <a:spcBef>
                <a:spcPts val="0"/>
              </a:spcBef>
              <a:spcAft>
                <a:spcPts val="0"/>
              </a:spcAft>
            </a:pPr>
            <a:r>
              <a:rPr lang="fr-CA" sz="1000" b="0" i="0" u="none" strike="noStrike" dirty="0">
                <a:solidFill>
                  <a:srgbClr val="37474F"/>
                </a:solidFill>
                <a:effectLst/>
                <a:latin typeface="Roboto Mono" panose="020B0604020202020204" charset="0"/>
              </a:rPr>
              <a:t>  </a:t>
            </a:r>
            <a:r>
              <a:rPr lang="fr-CA" sz="1000" b="0" i="0" u="none" strike="noStrike" dirty="0" err="1">
                <a:solidFill>
                  <a:srgbClr val="3F51B5"/>
                </a:solidFill>
                <a:effectLst/>
                <a:latin typeface="Roboto Mono" panose="020B0604020202020204" charset="0"/>
              </a:rPr>
              <a:t>void</a:t>
            </a:r>
            <a:r>
              <a:rPr lang="fr-CA" sz="1000" b="0" i="0" u="none" strike="noStrike" dirty="0">
                <a:solidFill>
                  <a:srgbClr val="37474F"/>
                </a:solidFill>
                <a:effectLst/>
                <a:latin typeface="Roboto Mono" panose="020B0604020202020204" charset="0"/>
              </a:rPr>
              <a:t> </a:t>
            </a:r>
            <a:r>
              <a:rPr lang="fr-CA" sz="1000" b="0" i="0" u="none" strike="noStrike" dirty="0" err="1">
                <a:solidFill>
                  <a:srgbClr val="37474F"/>
                </a:solidFill>
                <a:effectLst/>
                <a:latin typeface="Roboto Mono" panose="020B0604020202020204" charset="0"/>
              </a:rPr>
              <a:t>execute</a:t>
            </a:r>
            <a:r>
              <a:rPr lang="fr-CA" sz="1000" b="0" i="0" u="none" strike="noStrike" dirty="0">
                <a:solidFill>
                  <a:srgbClr val="37474F"/>
                </a:solidFill>
                <a:effectLst/>
                <a:latin typeface="Roboto Mono" panose="020B0604020202020204" charset="0"/>
              </a:rPr>
              <a:t>() {</a:t>
            </a:r>
            <a:endParaRPr lang="fr-CA" sz="1000" b="0" dirty="0">
              <a:effectLst/>
            </a:endParaRPr>
          </a:p>
          <a:p>
            <a:pPr rtl="0">
              <a:spcBef>
                <a:spcPts val="0"/>
              </a:spcBef>
              <a:spcAft>
                <a:spcPts val="0"/>
              </a:spcAft>
            </a:pPr>
            <a:r>
              <a:rPr lang="fr-CA" sz="1000" b="0" i="0" u="none" strike="noStrike" dirty="0">
                <a:solidFill>
                  <a:srgbClr val="37474F"/>
                </a:solidFill>
                <a:effectLst/>
                <a:latin typeface="Roboto Mono" panose="020B0604020202020204" charset="0"/>
              </a:rPr>
              <a:t>    tirer();</a:t>
            </a:r>
            <a:endParaRPr lang="fr-CA" sz="1000" b="0" dirty="0">
              <a:effectLst/>
            </a:endParaRPr>
          </a:p>
          <a:p>
            <a:pPr rtl="0">
              <a:spcBef>
                <a:spcPts val="0"/>
              </a:spcBef>
              <a:spcAft>
                <a:spcPts val="0"/>
              </a:spcAft>
            </a:pPr>
            <a:r>
              <a:rPr lang="fr-CA" sz="1000" b="0" i="0" u="none" strike="noStrike" dirty="0">
                <a:solidFill>
                  <a:srgbClr val="37474F"/>
                </a:solidFill>
                <a:effectLst/>
                <a:latin typeface="Roboto Mono" panose="020B0604020202020204" charset="0"/>
              </a:rPr>
              <a:t>  }</a:t>
            </a:r>
            <a:endParaRPr lang="fr-CA" sz="1000" b="0" dirty="0">
              <a:effectLst/>
            </a:endParaRPr>
          </a:p>
          <a:p>
            <a:pPr rtl="0">
              <a:spcBef>
                <a:spcPts val="0"/>
              </a:spcBef>
              <a:spcAft>
                <a:spcPts val="0"/>
              </a:spcAft>
            </a:pPr>
            <a:r>
              <a:rPr lang="fr-CA" sz="1000" b="0" i="0" u="none" strike="noStrike" dirty="0">
                <a:solidFill>
                  <a:srgbClr val="37474F"/>
                </a:solidFill>
                <a:effectLst/>
                <a:latin typeface="Roboto Mono" panose="020B0604020202020204" charset="0"/>
              </a:rPr>
              <a:t>}</a:t>
            </a:r>
            <a:endParaRPr lang="fr-CA" sz="1000" b="0" dirty="0">
              <a:effectLst/>
            </a:endParaRPr>
          </a:p>
          <a:p>
            <a:pPr rtl="0">
              <a:spcBef>
                <a:spcPts val="0"/>
              </a:spcBef>
              <a:spcAft>
                <a:spcPts val="0"/>
              </a:spcAft>
            </a:pPr>
            <a:r>
              <a:rPr lang="fr-CA" sz="1000" b="0" i="0" u="none" strike="noStrike" dirty="0">
                <a:solidFill>
                  <a:srgbClr val="D81B60"/>
                </a:solidFill>
                <a:effectLst/>
                <a:latin typeface="Roboto Mono" panose="020B0604020202020204" charset="0"/>
              </a:rPr>
              <a:t>// Vous comprenez le concept...</a:t>
            </a:r>
            <a:endParaRPr lang="fr-CA" sz="1000" dirty="0"/>
          </a:p>
        </p:txBody>
      </p:sp>
      <p:sp>
        <p:nvSpPr>
          <p:cNvPr id="10" name="ZoneTexte 9">
            <a:extLst>
              <a:ext uri="{FF2B5EF4-FFF2-40B4-BE49-F238E27FC236}">
                <a16:creationId xmlns:a16="http://schemas.microsoft.com/office/drawing/2014/main" id="{50C70DD6-D67D-4D68-AEE8-3DD33F7B4C55}"/>
              </a:ext>
            </a:extLst>
          </p:cNvPr>
          <p:cNvSpPr txBox="1"/>
          <p:nvPr/>
        </p:nvSpPr>
        <p:spPr>
          <a:xfrm>
            <a:off x="543911" y="4368051"/>
            <a:ext cx="234118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fr-CA" sz="1200" dirty="0"/>
              <a:t>Cette méthode pourrait être appelée à chaque début de boucle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noProof="0" dirty="0"/>
              <a:t>Commande : Étude de cas</a:t>
            </a:r>
          </a:p>
        </p:txBody>
      </p:sp>
      <p:sp>
        <p:nvSpPr>
          <p:cNvPr id="186" name="Google Shape;186;p31"/>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fr-CA" noProof="0" dirty="0"/>
              <a:t>L’exemple précédent pourrait être terminé</a:t>
            </a:r>
          </a:p>
          <a:p>
            <a:pPr marL="457200" lvl="0" indent="-342900" algn="l" rtl="0">
              <a:spcBef>
                <a:spcPts val="0"/>
              </a:spcBef>
              <a:spcAft>
                <a:spcPts val="0"/>
              </a:spcAft>
              <a:buSzPts val="1800"/>
              <a:buChar char="●"/>
            </a:pPr>
            <a:r>
              <a:rPr lang="fr-CA" noProof="0" dirty="0"/>
              <a:t>Problématique : Les actions prennent pour acquis qu’elles connaissent l’endroit où trouver le personnage pour exécuter les tâches donc il y a un couplage avec le personnage</a:t>
            </a:r>
          </a:p>
          <a:p>
            <a:pPr marL="457200" lvl="0" indent="-342900" algn="l" rtl="0">
              <a:spcBef>
                <a:spcPts val="0"/>
              </a:spcBef>
              <a:spcAft>
                <a:spcPts val="0"/>
              </a:spcAft>
              <a:buSzPts val="1800"/>
              <a:buChar char="●"/>
            </a:pPr>
            <a:r>
              <a:rPr lang="fr-CA" noProof="0" dirty="0"/>
              <a:t>En effet, on pourrait faire sauter un PNJ ou autres acteurs dans le jeu</a:t>
            </a:r>
          </a:p>
          <a:p>
            <a:pPr marL="457200" lvl="0" indent="-342900" algn="l" rtl="0">
              <a:spcBef>
                <a:spcPts val="0"/>
              </a:spcBef>
              <a:spcAft>
                <a:spcPts val="0"/>
              </a:spcAft>
              <a:buSzPts val="1800"/>
              <a:buChar char="●"/>
            </a:pPr>
            <a:r>
              <a:rPr lang="fr-CA" noProof="0" dirty="0"/>
              <a:t>Corrigeons le problème en envoyant l’acteur dans les actions</a:t>
            </a:r>
          </a:p>
          <a:p>
            <a:pPr marL="914400" lvl="1" indent="-317500" algn="l" rtl="0">
              <a:spcBef>
                <a:spcPts val="0"/>
              </a:spcBef>
              <a:spcAft>
                <a:spcPts val="1600"/>
              </a:spcAft>
              <a:buSzPts val="1400"/>
              <a:buChar char="○"/>
            </a:pPr>
            <a:r>
              <a:rPr lang="fr-CA" sz="1400" noProof="0" dirty="0"/>
              <a:t>Par acteur, on entend un caractère qui devra exécuter la tâche</a:t>
            </a:r>
            <a:endParaRPr lang="fr-CA" noProof="0" dirty="0"/>
          </a:p>
        </p:txBody>
      </p:sp>
      <p:pic>
        <p:nvPicPr>
          <p:cNvPr id="187" name="Google Shape;187;p31" descr="atom_2016-10-19_16-06-39.png"/>
          <p:cNvPicPr preferRelativeResize="0"/>
          <p:nvPr/>
        </p:nvPicPr>
        <p:blipFill>
          <a:blip r:embed="rId3">
            <a:alphaModFix/>
          </a:blip>
          <a:stretch>
            <a:fillRect/>
          </a:stretch>
        </p:blipFill>
        <p:spPr>
          <a:xfrm>
            <a:off x="4768913" y="3400475"/>
            <a:ext cx="2676525" cy="1181100"/>
          </a:xfrm>
          <a:prstGeom prst="rect">
            <a:avLst/>
          </a:prstGeom>
          <a:noFill/>
          <a:ln>
            <a:noFill/>
          </a:ln>
        </p:spPr>
      </p:pic>
      <p:pic>
        <p:nvPicPr>
          <p:cNvPr id="188" name="Google Shape;188;p31" descr="atom_2016-10-19_16-07-13.png"/>
          <p:cNvPicPr preferRelativeResize="0"/>
          <p:nvPr/>
        </p:nvPicPr>
        <p:blipFill>
          <a:blip r:embed="rId4">
            <a:alphaModFix/>
          </a:blip>
          <a:stretch>
            <a:fillRect/>
          </a:stretch>
        </p:blipFill>
        <p:spPr>
          <a:xfrm>
            <a:off x="877988" y="3600500"/>
            <a:ext cx="3057525" cy="781050"/>
          </a:xfrm>
          <a:prstGeom prst="rect">
            <a:avLst/>
          </a:prstGeom>
          <a:noFill/>
          <a:ln>
            <a:noFill/>
          </a:ln>
        </p:spPr>
      </p:pic>
      <p:grpSp>
        <p:nvGrpSpPr>
          <p:cNvPr id="5" name="Groupe 4">
            <a:extLst>
              <a:ext uri="{FF2B5EF4-FFF2-40B4-BE49-F238E27FC236}">
                <a16:creationId xmlns:a16="http://schemas.microsoft.com/office/drawing/2014/main" id="{C5778F91-99A7-49E9-8E58-68739BCD590E}"/>
              </a:ext>
            </a:extLst>
          </p:cNvPr>
          <p:cNvGrpSpPr/>
          <p:nvPr/>
        </p:nvGrpSpPr>
        <p:grpSpPr>
          <a:xfrm>
            <a:off x="5021317" y="1826169"/>
            <a:ext cx="2645879" cy="585955"/>
            <a:chOff x="5021317" y="1826169"/>
            <a:chExt cx="2645879" cy="585955"/>
          </a:xfrm>
        </p:grpSpPr>
        <p:sp>
          <p:nvSpPr>
            <p:cNvPr id="2" name="ZoneTexte 1">
              <a:extLst>
                <a:ext uri="{FF2B5EF4-FFF2-40B4-BE49-F238E27FC236}">
                  <a16:creationId xmlns:a16="http://schemas.microsoft.com/office/drawing/2014/main" id="{FB3F5677-D56D-4A4A-ADE9-AB802A193DF3}"/>
                </a:ext>
              </a:extLst>
            </p:cNvPr>
            <p:cNvSpPr txBox="1"/>
            <p:nvPr/>
          </p:nvSpPr>
          <p:spPr>
            <a:xfrm rot="21089331">
              <a:off x="5218384" y="1826169"/>
              <a:ext cx="2448812"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fr-CA" dirty="0"/>
                <a:t>Personnage non jouable</a:t>
              </a:r>
            </a:p>
          </p:txBody>
        </p:sp>
        <p:cxnSp>
          <p:nvCxnSpPr>
            <p:cNvPr id="4" name="Connecteur droit avec flèche 3">
              <a:extLst>
                <a:ext uri="{FF2B5EF4-FFF2-40B4-BE49-F238E27FC236}">
                  <a16:creationId xmlns:a16="http://schemas.microsoft.com/office/drawing/2014/main" id="{5C503B78-9175-4A5E-9CC3-24C569890970}"/>
                </a:ext>
              </a:extLst>
            </p:cNvPr>
            <p:cNvCxnSpPr>
              <a:stCxn id="2" idx="1"/>
            </p:cNvCxnSpPr>
            <p:nvPr/>
          </p:nvCxnSpPr>
          <p:spPr>
            <a:xfrm flipH="1">
              <a:off x="5021317" y="2192049"/>
              <a:ext cx="210551" cy="220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noProof="0" dirty="0"/>
              <a:t>Commande : Étude de cas</a:t>
            </a:r>
          </a:p>
        </p:txBody>
      </p:sp>
      <p:sp>
        <p:nvSpPr>
          <p:cNvPr id="194" name="Google Shape;194;p32"/>
          <p:cNvSpPr txBox="1">
            <a:spLocks noGrp="1"/>
          </p:cNvSpPr>
          <p:nvPr>
            <p:ph sz="half" idx="1"/>
          </p:nvPr>
        </p:nvSpPr>
        <p:spPr>
          <a:prstGeom prst="rect">
            <a:avLst/>
          </a:prstGeom>
        </p:spPr>
        <p:txBody>
          <a:bodyPr spcFirstLastPara="1" wrap="square" lIns="91425" tIns="91425" rIns="91425" bIns="91425" anchor="t" anchorCtr="0">
            <a:normAutofit fontScale="92500" lnSpcReduction="20000"/>
          </a:bodyPr>
          <a:lstStyle/>
          <a:p>
            <a:pPr marL="457200" lvl="0" indent="-317500" algn="l" rtl="0">
              <a:spcBef>
                <a:spcPts val="0"/>
              </a:spcBef>
              <a:spcAft>
                <a:spcPts val="0"/>
              </a:spcAft>
              <a:buSzPts val="1400"/>
              <a:buChar char="●"/>
            </a:pPr>
            <a:r>
              <a:rPr lang="fr-CA" noProof="0" dirty="0"/>
              <a:t>Une fois les commandes modifiées, il faudra trouver un moyen pour passer le personnage</a:t>
            </a:r>
          </a:p>
          <a:p>
            <a:pPr marL="457200" lvl="0" indent="-317500" algn="l" rtl="0">
              <a:spcBef>
                <a:spcPts val="0"/>
              </a:spcBef>
              <a:spcAft>
                <a:spcPts val="0"/>
              </a:spcAft>
              <a:buSzPts val="1400"/>
              <a:buChar char="●"/>
            </a:pPr>
            <a:r>
              <a:rPr lang="fr-CA" noProof="0" dirty="0"/>
              <a:t>On modifiera la méthode </a:t>
            </a:r>
            <a:r>
              <a:rPr lang="fr-CA" b="1" noProof="0" dirty="0" err="1"/>
              <a:t>handleInput</a:t>
            </a:r>
            <a:r>
              <a:rPr lang="fr-CA" noProof="0" dirty="0"/>
              <a:t> pour qu’elle retourne la commande</a:t>
            </a:r>
          </a:p>
          <a:p>
            <a:pPr marL="457200" lvl="0" indent="-317500" algn="l" rtl="0">
              <a:spcBef>
                <a:spcPts val="0"/>
              </a:spcBef>
              <a:spcAft>
                <a:spcPts val="0"/>
              </a:spcAft>
              <a:buSzPts val="1400"/>
              <a:buChar char="●"/>
            </a:pPr>
            <a:r>
              <a:rPr lang="fr-CA" noProof="0" dirty="0"/>
              <a:t>Ensuite, lors de l’exécution de la commande on passera en paramètre le personnage</a:t>
            </a:r>
          </a:p>
          <a:p>
            <a:pPr marL="457200" lvl="0" indent="-317500" algn="l" rtl="0">
              <a:spcBef>
                <a:spcPts val="0"/>
              </a:spcBef>
              <a:spcAft>
                <a:spcPts val="0"/>
              </a:spcAft>
              <a:buSzPts val="1400"/>
              <a:buChar char="●"/>
            </a:pPr>
            <a:r>
              <a:rPr lang="fr-CA" noProof="0" dirty="0"/>
              <a:t>Un des avantages de cette modification, c’est que l’on peut maintenant passer n’importe quel personnage à la commande à exécuter.</a:t>
            </a:r>
          </a:p>
        </p:txBody>
      </p:sp>
      <p:pic>
        <p:nvPicPr>
          <p:cNvPr id="195" name="Google Shape;195;p32" descr="atom_2016-10-19_16-12-58.png"/>
          <p:cNvPicPr preferRelativeResize="0"/>
          <p:nvPr/>
        </p:nvPicPr>
        <p:blipFill>
          <a:blip r:embed="rId3">
            <a:alphaModFix/>
          </a:blip>
          <a:stretch>
            <a:fillRect/>
          </a:stretch>
        </p:blipFill>
        <p:spPr>
          <a:xfrm>
            <a:off x="5073372" y="929673"/>
            <a:ext cx="3228975" cy="1819275"/>
          </a:xfrm>
          <a:prstGeom prst="rect">
            <a:avLst/>
          </a:prstGeom>
          <a:noFill/>
          <a:ln>
            <a:noFill/>
          </a:ln>
        </p:spPr>
      </p:pic>
      <p:pic>
        <p:nvPicPr>
          <p:cNvPr id="196" name="Google Shape;196;p32" descr="atom_2016-10-19_16-13-31.png"/>
          <p:cNvPicPr preferRelativeResize="0"/>
          <p:nvPr/>
        </p:nvPicPr>
        <p:blipFill>
          <a:blip r:embed="rId4">
            <a:alphaModFix/>
          </a:blip>
          <a:stretch>
            <a:fillRect/>
          </a:stretch>
        </p:blipFill>
        <p:spPr>
          <a:xfrm>
            <a:off x="5073372" y="2938200"/>
            <a:ext cx="3043075" cy="2034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noProof="0" dirty="0"/>
              <a:t>Commande  : Encore plus</a:t>
            </a:r>
          </a:p>
        </p:txBody>
      </p:sp>
      <p:sp>
        <p:nvSpPr>
          <p:cNvPr id="202" name="Google Shape;202;p33"/>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fr-CA" noProof="0" dirty="0"/>
              <a:t>En allant plus loin, on pourrait implémenter la commande à une intelligence artificielle</a:t>
            </a:r>
          </a:p>
          <a:p>
            <a:pPr marL="457200" lvl="0" indent="-342900" algn="l" rtl="0">
              <a:spcBef>
                <a:spcPts val="0"/>
              </a:spcBef>
              <a:spcAft>
                <a:spcPts val="0"/>
              </a:spcAft>
              <a:buSzPts val="1800"/>
              <a:buChar char="●"/>
            </a:pPr>
            <a:r>
              <a:rPr lang="fr-CA" noProof="0" dirty="0"/>
              <a:t>En effet, on pourrait faire une collection (ou </a:t>
            </a:r>
            <a:r>
              <a:rPr lang="fr-CA" i="1" noProof="0" dirty="0" err="1"/>
              <a:t>stream</a:t>
            </a:r>
            <a:r>
              <a:rPr lang="fr-CA" noProof="0" dirty="0"/>
              <a:t>) de commandes que l’on injecte dans l’acteur</a:t>
            </a:r>
          </a:p>
        </p:txBody>
      </p:sp>
      <p:pic>
        <p:nvPicPr>
          <p:cNvPr id="203" name="Google Shape;203;p33"/>
          <p:cNvPicPr preferRelativeResize="0"/>
          <p:nvPr/>
        </p:nvPicPr>
        <p:blipFill>
          <a:blip r:embed="rId3">
            <a:alphaModFix/>
          </a:blip>
          <a:stretch>
            <a:fillRect/>
          </a:stretch>
        </p:blipFill>
        <p:spPr>
          <a:xfrm>
            <a:off x="1804975" y="3092488"/>
            <a:ext cx="5534025" cy="581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4"/>
          <p:cNvSpPr txBox="1">
            <a:spLocks noGrp="1"/>
          </p:cNvSpPr>
          <p:nvPr>
            <p:ph type="title"/>
          </p:nvPr>
        </p:nvSpPr>
        <p:spPr>
          <a:xfrm>
            <a:off x="628650" y="273844"/>
            <a:ext cx="7886700" cy="994172"/>
          </a:xfrm>
        </p:spPr>
        <p:txBody>
          <a:bodyPr spcFirstLastPara="1" lIns="91425" tIns="91425" rIns="91425" bIns="91425" anchor="ctr" anchorCtr="0">
            <a:normAutofit/>
          </a:bodyPr>
          <a:lstStyle/>
          <a:p>
            <a:pPr marL="0" lvl="0" indent="0" rtl="0">
              <a:spcBef>
                <a:spcPts val="0"/>
              </a:spcBef>
              <a:spcAft>
                <a:spcPts val="0"/>
              </a:spcAft>
              <a:buNone/>
            </a:pPr>
            <a:r>
              <a:rPr lang="fr-CA" noProof="0" dirty="0"/>
              <a:t>Commande : Questions</a:t>
            </a:r>
          </a:p>
        </p:txBody>
      </p:sp>
      <p:sp>
        <p:nvSpPr>
          <p:cNvPr id="209" name="Google Shape;209;p34"/>
          <p:cNvSpPr txBox="1">
            <a:spLocks noGrp="1"/>
          </p:cNvSpPr>
          <p:nvPr>
            <p:ph idx="1"/>
          </p:nvPr>
        </p:nvSpPr>
        <p:spPr>
          <a:xfrm>
            <a:off x="628650" y="1369219"/>
            <a:ext cx="7886700" cy="3263504"/>
          </a:xfrm>
        </p:spPr>
        <p:txBody>
          <a:bodyPr spcFirstLastPara="1" lIns="91425" tIns="91425" rIns="91425" bIns="91425" anchorCtr="0">
            <a:normAutofit/>
          </a:bodyPr>
          <a:lstStyle/>
          <a:p>
            <a:pPr marL="457200" lvl="0" indent="-317500" rtl="0">
              <a:spcBef>
                <a:spcPts val="0"/>
              </a:spcBef>
              <a:spcAft>
                <a:spcPts val="600"/>
              </a:spcAft>
              <a:buSzPts val="1400"/>
              <a:buChar char="●"/>
            </a:pPr>
            <a:r>
              <a:rPr lang="fr-CA" noProof="0" dirty="0"/>
              <a:t>Avec le patron de la commande, il devient facile à implanter le principe du </a:t>
            </a:r>
            <a:r>
              <a:rPr lang="fr-CA" b="1" noProof="0" dirty="0"/>
              <a:t>undo</a:t>
            </a:r>
            <a:endParaRPr lang="fr-CA" noProof="0" dirty="0"/>
          </a:p>
          <a:p>
            <a:pPr marL="457200" lvl="0" indent="-317500" rtl="0">
              <a:spcBef>
                <a:spcPts val="0"/>
              </a:spcBef>
              <a:spcAft>
                <a:spcPts val="600"/>
              </a:spcAft>
              <a:buSzPts val="1400"/>
              <a:buChar char="●"/>
            </a:pPr>
            <a:r>
              <a:rPr lang="fr-CA" noProof="0" dirty="0"/>
              <a:t>Comment pourrait-on procéder?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noProof="0" dirty="0"/>
              <a:t>Over-engineering</a:t>
            </a:r>
          </a:p>
        </p:txBody>
      </p:sp>
      <p:sp>
        <p:nvSpPr>
          <p:cNvPr id="216" name="Google Shape;216;p35"/>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fr-CA" noProof="0" dirty="0"/>
              <a:t>Améliorer le code et être discipliné lors du développement est une bonne pratique</a:t>
            </a:r>
          </a:p>
          <a:p>
            <a:pPr marL="457200" lvl="0" indent="-342900" algn="l" rtl="0">
              <a:spcBef>
                <a:spcPts val="0"/>
              </a:spcBef>
              <a:spcAft>
                <a:spcPts val="0"/>
              </a:spcAft>
              <a:buSzPts val="1800"/>
              <a:buChar char="●"/>
            </a:pPr>
            <a:r>
              <a:rPr lang="fr-CA" noProof="0" dirty="0"/>
              <a:t>Toutefois, dépendant de la situation il faudra faire attention à l’</a:t>
            </a:r>
            <a:r>
              <a:rPr lang="fr-CA" i="1" noProof="0" dirty="0"/>
              <a:t>over-engineering</a:t>
            </a:r>
          </a:p>
          <a:p>
            <a:pPr marL="457200" lvl="0" indent="-342900" algn="l" rtl="0">
              <a:spcBef>
                <a:spcPts val="0"/>
              </a:spcBef>
              <a:spcAft>
                <a:spcPts val="0"/>
              </a:spcAft>
              <a:buSzPts val="1800"/>
              <a:buChar char="●"/>
            </a:pPr>
            <a:r>
              <a:rPr lang="fr-CA" noProof="0" dirty="0"/>
              <a:t>En effet, des fois il n’est pas nécessaire d’implanter des patrons de développement partout</a:t>
            </a:r>
          </a:p>
          <a:p>
            <a:pPr marL="457200" lvl="0" indent="-342900" algn="l" rtl="0">
              <a:spcBef>
                <a:spcPts val="0"/>
              </a:spcBef>
              <a:spcAft>
                <a:spcPts val="0"/>
              </a:spcAft>
              <a:buSzPts val="1800"/>
              <a:buChar char="●"/>
            </a:pPr>
            <a:r>
              <a:rPr lang="fr-CA" noProof="0" dirty="0"/>
              <a:t>Cela coûte beaucoup de ressources pour bien développer initialement</a:t>
            </a:r>
          </a:p>
          <a:p>
            <a:pPr marL="457200" lvl="0" indent="-342900" algn="l" rtl="0">
              <a:spcBef>
                <a:spcPts val="0"/>
              </a:spcBef>
              <a:spcAft>
                <a:spcPts val="0"/>
              </a:spcAft>
              <a:buSzPts val="1800"/>
              <a:buChar char="●"/>
            </a:pPr>
            <a:r>
              <a:rPr lang="fr-CA" noProof="0" dirty="0"/>
              <a:t>Il faut être en mesure d’évaluer jusqu’à quel niveau qu’il faut développer par rapport au </a:t>
            </a:r>
            <a:r>
              <a:rPr lang="fr-CA" b="1" noProof="0" dirty="0"/>
              <a:t>budget de développement</a:t>
            </a:r>
            <a:r>
              <a:rPr lang="fr-CA" noProof="0" dirty="0"/>
              <a:t> et à l’</a:t>
            </a:r>
            <a:r>
              <a:rPr lang="fr-CA" b="1" noProof="0" dirty="0"/>
              <a:t>utilité ultérieure</a:t>
            </a:r>
          </a:p>
          <a:p>
            <a:pPr marL="457200" lvl="0" indent="-342900" algn="l" rtl="0">
              <a:spcBef>
                <a:spcPts val="0"/>
              </a:spcBef>
              <a:spcAft>
                <a:spcPts val="0"/>
              </a:spcAft>
              <a:buSzPts val="1800"/>
              <a:buChar char="●"/>
            </a:pPr>
            <a:r>
              <a:rPr lang="fr-CA" noProof="0" dirty="0"/>
              <a:t>Malheureusement cette capacité d’évaluation ne peut être enseignée et vient avec l’expérience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noProof="0" dirty="0"/>
              <a:t>Over-engineering</a:t>
            </a:r>
          </a:p>
        </p:txBody>
      </p:sp>
      <p:sp>
        <p:nvSpPr>
          <p:cNvPr id="222" name="Google Shape;222;p36"/>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fr-CA" noProof="0" dirty="0"/>
              <a:t>Un des principes de la programmation XP est </a:t>
            </a:r>
            <a:r>
              <a:rPr lang="fr-CA" u="sng" noProof="0" dirty="0">
                <a:solidFill>
                  <a:schemeClr val="hlink"/>
                </a:solidFill>
                <a:hlinkClick r:id="rId3"/>
              </a:rPr>
              <a:t>YAGNI</a:t>
            </a:r>
            <a:endParaRPr lang="fr-CA" noProof="0" dirty="0"/>
          </a:p>
          <a:p>
            <a:pPr marL="914400" lvl="1" indent="-317500" algn="l" rtl="0">
              <a:spcBef>
                <a:spcPts val="0"/>
              </a:spcBef>
              <a:spcAft>
                <a:spcPts val="0"/>
              </a:spcAft>
              <a:buSzPts val="1400"/>
              <a:buChar char="○"/>
            </a:pPr>
            <a:r>
              <a:rPr lang="fr-CA" noProof="0" dirty="0"/>
              <a:t>You </a:t>
            </a:r>
            <a:r>
              <a:rPr lang="fr-CA" noProof="0" dirty="0" err="1"/>
              <a:t>aren’t</a:t>
            </a:r>
            <a:r>
              <a:rPr lang="fr-CA" noProof="0" dirty="0"/>
              <a:t> </a:t>
            </a:r>
            <a:r>
              <a:rPr lang="fr-CA" noProof="0" dirty="0" err="1"/>
              <a:t>gonna</a:t>
            </a:r>
            <a:r>
              <a:rPr lang="fr-CA" noProof="0" dirty="0"/>
              <a:t> </a:t>
            </a:r>
            <a:r>
              <a:rPr lang="fr-CA" noProof="0" dirty="0" err="1"/>
              <a:t>need</a:t>
            </a:r>
            <a:r>
              <a:rPr lang="fr-CA" noProof="0" dirty="0"/>
              <a:t> </a:t>
            </a:r>
            <a:r>
              <a:rPr lang="fr-CA" noProof="0" dirty="0" err="1"/>
              <a:t>it!</a:t>
            </a:r>
            <a:endParaRPr lang="fr-CA" noProof="0" dirty="0"/>
          </a:p>
          <a:p>
            <a:pPr marL="457200" lvl="0" indent="-342900" algn="l" rtl="0">
              <a:spcBef>
                <a:spcPts val="0"/>
              </a:spcBef>
              <a:spcAft>
                <a:spcPts val="0"/>
              </a:spcAft>
              <a:buSzPts val="1800"/>
              <a:buChar char="●"/>
            </a:pPr>
            <a:r>
              <a:rPr lang="fr-CA" noProof="0" dirty="0"/>
              <a:t>Ce principe stipule qu’un programmeur devrait implanter une fonctionnalité que lorsque nécessaire</a:t>
            </a:r>
          </a:p>
          <a:p>
            <a:pPr marL="457200" lvl="0" indent="-342900" algn="l" rtl="0">
              <a:spcBef>
                <a:spcPts val="0"/>
              </a:spcBef>
              <a:spcAft>
                <a:spcPts val="0"/>
              </a:spcAft>
              <a:buSzPts val="1800"/>
              <a:buChar char="●"/>
            </a:pPr>
            <a:r>
              <a:rPr lang="fr-CA" noProof="0" dirty="0"/>
              <a:t>Par le fait même, il faut appliquer ce principe en combinaison avec la refactorisation continue</a:t>
            </a:r>
          </a:p>
          <a:p>
            <a:pPr marL="457200" lvl="0" indent="-342900" algn="l" rtl="0">
              <a:spcBef>
                <a:spcPts val="0"/>
              </a:spcBef>
              <a:spcAft>
                <a:spcPts val="0"/>
              </a:spcAft>
              <a:buSzPts val="1800"/>
              <a:buChar char="●"/>
            </a:pPr>
            <a:r>
              <a:rPr lang="fr-CA" noProof="0" dirty="0"/>
              <a:t>Dépendant de la </a:t>
            </a:r>
            <a:r>
              <a:rPr lang="fr-CA" u="sng" noProof="0" dirty="0">
                <a:solidFill>
                  <a:schemeClr val="hlink"/>
                </a:solidFill>
                <a:hlinkClick r:id="rId4"/>
              </a:rPr>
              <a:t>philosophie de développement</a:t>
            </a:r>
            <a:r>
              <a:rPr lang="fr-CA" noProof="0" dirty="0"/>
              <a:t> que l’entreprise applique, il faudra s’adapter à celle-ci.</a:t>
            </a:r>
          </a:p>
          <a:p>
            <a:pPr marL="457200" lvl="0" indent="-342900" algn="l" rtl="0">
              <a:spcBef>
                <a:spcPts val="0"/>
              </a:spcBef>
              <a:spcAft>
                <a:spcPts val="0"/>
              </a:spcAft>
              <a:buSzPts val="1800"/>
              <a:buChar char="●"/>
            </a:pPr>
            <a:r>
              <a:rPr lang="fr-CA" b="1" noProof="0" dirty="0"/>
              <a:t>Même si l’on pratique une philosophie de développement, il faut rester ouvert aux autres pratiques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noProof="0" dirty="0"/>
              <a:t>Exercice 1 - optionnel</a:t>
            </a:r>
          </a:p>
        </p:txBody>
      </p:sp>
      <p:sp>
        <p:nvSpPr>
          <p:cNvPr id="228" name="Google Shape;228;p3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noProof="0" dirty="0"/>
              <a:t>À l’aide des projets “</a:t>
            </a:r>
            <a:r>
              <a:rPr lang="fr-CA" u="sng" noProof="0" dirty="0" err="1">
                <a:solidFill>
                  <a:schemeClr val="hlink"/>
                </a:solidFill>
                <a:hlinkClick r:id="rId3"/>
              </a:rPr>
              <a:t>processing_matrix_server</a:t>
            </a:r>
            <a:r>
              <a:rPr lang="fr-CA" noProof="0" dirty="0"/>
              <a:t>” et “</a:t>
            </a:r>
            <a:r>
              <a:rPr lang="fr-CA" u="sng" noProof="0" dirty="0" err="1">
                <a:solidFill>
                  <a:schemeClr val="hlink"/>
                </a:solidFill>
                <a:hlinkClick r:id="rId4"/>
              </a:rPr>
              <a:t>matrix_client_mouseDraw</a:t>
            </a:r>
            <a:r>
              <a:rPr lang="fr-CA" noProof="0" dirty="0"/>
              <a:t>”</a:t>
            </a:r>
          </a:p>
          <a:p>
            <a:pPr marL="457200" lvl="0" indent="-342900" algn="l" rtl="0">
              <a:spcBef>
                <a:spcPts val="1600"/>
              </a:spcBef>
              <a:spcAft>
                <a:spcPts val="0"/>
              </a:spcAft>
              <a:buSzPts val="1800"/>
              <a:buChar char="●"/>
            </a:pPr>
            <a:r>
              <a:rPr lang="fr-CA" noProof="0" dirty="0"/>
              <a:t>Implémentez la commande </a:t>
            </a:r>
            <a:r>
              <a:rPr lang="fr-CA" noProof="0" dirty="0" err="1"/>
              <a:t>RemoveAt</a:t>
            </a:r>
            <a:r>
              <a:rPr lang="fr-CA" noProof="0" dirty="0"/>
              <a:t> qui servira à retirer une matrice de la liste de matrice</a:t>
            </a:r>
          </a:p>
          <a:p>
            <a:pPr marL="457200" lvl="0" indent="-342900" algn="l" rtl="0">
              <a:spcBef>
                <a:spcPts val="0"/>
              </a:spcBef>
              <a:spcAft>
                <a:spcPts val="0"/>
              </a:spcAft>
              <a:buSzPts val="1800"/>
              <a:buChar char="●"/>
            </a:pPr>
            <a:r>
              <a:rPr lang="fr-CA" noProof="0" dirty="0"/>
              <a:t>En lisant la documentation en ligne, ajoutez une façon pour répondre au client lorsque la commande fonctionne ou non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noProof="0" dirty="0"/>
              <a:t>Exercice 2 - optionnel</a:t>
            </a:r>
          </a:p>
        </p:txBody>
      </p:sp>
      <p:sp>
        <p:nvSpPr>
          <p:cNvPr id="234" name="Google Shape;234;p3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noProof="0" dirty="0"/>
              <a:t>À l’aide du projet “</a:t>
            </a:r>
            <a:r>
              <a:rPr lang="fr-CA" u="sng" noProof="0" dirty="0">
                <a:solidFill>
                  <a:schemeClr val="hlink"/>
                </a:solidFill>
                <a:hlinkClick r:id="rId3"/>
              </a:rPr>
              <a:t>Shooting Algo</a:t>
            </a:r>
            <a:r>
              <a:rPr lang="fr-CA" noProof="0" dirty="0"/>
              <a:t>”</a:t>
            </a:r>
          </a:p>
          <a:p>
            <a:pPr marL="457200" lvl="0" indent="-342900" algn="l" rtl="0">
              <a:spcBef>
                <a:spcPts val="1600"/>
              </a:spcBef>
              <a:spcAft>
                <a:spcPts val="0"/>
              </a:spcAft>
              <a:buSzPts val="1800"/>
              <a:buChar char="●"/>
            </a:pPr>
            <a:r>
              <a:rPr lang="fr-CA" noProof="0" dirty="0"/>
              <a:t>Attachez au canon les types de projectile qu’il peut tirer</a:t>
            </a:r>
          </a:p>
          <a:p>
            <a:pPr marL="457200" lvl="0" indent="-342900" algn="l" rtl="0">
              <a:spcBef>
                <a:spcPts val="0"/>
              </a:spcBef>
              <a:spcAft>
                <a:spcPts val="0"/>
              </a:spcAft>
              <a:buSzPts val="1800"/>
              <a:buChar char="●"/>
            </a:pPr>
            <a:r>
              <a:rPr lang="fr-CA" noProof="0" dirty="0"/>
              <a:t>Enlevez la gestion des projectiles de la classe principale</a:t>
            </a:r>
          </a:p>
          <a:p>
            <a:pPr marL="457200" lvl="0" indent="-342900" algn="l" rtl="0">
              <a:spcBef>
                <a:spcPts val="0"/>
              </a:spcBef>
              <a:spcAft>
                <a:spcPts val="0"/>
              </a:spcAft>
              <a:buSzPts val="1800"/>
              <a:buChar char="●"/>
            </a:pPr>
            <a:r>
              <a:rPr lang="fr-CA" noProof="0" dirty="0"/>
              <a:t>Modifiez le projet de manière à pouvoir tirer d’autres objets</a:t>
            </a:r>
          </a:p>
          <a:p>
            <a:pPr marL="457200" lvl="0" indent="-342900" algn="l" rtl="0">
              <a:spcBef>
                <a:spcPts val="0"/>
              </a:spcBef>
              <a:spcAft>
                <a:spcPts val="0"/>
              </a:spcAft>
              <a:buSzPts val="1800"/>
              <a:buChar char="●"/>
            </a:pPr>
            <a:r>
              <a:rPr lang="fr-CA" noProof="0" dirty="0"/>
              <a:t>Modifiez le projet pour pouvoir utiliser une région de l’écran pour tirer ou le bouton gauche de la souris ou la touche </a:t>
            </a:r>
            <a:r>
              <a:rPr lang="fr-CA" b="1" noProof="0" dirty="0"/>
              <a:t>espace</a:t>
            </a:r>
          </a:p>
          <a:p>
            <a:pPr marL="457200" lvl="0" indent="-342900" algn="l" rtl="0">
              <a:spcBef>
                <a:spcPts val="0"/>
              </a:spcBef>
              <a:spcAft>
                <a:spcPts val="0"/>
              </a:spcAft>
              <a:buSzPts val="1800"/>
              <a:buChar char="●"/>
            </a:pPr>
            <a:r>
              <a:rPr lang="fr-CA" noProof="0" dirty="0"/>
              <a:t>Présentez votre projet fonctionnel</a:t>
            </a:r>
            <a:endParaRPr lang="fr-CA" b="1" noProof="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EF802A-40C7-4946-8BA3-5D5347E49559}"/>
              </a:ext>
            </a:extLst>
          </p:cNvPr>
          <p:cNvSpPr>
            <a:spLocks noGrp="1"/>
          </p:cNvSpPr>
          <p:nvPr>
            <p:ph type="title"/>
          </p:nvPr>
        </p:nvSpPr>
        <p:spPr>
          <a:xfrm>
            <a:off x="628650" y="273844"/>
            <a:ext cx="7886700" cy="994172"/>
          </a:xfrm>
        </p:spPr>
        <p:txBody>
          <a:bodyPr anchor="ctr">
            <a:normAutofit/>
          </a:bodyPr>
          <a:lstStyle/>
          <a:p>
            <a:r>
              <a:rPr lang="fr-CA" noProof="0" dirty="0"/>
              <a:t>Qu’est-ce que l’architecture logicielle?</a:t>
            </a:r>
          </a:p>
        </p:txBody>
      </p:sp>
      <p:sp>
        <p:nvSpPr>
          <p:cNvPr id="3" name="Espace réservé du texte 2">
            <a:extLst>
              <a:ext uri="{FF2B5EF4-FFF2-40B4-BE49-F238E27FC236}">
                <a16:creationId xmlns:a16="http://schemas.microsoft.com/office/drawing/2014/main" id="{0244A9D0-31E5-442A-8498-B923B79D1677}"/>
              </a:ext>
            </a:extLst>
          </p:cNvPr>
          <p:cNvSpPr>
            <a:spLocks noGrp="1"/>
          </p:cNvSpPr>
          <p:nvPr>
            <p:ph idx="1"/>
          </p:nvPr>
        </p:nvSpPr>
        <p:spPr>
          <a:xfrm>
            <a:off x="628650" y="1369219"/>
            <a:ext cx="7886700" cy="3263504"/>
          </a:xfrm>
        </p:spPr>
        <p:txBody>
          <a:bodyPr>
            <a:normAutofit/>
          </a:bodyPr>
          <a:lstStyle/>
          <a:p>
            <a:r>
              <a:rPr lang="fr-CA" noProof="0" dirty="0"/>
              <a:t>L'architecture logicielle est l'organisation du code dans un logiciel.</a:t>
            </a:r>
          </a:p>
          <a:p>
            <a:pPr lvl="1"/>
            <a:r>
              <a:rPr lang="fr-CA" sz="2100" noProof="0" dirty="0"/>
              <a:t>Il ne s’agit pas des algorithmes granulaires, mais la liaison qui entrecoupe ces algorithmes.</a:t>
            </a:r>
          </a:p>
          <a:p>
            <a:r>
              <a:rPr lang="fr-CA" noProof="0" dirty="0"/>
              <a:t>Situation réelle</a:t>
            </a:r>
          </a:p>
          <a:p>
            <a:pPr lvl="1"/>
            <a:r>
              <a:rPr lang="fr-CA" sz="2100" noProof="0" dirty="0"/>
              <a:t>La majorité des programmeurs se retrouve un jour ou l’autre face à une situation où le code est si mauvais que l’on souhaite que ce code n’ait jamais existé!</a:t>
            </a:r>
          </a:p>
          <a:p>
            <a:pPr lvl="1"/>
            <a:r>
              <a:rPr lang="fr-CA" sz="2100" noProof="0" dirty="0"/>
              <a:t>Quelques-uns ont la chance de travailler avec un code bien conçu où c’est comme entrer dans un hôtel où il y a un concierge pour chaque tâche à accomplir.</a:t>
            </a:r>
          </a:p>
        </p:txBody>
      </p:sp>
    </p:spTree>
    <p:extLst>
      <p:ext uri="{BB962C8B-B14F-4D97-AF65-F5344CB8AC3E}">
        <p14:creationId xmlns:p14="http://schemas.microsoft.com/office/powerpoint/2010/main" val="3438084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1F5660-1723-420C-BBBF-765F3C7058CD}"/>
              </a:ext>
            </a:extLst>
          </p:cNvPr>
          <p:cNvSpPr>
            <a:spLocks noGrp="1"/>
          </p:cNvSpPr>
          <p:nvPr>
            <p:ph type="title"/>
          </p:nvPr>
        </p:nvSpPr>
        <p:spPr>
          <a:xfrm>
            <a:off x="628650" y="273844"/>
            <a:ext cx="7886700" cy="994172"/>
          </a:xfrm>
        </p:spPr>
        <p:txBody>
          <a:bodyPr anchor="ctr">
            <a:normAutofit/>
          </a:bodyPr>
          <a:lstStyle/>
          <a:p>
            <a:r>
              <a:rPr lang="fr-CA" noProof="0" dirty="0"/>
              <a:t>Qu’est-ce que l’architecture logicielle?</a:t>
            </a:r>
          </a:p>
        </p:txBody>
      </p:sp>
      <p:sp>
        <p:nvSpPr>
          <p:cNvPr id="3" name="Espace réservé du texte 2">
            <a:extLst>
              <a:ext uri="{FF2B5EF4-FFF2-40B4-BE49-F238E27FC236}">
                <a16:creationId xmlns:a16="http://schemas.microsoft.com/office/drawing/2014/main" id="{A3F601E1-EA16-452C-AB6E-BE28C94134A8}"/>
              </a:ext>
            </a:extLst>
          </p:cNvPr>
          <p:cNvSpPr>
            <a:spLocks noGrp="1"/>
          </p:cNvSpPr>
          <p:nvPr>
            <p:ph idx="1"/>
          </p:nvPr>
        </p:nvSpPr>
        <p:spPr>
          <a:xfrm>
            <a:off x="628650" y="1369219"/>
            <a:ext cx="7886700" cy="3263504"/>
          </a:xfrm>
        </p:spPr>
        <p:txBody>
          <a:bodyPr>
            <a:normAutofit/>
          </a:bodyPr>
          <a:lstStyle/>
          <a:p>
            <a:r>
              <a:rPr lang="fr-CA" noProof="0" dirty="0"/>
              <a:t>Qu’est-ce qu’une bonne architecture?</a:t>
            </a:r>
          </a:p>
          <a:p>
            <a:pPr lvl="1"/>
            <a:r>
              <a:rPr lang="fr-CA" sz="2100" noProof="0" dirty="0"/>
              <a:t>Une bonne conception est un programme qui a été monté pour anticiper les changements.</a:t>
            </a:r>
          </a:p>
          <a:p>
            <a:pPr lvl="1"/>
            <a:r>
              <a:rPr lang="fr-CA" sz="2100" noProof="0" dirty="0"/>
              <a:t>Une tâche de modification se code avec quelques appels de fonction qui se rangent parfaitement sans faire aucune vague dans le projets</a:t>
            </a:r>
          </a:p>
          <a:p>
            <a:r>
              <a:rPr lang="fr-CA" noProof="0" dirty="0"/>
              <a:t>Pour “mesurer” la qualité d’un design, il faut que le logiciel soit facile à s'accommoder avec les changements</a:t>
            </a:r>
          </a:p>
          <a:p>
            <a:endParaRPr lang="fr-CA" noProof="0" dirty="0"/>
          </a:p>
        </p:txBody>
      </p:sp>
    </p:spTree>
    <p:extLst>
      <p:ext uri="{BB962C8B-B14F-4D97-AF65-F5344CB8AC3E}">
        <p14:creationId xmlns:p14="http://schemas.microsoft.com/office/powerpoint/2010/main" val="3956430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628650" y="273844"/>
            <a:ext cx="7886700" cy="994172"/>
          </a:xfrm>
        </p:spPr>
        <p:txBody>
          <a:bodyPr spcFirstLastPara="1" lIns="91425" tIns="91425" rIns="91425" bIns="91425" anchor="ctr" anchorCtr="0">
            <a:normAutofit/>
          </a:bodyPr>
          <a:lstStyle/>
          <a:p>
            <a:pPr marL="0" lvl="0" indent="0" rtl="0">
              <a:spcBef>
                <a:spcPts val="0"/>
              </a:spcBef>
              <a:spcAft>
                <a:spcPts val="0"/>
              </a:spcAft>
              <a:buNone/>
            </a:pPr>
            <a:r>
              <a:rPr lang="fr-CA" noProof="0" dirty="0"/>
              <a:t>Comment effectuer une modification?</a:t>
            </a:r>
          </a:p>
        </p:txBody>
      </p:sp>
      <p:sp>
        <p:nvSpPr>
          <p:cNvPr id="73" name="Google Shape;73;p16"/>
          <p:cNvSpPr txBox="1">
            <a:spLocks noGrp="1"/>
          </p:cNvSpPr>
          <p:nvPr>
            <p:ph idx="1"/>
          </p:nvPr>
        </p:nvSpPr>
        <p:spPr>
          <a:xfrm>
            <a:off x="628650" y="1369219"/>
            <a:ext cx="7886700" cy="3263504"/>
          </a:xfrm>
        </p:spPr>
        <p:txBody>
          <a:bodyPr spcFirstLastPara="1" lIns="91425" tIns="91425" rIns="91425" bIns="91425" anchorCtr="0">
            <a:normAutofit/>
          </a:bodyPr>
          <a:lstStyle/>
          <a:p>
            <a:pPr marL="457200" lvl="0" indent="-342900" rtl="0">
              <a:spcBef>
                <a:spcPts val="0"/>
              </a:spcBef>
              <a:spcAft>
                <a:spcPts val="600"/>
              </a:spcAft>
              <a:buSzPts val="1800"/>
              <a:buChar char="●"/>
            </a:pPr>
            <a:r>
              <a:rPr lang="fr-CA" noProof="0" dirty="0"/>
              <a:t>Avant d’effectuer la moindre modification, ajout de caractéristique, réparation de bogue ou peu importe la raison, il faut comprendre ce que le code existant fait.</a:t>
            </a:r>
          </a:p>
          <a:p>
            <a:pPr marL="457200" lvl="0" indent="-342900" rtl="0">
              <a:spcBef>
                <a:spcPts val="0"/>
              </a:spcBef>
              <a:spcAft>
                <a:spcPts val="600"/>
              </a:spcAft>
              <a:buSzPts val="1800"/>
              <a:buChar char="●"/>
            </a:pPr>
            <a:r>
              <a:rPr lang="fr-CA" noProof="0" dirty="0"/>
              <a:t>Il n’est pas nécessaire de connaître le programme au complet, mais </a:t>
            </a:r>
            <a:r>
              <a:rPr lang="fr-CA" b="1" noProof="0" dirty="0"/>
              <a:t>toutes les pièces qui sont pertinentes à la modification</a:t>
            </a:r>
            <a:r>
              <a:rPr lang="fr-CA" noProof="0" dirty="0"/>
              <a:t>.</a:t>
            </a:r>
          </a:p>
          <a:p>
            <a:pPr marL="457200" lvl="0" indent="-342900" rtl="0">
              <a:spcBef>
                <a:spcPts val="0"/>
              </a:spcBef>
              <a:spcAft>
                <a:spcPts val="600"/>
              </a:spcAft>
              <a:buSzPts val="1800"/>
              <a:buChar char="●"/>
            </a:pPr>
            <a:r>
              <a:rPr lang="fr-CA" noProof="0" dirty="0"/>
              <a:t>L’apprentissage du projet est souvent la partie la plus longue de la modification.</a:t>
            </a:r>
          </a:p>
          <a:p>
            <a:pPr marL="457200" lvl="0" indent="-342900" rtl="0">
              <a:spcBef>
                <a:spcPts val="0"/>
              </a:spcBef>
              <a:spcAft>
                <a:spcPts val="600"/>
              </a:spcAft>
              <a:buSzPts val="1800"/>
              <a:buChar char="●"/>
            </a:pPr>
            <a:r>
              <a:rPr lang="fr-CA" noProof="0" dirty="0"/>
              <a:t>Une fois la prise de connaissances faite, il y aura beaucoup de va-et-vient entre le projet initial et la solution trouvée. C’est normal.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628650" y="273844"/>
            <a:ext cx="7886700" cy="994172"/>
          </a:xfrm>
        </p:spPr>
        <p:txBody>
          <a:bodyPr spcFirstLastPara="1" lIns="91425" tIns="91425" rIns="91425" bIns="91425" anchor="ctr" anchorCtr="0">
            <a:normAutofit/>
          </a:bodyPr>
          <a:lstStyle/>
          <a:p>
            <a:pPr marL="0" lvl="0" indent="0" rtl="0">
              <a:spcBef>
                <a:spcPts val="0"/>
              </a:spcBef>
              <a:spcAft>
                <a:spcPts val="0"/>
              </a:spcAft>
              <a:buNone/>
            </a:pPr>
            <a:r>
              <a:rPr lang="fr-CA" noProof="0" dirty="0"/>
              <a:t>Comment effectuer une modification?</a:t>
            </a:r>
          </a:p>
        </p:txBody>
      </p:sp>
      <p:sp>
        <p:nvSpPr>
          <p:cNvPr id="79" name="Google Shape;79;p17"/>
          <p:cNvSpPr txBox="1">
            <a:spLocks noGrp="1"/>
          </p:cNvSpPr>
          <p:nvPr>
            <p:ph idx="1"/>
          </p:nvPr>
        </p:nvSpPr>
        <p:spPr>
          <a:xfrm>
            <a:off x="628650" y="1369219"/>
            <a:ext cx="7886700" cy="3263504"/>
          </a:xfrm>
        </p:spPr>
        <p:txBody>
          <a:bodyPr spcFirstLastPara="1" lIns="91425" tIns="91425" rIns="91425" bIns="91425" anchorCtr="0">
            <a:normAutofit/>
          </a:bodyPr>
          <a:lstStyle/>
          <a:p>
            <a:pPr marL="457200" lvl="0" indent="-342900" rtl="0">
              <a:spcBef>
                <a:spcPts val="0"/>
              </a:spcBef>
              <a:spcAft>
                <a:spcPts val="600"/>
              </a:spcAft>
              <a:buSzPts val="1800"/>
              <a:buChar char="●"/>
            </a:pPr>
            <a:r>
              <a:rPr lang="fr-CA" noProof="0" dirty="0"/>
              <a:t>Une fois la modification réalisée, avant d’effectuer les tests et d’envoyer à la révision, il faudra nettoyer le code.</a:t>
            </a:r>
          </a:p>
          <a:p>
            <a:pPr marL="457200" lvl="0" indent="-342900" rtl="0">
              <a:spcBef>
                <a:spcPts val="0"/>
              </a:spcBef>
              <a:spcAft>
                <a:spcPts val="600"/>
              </a:spcAft>
              <a:buSzPts val="1800"/>
              <a:buChar char="●"/>
            </a:pPr>
            <a:r>
              <a:rPr lang="fr-CA" noProof="0" dirty="0"/>
              <a:t>On s’assure qu’aucun artefact reste pour faire trébucher le prochain développeur.</a:t>
            </a:r>
          </a:p>
          <a:p>
            <a:pPr marL="457200" lvl="0" indent="-342900" rtl="0">
              <a:spcBef>
                <a:spcPts val="0"/>
              </a:spcBef>
              <a:spcAft>
                <a:spcPts val="600"/>
              </a:spcAft>
              <a:buSzPts val="1800"/>
              <a:buChar char="●"/>
            </a:pPr>
            <a:r>
              <a:rPr lang="fr-CA" noProof="0" dirty="0"/>
              <a:t>En principe si la modification a été bien réalisée, le prochain développeur ne devraient pas être en mesure de dire le moment qu’une ligne a été écrite.</a:t>
            </a:r>
          </a:p>
          <a:p>
            <a:pPr marL="914400" lvl="1" indent="-317500" rtl="0">
              <a:spcBef>
                <a:spcPts val="0"/>
              </a:spcBef>
              <a:spcAft>
                <a:spcPts val="600"/>
              </a:spcAft>
              <a:buSzPts val="1400"/>
              <a:buChar char="○"/>
            </a:pPr>
            <a:r>
              <a:rPr lang="fr-CA" sz="2100" noProof="0" dirty="0"/>
              <a:t>Du moins, sans l’aide d’un VCS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prstGeom prst="rect">
            <a:avLst/>
          </a:prstGeom>
        </p:spPr>
        <p:txBody>
          <a:bodyPr spcFirstLastPara="1" vert="horz" lIns="91425" tIns="91425" rIns="91425" bIns="91425" rtlCol="0" anchor="ctr" anchorCtr="0">
            <a:normAutofit fontScale="90000"/>
          </a:bodyPr>
          <a:lstStyle/>
          <a:p>
            <a:br>
              <a:rPr lang="fr-CA" noProof="0" dirty="0"/>
            </a:br>
            <a:r>
              <a:rPr lang="fr-CA" noProof="0" dirty="0"/>
              <a:t>Comment effectuer une modification?</a:t>
            </a:r>
          </a:p>
          <a:p>
            <a:endParaRPr lang="fr-CA" noProof="0" dirty="0"/>
          </a:p>
        </p:txBody>
      </p:sp>
      <p:grpSp>
        <p:nvGrpSpPr>
          <p:cNvPr id="85" name="Google Shape;85;p18"/>
          <p:cNvGrpSpPr/>
          <p:nvPr/>
        </p:nvGrpSpPr>
        <p:grpSpPr>
          <a:xfrm>
            <a:off x="1622700" y="1708950"/>
            <a:ext cx="5898600" cy="2274800"/>
            <a:chOff x="1622700" y="1708950"/>
            <a:chExt cx="5898600" cy="2274800"/>
          </a:xfrm>
        </p:grpSpPr>
        <p:sp>
          <p:nvSpPr>
            <p:cNvPr id="86" name="Google Shape;86;p18"/>
            <p:cNvSpPr/>
            <p:nvPr/>
          </p:nvSpPr>
          <p:spPr>
            <a:xfrm>
              <a:off x="3588900" y="1708950"/>
              <a:ext cx="1966200" cy="630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Avoir un problème</a:t>
              </a:r>
              <a:endParaRPr/>
            </a:p>
          </p:txBody>
        </p:sp>
        <p:sp>
          <p:nvSpPr>
            <p:cNvPr id="87" name="Google Shape;87;p18"/>
            <p:cNvSpPr/>
            <p:nvPr/>
          </p:nvSpPr>
          <p:spPr>
            <a:xfrm>
              <a:off x="5555100" y="2545375"/>
              <a:ext cx="1966200" cy="630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Comprendre le code</a:t>
              </a:r>
              <a:endParaRPr/>
            </a:p>
          </p:txBody>
        </p:sp>
        <p:sp>
          <p:nvSpPr>
            <p:cNvPr id="88" name="Google Shape;88;p18"/>
            <p:cNvSpPr/>
            <p:nvPr/>
          </p:nvSpPr>
          <p:spPr>
            <a:xfrm>
              <a:off x="3588900" y="3353150"/>
              <a:ext cx="1966200" cy="630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Coder la solution</a:t>
              </a:r>
              <a:endParaRPr/>
            </a:p>
          </p:txBody>
        </p:sp>
        <p:sp>
          <p:nvSpPr>
            <p:cNvPr id="89" name="Google Shape;89;p18"/>
            <p:cNvSpPr/>
            <p:nvPr/>
          </p:nvSpPr>
          <p:spPr>
            <a:xfrm>
              <a:off x="1622700" y="2545375"/>
              <a:ext cx="1966200" cy="630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CA" dirty="0"/>
                <a:t>Nettoyer le code</a:t>
              </a:r>
            </a:p>
          </p:txBody>
        </p:sp>
        <p:sp>
          <p:nvSpPr>
            <p:cNvPr id="90" name="Google Shape;90;p18"/>
            <p:cNvSpPr/>
            <p:nvPr/>
          </p:nvSpPr>
          <p:spPr>
            <a:xfrm rot="5400000">
              <a:off x="5769900" y="1899600"/>
              <a:ext cx="588900" cy="572700"/>
            </a:xfrm>
            <a:prstGeom prst="bentArrow">
              <a:avLst>
                <a:gd name="adj1" fmla="val 25000"/>
                <a:gd name="adj2" fmla="val 35865"/>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8"/>
            <p:cNvSpPr/>
            <p:nvPr/>
          </p:nvSpPr>
          <p:spPr>
            <a:xfrm rot="10800000">
              <a:off x="5769900" y="3354175"/>
              <a:ext cx="588900" cy="572700"/>
            </a:xfrm>
            <a:prstGeom prst="bentArrow">
              <a:avLst>
                <a:gd name="adj1" fmla="val 25000"/>
                <a:gd name="adj2" fmla="val 35865"/>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8"/>
            <p:cNvSpPr/>
            <p:nvPr/>
          </p:nvSpPr>
          <p:spPr>
            <a:xfrm rot="-5400000">
              <a:off x="2785200" y="3382100"/>
              <a:ext cx="588900" cy="572700"/>
            </a:xfrm>
            <a:prstGeom prst="bentArrow">
              <a:avLst>
                <a:gd name="adj1" fmla="val 25000"/>
                <a:gd name="adj2" fmla="val 35865"/>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8"/>
            <p:cNvSpPr/>
            <p:nvPr/>
          </p:nvSpPr>
          <p:spPr>
            <a:xfrm>
              <a:off x="2785200" y="1800650"/>
              <a:ext cx="588900" cy="572700"/>
            </a:xfrm>
            <a:prstGeom prst="bentArrow">
              <a:avLst>
                <a:gd name="adj1" fmla="val 25000"/>
                <a:gd name="adj2" fmla="val 35865"/>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628650" y="273844"/>
            <a:ext cx="7886700" cy="994172"/>
          </a:xfrm>
        </p:spPr>
        <p:txBody>
          <a:bodyPr spcFirstLastPara="1" lIns="91425" tIns="91425" rIns="91425" bIns="91425" anchor="ctr" anchorCtr="0">
            <a:normAutofit/>
          </a:bodyPr>
          <a:lstStyle/>
          <a:p>
            <a:pPr marL="0" lvl="0" indent="0" rtl="0">
              <a:spcBef>
                <a:spcPts val="0"/>
              </a:spcBef>
              <a:spcAft>
                <a:spcPts val="0"/>
              </a:spcAft>
              <a:buNone/>
            </a:pPr>
            <a:r>
              <a:rPr lang="fr-CA" noProof="0" dirty="0"/>
              <a:t>Découplage</a:t>
            </a:r>
          </a:p>
        </p:txBody>
      </p:sp>
      <p:sp>
        <p:nvSpPr>
          <p:cNvPr id="99" name="Google Shape;99;p19"/>
          <p:cNvSpPr txBox="1">
            <a:spLocks noGrp="1"/>
          </p:cNvSpPr>
          <p:nvPr>
            <p:ph idx="1"/>
          </p:nvPr>
        </p:nvSpPr>
        <p:spPr>
          <a:xfrm>
            <a:off x="628650" y="1369219"/>
            <a:ext cx="7886700" cy="3263504"/>
          </a:xfrm>
        </p:spPr>
        <p:txBody>
          <a:bodyPr spcFirstLastPara="1" lIns="91425" tIns="91425" rIns="91425" bIns="91425" anchorCtr="0">
            <a:normAutofit/>
          </a:bodyPr>
          <a:lstStyle/>
          <a:p>
            <a:pPr marL="457200" lvl="0" indent="-342900" rtl="0">
              <a:spcBef>
                <a:spcPts val="0"/>
              </a:spcBef>
              <a:spcAft>
                <a:spcPts val="600"/>
              </a:spcAft>
              <a:buSzPts val="1800"/>
              <a:buChar char="●"/>
            </a:pPr>
            <a:r>
              <a:rPr lang="fr-CA" sz="1800" noProof="0" dirty="0"/>
              <a:t>Le découplage consiste à retirer les dépendances interclasses</a:t>
            </a:r>
          </a:p>
          <a:p>
            <a:pPr marL="457200" lvl="0" indent="-342900" rtl="0">
              <a:spcBef>
                <a:spcPts val="0"/>
              </a:spcBef>
              <a:spcAft>
                <a:spcPts val="600"/>
              </a:spcAft>
              <a:buSzPts val="1800"/>
              <a:buChar char="●"/>
            </a:pPr>
            <a:r>
              <a:rPr lang="fr-CA" sz="1800" noProof="0" dirty="0"/>
              <a:t>La modification d’une classe ne doit pas impliquer la modification d’une seconde classe</a:t>
            </a:r>
          </a:p>
          <a:p>
            <a:pPr marL="457200" lvl="0" indent="-342900" rtl="0">
              <a:spcBef>
                <a:spcPts val="0"/>
              </a:spcBef>
              <a:spcAft>
                <a:spcPts val="600"/>
              </a:spcAft>
              <a:buSzPts val="1800"/>
              <a:buChar char="●"/>
            </a:pPr>
            <a:r>
              <a:rPr lang="fr-CA" sz="1800" noProof="0" dirty="0"/>
              <a:t>Si une classe nécessite une seconde classe, il y a ce que l’on appelle un </a:t>
            </a:r>
            <a:r>
              <a:rPr lang="fr-CA" sz="1800" b="1" noProof="0" dirty="0"/>
              <a:t>couplage fort</a:t>
            </a:r>
          </a:p>
          <a:p>
            <a:pPr marL="457200" lvl="0" indent="-342900" rtl="0">
              <a:spcBef>
                <a:spcPts val="0"/>
              </a:spcBef>
              <a:spcAft>
                <a:spcPts val="600"/>
              </a:spcAft>
              <a:buSzPts val="1800"/>
              <a:buChar char="●"/>
            </a:pPr>
            <a:r>
              <a:rPr lang="fr-CA" sz="1800" noProof="0" dirty="0"/>
              <a:t>Exemples de fort couplage</a:t>
            </a:r>
          </a:p>
          <a:p>
            <a:pPr marL="914400" lvl="1" indent="-317500" rtl="0">
              <a:spcBef>
                <a:spcPts val="0"/>
              </a:spcBef>
              <a:spcAft>
                <a:spcPts val="600"/>
              </a:spcAft>
              <a:buSzPts val="1400"/>
              <a:buChar char="○"/>
            </a:pPr>
            <a:r>
              <a:rPr lang="fr-CA" noProof="0" dirty="0"/>
              <a:t>Classe A dépend d’un objet de classe B : Couplage par composition</a:t>
            </a:r>
          </a:p>
          <a:p>
            <a:pPr marL="914400" lvl="1" indent="-317500" rtl="0">
              <a:spcBef>
                <a:spcPts val="0"/>
              </a:spcBef>
              <a:spcAft>
                <a:spcPts val="600"/>
              </a:spcAft>
              <a:buSzPts val="1400"/>
              <a:buChar char="○"/>
            </a:pPr>
            <a:r>
              <a:rPr lang="fr-CA" noProof="0" dirty="0"/>
              <a:t>Classe A est un objet de classe B : Couplage par héritage</a:t>
            </a:r>
          </a:p>
          <a:p>
            <a:pPr marL="914400" lvl="1" indent="-317500" rtl="0">
              <a:spcBef>
                <a:spcPts val="0"/>
              </a:spcBef>
              <a:spcAft>
                <a:spcPts val="600"/>
              </a:spcAft>
              <a:buSzPts val="1400"/>
              <a:buChar char="○"/>
            </a:pPr>
            <a:r>
              <a:rPr lang="fr-CA" noProof="0" dirty="0"/>
              <a:t>Classe A dépend d’un objet de classe C qui dépend de B : Couplage par transitivité</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628650" y="273844"/>
            <a:ext cx="7886700" cy="994172"/>
          </a:xfrm>
        </p:spPr>
        <p:txBody>
          <a:bodyPr spcFirstLastPara="1" lIns="91425" tIns="91425" rIns="91425" bIns="91425" anchor="ctr" anchorCtr="0">
            <a:normAutofit/>
          </a:bodyPr>
          <a:lstStyle/>
          <a:p>
            <a:pPr marL="0" lvl="0" indent="0" rtl="0">
              <a:spcBef>
                <a:spcPts val="0"/>
              </a:spcBef>
              <a:spcAft>
                <a:spcPts val="0"/>
              </a:spcAft>
              <a:buNone/>
            </a:pPr>
            <a:r>
              <a:rPr lang="fr-CA" noProof="0" dirty="0"/>
              <a:t>Découplage : Analogie</a:t>
            </a:r>
          </a:p>
        </p:txBody>
      </p:sp>
      <p:sp>
        <p:nvSpPr>
          <p:cNvPr id="105" name="Google Shape;105;p20"/>
          <p:cNvSpPr txBox="1">
            <a:spLocks noGrp="1"/>
          </p:cNvSpPr>
          <p:nvPr>
            <p:ph idx="1"/>
          </p:nvPr>
        </p:nvSpPr>
        <p:spPr>
          <a:xfrm>
            <a:off x="628650" y="1369219"/>
            <a:ext cx="7886700" cy="3263504"/>
          </a:xfrm>
        </p:spPr>
        <p:txBody>
          <a:bodyPr spcFirstLastPara="1" lIns="91425" tIns="91425" rIns="91425" bIns="91425" anchorCtr="0">
            <a:normAutofit/>
          </a:bodyPr>
          <a:lstStyle/>
          <a:p>
            <a:pPr marL="457200" lvl="0" indent="-342900" rtl="0">
              <a:spcBef>
                <a:spcPts val="0"/>
              </a:spcBef>
              <a:spcAft>
                <a:spcPts val="600"/>
              </a:spcAft>
              <a:buSzPts val="1800"/>
              <a:buChar char="●"/>
            </a:pPr>
            <a:r>
              <a:rPr lang="fr-CA" noProof="0" dirty="0"/>
              <a:t>Analogie de faible couplage</a:t>
            </a:r>
          </a:p>
          <a:p>
            <a:pPr marL="914400" lvl="1" indent="-317500" rtl="0">
              <a:spcBef>
                <a:spcPts val="0"/>
              </a:spcBef>
              <a:spcAft>
                <a:spcPts val="600"/>
              </a:spcAft>
              <a:buSzPts val="1400"/>
              <a:buChar char="○"/>
            </a:pPr>
            <a:r>
              <a:rPr lang="fr-CA" sz="2100" noProof="0" dirty="0"/>
              <a:t>Il y a toi et le gars du dépanneur. Vous communiquez avec un protocole bien établi pour atteindre vos buts respectifs. Tu paies et lui te laisse sortir avec ton sac de chips. Les deux pouvez être remplacés sans corrompre le système.</a:t>
            </a:r>
          </a:p>
          <a:p>
            <a:pPr marL="457200" lvl="0" indent="-342900" rtl="0">
              <a:spcBef>
                <a:spcPts val="0"/>
              </a:spcBef>
              <a:spcAft>
                <a:spcPts val="600"/>
              </a:spcAft>
              <a:buSzPts val="1800"/>
              <a:buChar char="●"/>
            </a:pPr>
            <a:r>
              <a:rPr lang="fr-CA" noProof="0" dirty="0"/>
              <a:t>Analogie de fort couplage</a:t>
            </a:r>
          </a:p>
          <a:p>
            <a:pPr marL="914400" lvl="1" indent="-317500" rtl="0">
              <a:spcBef>
                <a:spcPts val="0"/>
              </a:spcBef>
              <a:spcAft>
                <a:spcPts val="600"/>
              </a:spcAft>
              <a:buSzPts val="1400"/>
              <a:buChar char="○"/>
            </a:pPr>
            <a:r>
              <a:rPr lang="fr-CA" sz="2100" noProof="0" dirty="0"/>
              <a:t>Toi et ta femme</a:t>
            </a:r>
          </a:p>
          <a:p>
            <a:pPr marL="914400" lvl="1" indent="-317500" rtl="0">
              <a:spcBef>
                <a:spcPts val="0"/>
              </a:spcBef>
              <a:spcAft>
                <a:spcPts val="600"/>
              </a:spcAft>
              <a:buSzPts val="1400"/>
              <a:buChar char="○"/>
            </a:pPr>
            <a:r>
              <a:rPr lang="fr-CA" sz="2100" dirty="0"/>
              <a:t>Exemple réel </a:t>
            </a:r>
            <a:r>
              <a:rPr lang="fr-CA" sz="2100" dirty="0">
                <a:hlinkClick r:id="rId3"/>
              </a:rPr>
              <a:t>Classe </a:t>
            </a:r>
            <a:r>
              <a:rPr lang="fr-CA" sz="2100" dirty="0" err="1">
                <a:hlinkClick r:id="rId3"/>
              </a:rPr>
              <a:t>Shutter</a:t>
            </a:r>
            <a:r>
              <a:rPr lang="fr-CA" sz="2100" dirty="0"/>
              <a:t> et </a:t>
            </a:r>
            <a:r>
              <a:rPr lang="fr-CA" sz="2100" dirty="0">
                <a:hlinkClick r:id="rId4"/>
              </a:rPr>
              <a:t>classe Command</a:t>
            </a:r>
            <a:endParaRPr lang="fr-CA" sz="2100" dirty="0"/>
          </a:p>
          <a:p>
            <a:pPr marL="1257300" lvl="2" indent="-317500">
              <a:spcBef>
                <a:spcPts val="0"/>
              </a:spcBef>
              <a:spcAft>
                <a:spcPts val="600"/>
              </a:spcAft>
              <a:buSzPts val="1400"/>
              <a:buChar char="○"/>
            </a:pPr>
            <a:r>
              <a:rPr lang="fr-CA" sz="1800" noProof="0" dirty="0"/>
              <a:t>Sh</a:t>
            </a:r>
            <a:r>
              <a:rPr lang="fr-CA" sz="1800" dirty="0" err="1"/>
              <a:t>utter</a:t>
            </a:r>
            <a:r>
              <a:rPr lang="fr-CA" sz="1800" dirty="0"/>
              <a:t> utilise Command et Command est un </a:t>
            </a:r>
            <a:r>
              <a:rPr lang="fr-CA" sz="1800" dirty="0" err="1"/>
              <a:t>Shutter</a:t>
            </a:r>
            <a:endParaRPr lang="fr-CA" sz="1800" noProof="0" dirty="0"/>
          </a:p>
        </p:txBody>
      </p:sp>
    </p:spTree>
  </p:cSld>
  <p:clrMapOvr>
    <a:masterClrMapping/>
  </p:clrMapOvr>
</p:sld>
</file>

<file path=ppt/theme/theme1.xml><?xml version="1.0" encoding="utf-8"?>
<a:theme xmlns:a="http://schemas.openxmlformats.org/drawingml/2006/main" name="Thème avec log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ème avec logo" id="{C3FC28BD-558D-46BF-A934-D5D37F03FFD4}" vid="{3B71868C-E56F-4584-8731-C17ABC130C3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2056</Words>
  <Application>Microsoft Office PowerPoint</Application>
  <PresentationFormat>Affichage à l'écran (16:9)</PresentationFormat>
  <Paragraphs>262</Paragraphs>
  <Slides>29</Slides>
  <Notes>26</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29</vt:i4>
      </vt:variant>
    </vt:vector>
  </HeadingPairs>
  <TitlesOfParts>
    <vt:vector size="35" baseType="lpstr">
      <vt:lpstr>Calibri Light</vt:lpstr>
      <vt:lpstr>Consolas</vt:lpstr>
      <vt:lpstr>Roboto Mono</vt:lpstr>
      <vt:lpstr>Calibri</vt:lpstr>
      <vt:lpstr>Arial</vt:lpstr>
      <vt:lpstr>Thème avec logo</vt:lpstr>
      <vt:lpstr>Design logiciel</vt:lpstr>
      <vt:lpstr>Plan de leçon</vt:lpstr>
      <vt:lpstr>Qu’est-ce que l’architecture logicielle?</vt:lpstr>
      <vt:lpstr>Qu’est-ce que l’architecture logicielle?</vt:lpstr>
      <vt:lpstr>Comment effectuer une modification?</vt:lpstr>
      <vt:lpstr>Comment effectuer une modification?</vt:lpstr>
      <vt:lpstr> Comment effectuer une modification? </vt:lpstr>
      <vt:lpstr>Découplage</vt:lpstr>
      <vt:lpstr>Découplage : Analogie</vt:lpstr>
      <vt:lpstr>Découplage : Solution</vt:lpstr>
      <vt:lpstr>Design Pattern : Injection de dépendances</vt:lpstr>
      <vt:lpstr>Injection de dépendances : Exemple</vt:lpstr>
      <vt:lpstr>Injection de dépendances : Exemple</vt:lpstr>
      <vt:lpstr>Injection de dépendances : Cons and pros</vt:lpstr>
      <vt:lpstr>Exercices</vt:lpstr>
      <vt:lpstr>Exercices</vt:lpstr>
      <vt:lpstr>Design pattern : Commande</vt:lpstr>
      <vt:lpstr>Commande : Définition</vt:lpstr>
      <vt:lpstr>Commande : Diagramme</vt:lpstr>
      <vt:lpstr>Commande : Étude de cas</vt:lpstr>
      <vt:lpstr>Commande : Étude de cas</vt:lpstr>
      <vt:lpstr>Commande : Étude de cas</vt:lpstr>
      <vt:lpstr>Commande : Étude de cas</vt:lpstr>
      <vt:lpstr>Commande  : Encore plus</vt:lpstr>
      <vt:lpstr>Commande : Questions</vt:lpstr>
      <vt:lpstr>Over-engineering</vt:lpstr>
      <vt:lpstr>Over-engineering</vt:lpstr>
      <vt:lpstr>Exercice 1 - optionnel</vt:lpstr>
      <vt:lpstr>Exercice 2 - optionnel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logiciel</dc:title>
  <dc:creator>Nicolas Bourré</dc:creator>
  <cp:lastModifiedBy>Nicolas Bourré</cp:lastModifiedBy>
  <cp:revision>1</cp:revision>
  <dcterms:created xsi:type="dcterms:W3CDTF">2020-10-16T13:01:58Z</dcterms:created>
  <dcterms:modified xsi:type="dcterms:W3CDTF">2021-10-15T20:45:22Z</dcterms:modified>
</cp:coreProperties>
</file>