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1955-9370-473A-9ACB-F6DBD484383A}" v="187" dt="2021-10-18T14:45:5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0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Bourré" userId="3976cfa3-d3e1-428e-81d1-805acb964e52" providerId="ADAL" clId="{930D8718-5A3F-4977-9031-11B587FE0BBF}"/>
    <pc:docChg chg="custSel addSld modSld">
      <pc:chgData name="Nicolas Bourré" userId="3976cfa3-d3e1-428e-81d1-805acb964e52" providerId="ADAL" clId="{930D8718-5A3F-4977-9031-11B587FE0BBF}" dt="2021-10-15T21:04:18.618" v="510" actId="20577"/>
      <pc:docMkLst>
        <pc:docMk/>
      </pc:docMkLst>
      <pc:sldChg chg="modSp mod">
        <pc:chgData name="Nicolas Bourré" userId="3976cfa3-d3e1-428e-81d1-805acb964e52" providerId="ADAL" clId="{930D8718-5A3F-4977-9031-11B587FE0BBF}" dt="2021-10-15T20:56:14.391" v="139" actId="20577"/>
        <pc:sldMkLst>
          <pc:docMk/>
          <pc:sldMk cId="4209587319" sldId="262"/>
        </pc:sldMkLst>
        <pc:spChg chg="mod">
          <ac:chgData name="Nicolas Bourré" userId="3976cfa3-d3e1-428e-81d1-805acb964e52" providerId="ADAL" clId="{930D8718-5A3F-4977-9031-11B587FE0BBF}" dt="2021-10-15T20:56:14.391" v="139" actId="20577"/>
          <ac:spMkLst>
            <pc:docMk/>
            <pc:sldMk cId="4209587319" sldId="262"/>
            <ac:spMk id="3" creationId="{37A8CC3E-3B05-4BFE-BAA4-4215866C725B}"/>
          </ac:spMkLst>
        </pc:spChg>
      </pc:sldChg>
      <pc:sldChg chg="modSp new mod">
        <pc:chgData name="Nicolas Bourré" userId="3976cfa3-d3e1-428e-81d1-805acb964e52" providerId="ADAL" clId="{930D8718-5A3F-4977-9031-11B587FE0BBF}" dt="2021-10-15T21:04:18.618" v="510" actId="20577"/>
        <pc:sldMkLst>
          <pc:docMk/>
          <pc:sldMk cId="67644568" sldId="264"/>
        </pc:sldMkLst>
        <pc:spChg chg="mod">
          <ac:chgData name="Nicolas Bourré" userId="3976cfa3-d3e1-428e-81d1-805acb964e52" providerId="ADAL" clId="{930D8718-5A3F-4977-9031-11B587FE0BBF}" dt="2021-10-15T21:02:40.437" v="146" actId="20577"/>
          <ac:spMkLst>
            <pc:docMk/>
            <pc:sldMk cId="67644568" sldId="264"/>
            <ac:spMk id="2" creationId="{9A495E8E-7E5E-4943-BAAD-D6ABA7906B1B}"/>
          </ac:spMkLst>
        </pc:spChg>
        <pc:spChg chg="mod">
          <ac:chgData name="Nicolas Bourré" userId="3976cfa3-d3e1-428e-81d1-805acb964e52" providerId="ADAL" clId="{930D8718-5A3F-4977-9031-11B587FE0BBF}" dt="2021-10-15T21:04:18.618" v="510" actId="20577"/>
          <ac:spMkLst>
            <pc:docMk/>
            <pc:sldMk cId="67644568" sldId="264"/>
            <ac:spMk id="3" creationId="{7DCF2355-DDB1-4F4A-A005-B305D8A6C56B}"/>
          </ac:spMkLst>
        </pc:spChg>
      </pc:sldChg>
    </pc:docChg>
  </pc:docChgLst>
  <pc:docChgLst>
    <pc:chgData name="Alexis Michaud" userId="S::1857809@cshawi.ca::5eb25a15-78ca-40f6-950c-7a576b84fe83" providerId="AD" clId="Web-{B1D688D2-2A37-418A-A2B5-9BE216A818E6}"/>
    <pc:docChg chg="modSld">
      <pc:chgData name="Alexis Michaud" userId="S::1857809@cshawi.ca::5eb25a15-78ca-40f6-950c-7a576b84fe83" providerId="AD" clId="Web-{B1D688D2-2A37-418A-A2B5-9BE216A818E6}" dt="2020-10-26T13:38:34.551" v="41" actId="20577"/>
      <pc:docMkLst>
        <pc:docMk/>
      </pc:docMkLst>
      <pc:sldChg chg="modSp">
        <pc:chgData name="Alexis Michaud" userId="S::1857809@cshawi.ca::5eb25a15-78ca-40f6-950c-7a576b84fe83" providerId="AD" clId="Web-{B1D688D2-2A37-418A-A2B5-9BE216A818E6}" dt="2020-10-26T13:38:25.738" v="10" actId="20577"/>
        <pc:sldMkLst>
          <pc:docMk/>
          <pc:sldMk cId="4209587319" sldId="262"/>
        </pc:sldMkLst>
        <pc:spChg chg="mod">
          <ac:chgData name="Alexis Michaud" userId="S::1857809@cshawi.ca::5eb25a15-78ca-40f6-950c-7a576b84fe83" providerId="AD" clId="Web-{B1D688D2-2A37-418A-A2B5-9BE216A818E6}" dt="2020-10-26T13:38:25.738" v="10" actId="20577"/>
          <ac:spMkLst>
            <pc:docMk/>
            <pc:sldMk cId="4209587319" sldId="262"/>
            <ac:spMk id="3" creationId="{37A8CC3E-3B05-4BFE-BAA4-4215866C725B}"/>
          </ac:spMkLst>
        </pc:spChg>
      </pc:sldChg>
      <pc:sldChg chg="modSp">
        <pc:chgData name="Alexis Michaud" userId="S::1857809@cshawi.ca::5eb25a15-78ca-40f6-950c-7a576b84fe83" providerId="AD" clId="Web-{B1D688D2-2A37-418A-A2B5-9BE216A818E6}" dt="2020-10-26T13:38:34.551" v="40" actId="20577"/>
        <pc:sldMkLst>
          <pc:docMk/>
          <pc:sldMk cId="4224859017" sldId="263"/>
        </pc:sldMkLst>
        <pc:spChg chg="mod">
          <ac:chgData name="Alexis Michaud" userId="S::1857809@cshawi.ca::5eb25a15-78ca-40f6-950c-7a576b84fe83" providerId="AD" clId="Web-{B1D688D2-2A37-418A-A2B5-9BE216A818E6}" dt="2020-10-26T13:38:34.551" v="40" actId="20577"/>
          <ac:spMkLst>
            <pc:docMk/>
            <pc:sldMk cId="4224859017" sldId="263"/>
            <ac:spMk id="3" creationId="{8DB20541-17FE-4F1C-928F-4AC412E4F543}"/>
          </ac:spMkLst>
        </pc:spChg>
      </pc:sldChg>
    </pc:docChg>
  </pc:docChgLst>
  <pc:docChgLst>
    <pc:chgData name="Nicolas Bourré" userId="3976cfa3-d3e1-428e-81d1-805acb964e52" providerId="ADAL" clId="{C95D8DF5-99F3-4E79-9C35-AAD1A42FFD22}"/>
    <pc:docChg chg="custSel addSld delSld modSld">
      <pc:chgData name="Nicolas Bourré" userId="3976cfa3-d3e1-428e-81d1-805acb964e52" providerId="ADAL" clId="{C95D8DF5-99F3-4E79-9C35-AAD1A42FFD22}" dt="2020-10-26T13:37:50.733" v="442" actId="20577"/>
      <pc:docMkLst>
        <pc:docMk/>
      </pc:docMkLst>
      <pc:sldChg chg="modSp mod">
        <pc:chgData name="Nicolas Bourré" userId="3976cfa3-d3e1-428e-81d1-805acb964e52" providerId="ADAL" clId="{C95D8DF5-99F3-4E79-9C35-AAD1A42FFD22}" dt="2020-10-26T12:34:18.332" v="440" actId="20577"/>
        <pc:sldMkLst>
          <pc:docMk/>
          <pc:sldMk cId="3041110671" sldId="257"/>
        </pc:sldMkLst>
        <pc:spChg chg="mod">
          <ac:chgData name="Nicolas Bourré" userId="3976cfa3-d3e1-428e-81d1-805acb964e52" providerId="ADAL" clId="{C95D8DF5-99F3-4E79-9C35-AAD1A42FFD22}" dt="2020-10-26T12:34:18.332" v="440" actId="20577"/>
          <ac:spMkLst>
            <pc:docMk/>
            <pc:sldMk cId="3041110671" sldId="257"/>
            <ac:spMk id="3" creationId="{F17393CC-18F6-4BD9-8E23-B6873E6F6069}"/>
          </ac:spMkLst>
        </pc:spChg>
      </pc:sldChg>
      <pc:sldChg chg="addSp modSp mod">
        <pc:chgData name="Nicolas Bourré" userId="3976cfa3-d3e1-428e-81d1-805acb964e52" providerId="ADAL" clId="{C95D8DF5-99F3-4E79-9C35-AAD1A42FFD22}" dt="2020-10-21T13:05:15.538" v="297" actId="1076"/>
        <pc:sldMkLst>
          <pc:docMk/>
          <pc:sldMk cId="2674862541" sldId="261"/>
        </pc:sldMkLst>
        <pc:spChg chg="add mod">
          <ac:chgData name="Nicolas Bourré" userId="3976cfa3-d3e1-428e-81d1-805acb964e52" providerId="ADAL" clId="{C95D8DF5-99F3-4E79-9C35-AAD1A42FFD22}" dt="2020-10-21T13:05:15.538" v="297" actId="1076"/>
          <ac:spMkLst>
            <pc:docMk/>
            <pc:sldMk cId="2674862541" sldId="261"/>
            <ac:spMk id="3" creationId="{D5225944-49AC-4888-B0CB-90DDDE8315B9}"/>
          </ac:spMkLst>
        </pc:spChg>
      </pc:sldChg>
      <pc:sldChg chg="modSp mod">
        <pc:chgData name="Nicolas Bourré" userId="3976cfa3-d3e1-428e-81d1-805acb964e52" providerId="ADAL" clId="{C95D8DF5-99F3-4E79-9C35-AAD1A42FFD22}" dt="2020-10-21T13:03:12.266" v="185" actId="6549"/>
        <pc:sldMkLst>
          <pc:docMk/>
          <pc:sldMk cId="4209587319" sldId="262"/>
        </pc:sldMkLst>
        <pc:spChg chg="mod">
          <ac:chgData name="Nicolas Bourré" userId="3976cfa3-d3e1-428e-81d1-805acb964e52" providerId="ADAL" clId="{C95D8DF5-99F3-4E79-9C35-AAD1A42FFD22}" dt="2020-10-21T13:03:12.266" v="185" actId="6549"/>
          <ac:spMkLst>
            <pc:docMk/>
            <pc:sldMk cId="4209587319" sldId="262"/>
            <ac:spMk id="3" creationId="{37A8CC3E-3B05-4BFE-BAA4-4215866C725B}"/>
          </ac:spMkLst>
        </pc:spChg>
      </pc:sldChg>
      <pc:sldChg chg="modSp new del mod">
        <pc:chgData name="Nicolas Bourré" userId="3976cfa3-d3e1-428e-81d1-805acb964e52" providerId="ADAL" clId="{C95D8DF5-99F3-4E79-9C35-AAD1A42FFD22}" dt="2020-10-21T13:01:01.114" v="61" actId="47"/>
        <pc:sldMkLst>
          <pc:docMk/>
          <pc:sldMk cId="931290479" sldId="263"/>
        </pc:sldMkLst>
        <pc:spChg chg="mod">
          <ac:chgData name="Nicolas Bourré" userId="3976cfa3-d3e1-428e-81d1-805acb964e52" providerId="ADAL" clId="{C95D8DF5-99F3-4E79-9C35-AAD1A42FFD22}" dt="2020-10-21T12:58:22.791" v="12" actId="5793"/>
          <ac:spMkLst>
            <pc:docMk/>
            <pc:sldMk cId="931290479" sldId="263"/>
            <ac:spMk id="2" creationId="{B66309C0-9B09-497D-A773-95A79B4C3D27}"/>
          </ac:spMkLst>
        </pc:spChg>
        <pc:spChg chg="mod">
          <ac:chgData name="Nicolas Bourré" userId="3976cfa3-d3e1-428e-81d1-805acb964e52" providerId="ADAL" clId="{C95D8DF5-99F3-4E79-9C35-AAD1A42FFD22}" dt="2020-10-21T13:00:56.242" v="60" actId="20577"/>
          <ac:spMkLst>
            <pc:docMk/>
            <pc:sldMk cId="931290479" sldId="263"/>
            <ac:spMk id="3" creationId="{EA61F8B4-8E55-4DEE-876A-085252DD8789}"/>
          </ac:spMkLst>
        </pc:spChg>
      </pc:sldChg>
      <pc:sldChg chg="modSp new mod">
        <pc:chgData name="Nicolas Bourré" userId="3976cfa3-d3e1-428e-81d1-805acb964e52" providerId="ADAL" clId="{C95D8DF5-99F3-4E79-9C35-AAD1A42FFD22}" dt="2020-10-26T13:37:50.733" v="442" actId="20577"/>
        <pc:sldMkLst>
          <pc:docMk/>
          <pc:sldMk cId="4224859017" sldId="263"/>
        </pc:sldMkLst>
        <pc:spChg chg="mod">
          <ac:chgData name="Nicolas Bourré" userId="3976cfa3-d3e1-428e-81d1-805acb964e52" providerId="ADAL" clId="{C95D8DF5-99F3-4E79-9C35-AAD1A42FFD22}" dt="2020-10-21T13:03:18.785" v="194" actId="20577"/>
          <ac:spMkLst>
            <pc:docMk/>
            <pc:sldMk cId="4224859017" sldId="263"/>
            <ac:spMk id="2" creationId="{804C5FAB-3076-4860-9757-2A8B29B753B3}"/>
          </ac:spMkLst>
        </pc:spChg>
        <pc:spChg chg="mod">
          <ac:chgData name="Nicolas Bourré" userId="3976cfa3-d3e1-428e-81d1-805acb964e52" providerId="ADAL" clId="{C95D8DF5-99F3-4E79-9C35-AAD1A42FFD22}" dt="2020-10-26T13:37:50.733" v="442" actId="20577"/>
          <ac:spMkLst>
            <pc:docMk/>
            <pc:sldMk cId="4224859017" sldId="263"/>
            <ac:spMk id="3" creationId="{8DB20541-17FE-4F1C-928F-4AC412E4F543}"/>
          </ac:spMkLst>
        </pc:spChg>
      </pc:sldChg>
    </pc:docChg>
  </pc:docChgLst>
  <pc:docChgLst>
    <pc:chgData name="Nicolas Bourré" userId="3976cfa3-d3e1-428e-81d1-805acb964e52" providerId="ADAL" clId="{F633A184-2A65-4119-B98D-C295583A8CAC}"/>
    <pc:docChg chg="custSel modSld">
      <pc:chgData name="Nicolas Bourré" userId="3976cfa3-d3e1-428e-81d1-805acb964e52" providerId="ADAL" clId="{F633A184-2A65-4119-B98D-C295583A8CAC}" dt="2020-10-22T15:37:27.335" v="38" actId="313"/>
      <pc:docMkLst>
        <pc:docMk/>
      </pc:docMkLst>
      <pc:sldChg chg="addSp modSp mod">
        <pc:chgData name="Nicolas Bourré" userId="3976cfa3-d3e1-428e-81d1-805acb964e52" providerId="ADAL" clId="{F633A184-2A65-4119-B98D-C295583A8CAC}" dt="2020-10-22T15:37:06.713" v="37" actId="14100"/>
        <pc:sldMkLst>
          <pc:docMk/>
          <pc:sldMk cId="2674862541" sldId="261"/>
        </pc:sldMkLst>
        <pc:spChg chg="add mod">
          <ac:chgData name="Nicolas Bourré" userId="3976cfa3-d3e1-428e-81d1-805acb964e52" providerId="ADAL" clId="{F633A184-2A65-4119-B98D-C295583A8CAC}" dt="2020-10-22T15:36:58.449" v="34" actId="1076"/>
          <ac:spMkLst>
            <pc:docMk/>
            <pc:sldMk cId="2674862541" sldId="261"/>
            <ac:spMk id="5" creationId="{7BDC0DDE-9502-4AB9-B26C-D6CA07CB1A67}"/>
          </ac:spMkLst>
        </pc:spChg>
        <pc:graphicFrameChg chg="mod">
          <ac:chgData name="Nicolas Bourré" userId="3976cfa3-d3e1-428e-81d1-805acb964e52" providerId="ADAL" clId="{F633A184-2A65-4119-B98D-C295583A8CAC}" dt="2020-10-22T15:36:33.142" v="29" actId="20577"/>
          <ac:graphicFrameMkLst>
            <pc:docMk/>
            <pc:sldMk cId="2674862541" sldId="261"/>
            <ac:graphicFrameMk id="4" creationId="{DD8BC0E8-2920-40AE-A767-57E96CCAF881}"/>
          </ac:graphicFrameMkLst>
        </pc:graphicFrameChg>
        <pc:cxnChg chg="add mod">
          <ac:chgData name="Nicolas Bourré" userId="3976cfa3-d3e1-428e-81d1-805acb964e52" providerId="ADAL" clId="{F633A184-2A65-4119-B98D-C295583A8CAC}" dt="2020-10-22T15:37:06.713" v="37" actId="14100"/>
          <ac:cxnSpMkLst>
            <pc:docMk/>
            <pc:sldMk cId="2674862541" sldId="261"/>
            <ac:cxnSpMk id="7" creationId="{51194820-ABCC-42A2-B9F0-6F70CDC53230}"/>
          </ac:cxnSpMkLst>
        </pc:cxnChg>
      </pc:sldChg>
      <pc:sldChg chg="modSp mod">
        <pc:chgData name="Nicolas Bourré" userId="3976cfa3-d3e1-428e-81d1-805acb964e52" providerId="ADAL" clId="{F633A184-2A65-4119-B98D-C295583A8CAC}" dt="2020-10-22T15:37:27.335" v="38" actId="313"/>
        <pc:sldMkLst>
          <pc:docMk/>
          <pc:sldMk cId="4224859017" sldId="263"/>
        </pc:sldMkLst>
        <pc:spChg chg="mod">
          <ac:chgData name="Nicolas Bourré" userId="3976cfa3-d3e1-428e-81d1-805acb964e52" providerId="ADAL" clId="{F633A184-2A65-4119-B98D-C295583A8CAC}" dt="2020-10-22T15:37:27.335" v="38" actId="313"/>
          <ac:spMkLst>
            <pc:docMk/>
            <pc:sldMk cId="4224859017" sldId="263"/>
            <ac:spMk id="3" creationId="{8DB20541-17FE-4F1C-928F-4AC412E4F543}"/>
          </ac:spMkLst>
        </pc:spChg>
      </pc:sldChg>
    </pc:docChg>
  </pc:docChgLst>
  <pc:docChgLst>
    <pc:chgData name="Nicolas Bourré" userId="3976cfa3-d3e1-428e-81d1-805acb964e52" providerId="ADAL" clId="{4E0B1955-9370-473A-9ACB-F6DBD484383A}"/>
    <pc:docChg chg="undo custSel addSld modSld">
      <pc:chgData name="Nicolas Bourré" userId="3976cfa3-d3e1-428e-81d1-805acb964e52" providerId="ADAL" clId="{4E0B1955-9370-473A-9ACB-F6DBD484383A}" dt="2021-10-18T14:45:58.401" v="1213" actId="20577"/>
      <pc:docMkLst>
        <pc:docMk/>
      </pc:docMkLst>
      <pc:sldChg chg="modSp mod">
        <pc:chgData name="Nicolas Bourré" userId="3976cfa3-d3e1-428e-81d1-805acb964e52" providerId="ADAL" clId="{4E0B1955-9370-473A-9ACB-F6DBD484383A}" dt="2021-10-18T13:28:23.603" v="3" actId="790"/>
        <pc:sldMkLst>
          <pc:docMk/>
          <pc:sldMk cId="3041110671" sldId="257"/>
        </pc:sldMkLst>
        <pc:spChg chg="mod">
          <ac:chgData name="Nicolas Bourré" userId="3976cfa3-d3e1-428e-81d1-805acb964e52" providerId="ADAL" clId="{4E0B1955-9370-473A-9ACB-F6DBD484383A}" dt="2021-10-18T13:28:23.603" v="3" actId="790"/>
          <ac:spMkLst>
            <pc:docMk/>
            <pc:sldMk cId="3041110671" sldId="257"/>
            <ac:spMk id="2" creationId="{5D58BA2F-B2E7-4FB4-9EE0-8F34AA14F059}"/>
          </ac:spMkLst>
        </pc:spChg>
        <pc:spChg chg="mod">
          <ac:chgData name="Nicolas Bourré" userId="3976cfa3-d3e1-428e-81d1-805acb964e52" providerId="ADAL" clId="{4E0B1955-9370-473A-9ACB-F6DBD484383A}" dt="2021-10-18T13:28:14.150" v="2" actId="790"/>
          <ac:spMkLst>
            <pc:docMk/>
            <pc:sldMk cId="3041110671" sldId="257"/>
            <ac:spMk id="3" creationId="{F17393CC-18F6-4BD9-8E23-B6873E6F6069}"/>
          </ac:spMkLst>
        </pc:spChg>
      </pc:sldChg>
      <pc:sldChg chg="addSp delSp modSp mod modClrScheme chgLayout modNotesTx">
        <pc:chgData name="Nicolas Bourré" userId="3976cfa3-d3e1-428e-81d1-805acb964e52" providerId="ADAL" clId="{4E0B1955-9370-473A-9ACB-F6DBD484383A}" dt="2021-10-18T14:43:59.046" v="1173" actId="20577"/>
        <pc:sldMkLst>
          <pc:docMk/>
          <pc:sldMk cId="4224859017" sldId="263"/>
        </pc:sldMkLst>
        <pc:spChg chg="mod ord">
          <ac:chgData name="Nicolas Bourré" userId="3976cfa3-d3e1-428e-81d1-805acb964e52" providerId="ADAL" clId="{4E0B1955-9370-473A-9ACB-F6DBD484383A}" dt="2021-10-18T14:37:28.286" v="972" actId="20577"/>
          <ac:spMkLst>
            <pc:docMk/>
            <pc:sldMk cId="4224859017" sldId="263"/>
            <ac:spMk id="2" creationId="{804C5FAB-3076-4860-9757-2A8B29B753B3}"/>
          </ac:spMkLst>
        </pc:spChg>
        <pc:spChg chg="mod ord">
          <ac:chgData name="Nicolas Bourré" userId="3976cfa3-d3e1-428e-81d1-805acb964e52" providerId="ADAL" clId="{4E0B1955-9370-473A-9ACB-F6DBD484383A}" dt="2021-10-18T14:43:59.046" v="1173" actId="20577"/>
          <ac:spMkLst>
            <pc:docMk/>
            <pc:sldMk cId="4224859017" sldId="263"/>
            <ac:spMk id="3" creationId="{8DB20541-17FE-4F1C-928F-4AC412E4F543}"/>
          </ac:spMkLst>
        </pc:spChg>
        <pc:spChg chg="add del">
          <ac:chgData name="Nicolas Bourré" userId="3976cfa3-d3e1-428e-81d1-805acb964e52" providerId="ADAL" clId="{4E0B1955-9370-473A-9ACB-F6DBD484383A}" dt="2021-10-18T13:50:28.156" v="534" actId="22"/>
          <ac:spMkLst>
            <pc:docMk/>
            <pc:sldMk cId="4224859017" sldId="263"/>
            <ac:spMk id="5" creationId="{AA0B39A2-716A-48D8-A770-98B9EDE15B22}"/>
          </ac:spMkLst>
        </pc:spChg>
        <pc:spChg chg="add del mod ord">
          <ac:chgData name="Nicolas Bourré" userId="3976cfa3-d3e1-428e-81d1-805acb964e52" providerId="ADAL" clId="{4E0B1955-9370-473A-9ACB-F6DBD484383A}" dt="2021-10-18T13:58:02.359" v="697" actId="478"/>
          <ac:spMkLst>
            <pc:docMk/>
            <pc:sldMk cId="4224859017" sldId="263"/>
            <ac:spMk id="8" creationId="{B4BF88BB-CF09-425A-9B2A-8AB1ABF26208}"/>
          </ac:spMkLst>
        </pc:spChg>
        <pc:picChg chg="add mod">
          <ac:chgData name="Nicolas Bourré" userId="3976cfa3-d3e1-428e-81d1-805acb964e52" providerId="ADAL" clId="{4E0B1955-9370-473A-9ACB-F6DBD484383A}" dt="2021-10-18T13:57:57.657" v="693" actId="1076"/>
          <ac:picMkLst>
            <pc:docMk/>
            <pc:sldMk cId="4224859017" sldId="263"/>
            <ac:picMk id="7" creationId="{02617625-FEB5-4F8A-8144-4F80F425D4CD}"/>
          </ac:picMkLst>
        </pc:picChg>
      </pc:sldChg>
      <pc:sldChg chg="modSp mod modNotesTx">
        <pc:chgData name="Nicolas Bourré" userId="3976cfa3-d3e1-428e-81d1-805acb964e52" providerId="ADAL" clId="{4E0B1955-9370-473A-9ACB-F6DBD484383A}" dt="2021-10-18T14:33:00.663" v="711"/>
        <pc:sldMkLst>
          <pc:docMk/>
          <pc:sldMk cId="67644568" sldId="264"/>
        </pc:sldMkLst>
        <pc:spChg chg="mod">
          <ac:chgData name="Nicolas Bourré" userId="3976cfa3-d3e1-428e-81d1-805acb964e52" providerId="ADAL" clId="{4E0B1955-9370-473A-9ACB-F6DBD484383A}" dt="2021-10-18T13:31:40.116" v="57" actId="20577"/>
          <ac:spMkLst>
            <pc:docMk/>
            <pc:sldMk cId="67644568" sldId="264"/>
            <ac:spMk id="3" creationId="{7DCF2355-DDB1-4F4A-A005-B305D8A6C56B}"/>
          </ac:spMkLst>
        </pc:spChg>
      </pc:sldChg>
      <pc:sldChg chg="addSp delSp modSp new mod modClrScheme chgLayout">
        <pc:chgData name="Nicolas Bourré" userId="3976cfa3-d3e1-428e-81d1-805acb964e52" providerId="ADAL" clId="{4E0B1955-9370-473A-9ACB-F6DBD484383A}" dt="2021-10-18T14:34:15.190" v="779" actId="6549"/>
        <pc:sldMkLst>
          <pc:docMk/>
          <pc:sldMk cId="1481098962" sldId="265"/>
        </pc:sldMkLst>
        <pc:spChg chg="mod ord">
          <ac:chgData name="Nicolas Bourré" userId="3976cfa3-d3e1-428e-81d1-805acb964e52" providerId="ADAL" clId="{4E0B1955-9370-473A-9ACB-F6DBD484383A}" dt="2021-10-18T14:34:00.973" v="724" actId="700"/>
          <ac:spMkLst>
            <pc:docMk/>
            <pc:sldMk cId="1481098962" sldId="265"/>
            <ac:spMk id="2" creationId="{05DA7F01-A9A2-4F5D-9298-B048D1E958C9}"/>
          </ac:spMkLst>
        </pc:spChg>
        <pc:spChg chg="del mod ord">
          <ac:chgData name="Nicolas Bourré" userId="3976cfa3-d3e1-428e-81d1-805acb964e52" providerId="ADAL" clId="{4E0B1955-9370-473A-9ACB-F6DBD484383A}" dt="2021-10-18T14:33:58.070" v="723" actId="700"/>
          <ac:spMkLst>
            <pc:docMk/>
            <pc:sldMk cId="1481098962" sldId="265"/>
            <ac:spMk id="3" creationId="{985249FD-45A8-4348-8E85-101D7DE12DEF}"/>
          </ac:spMkLst>
        </pc:spChg>
        <pc:spChg chg="del">
          <ac:chgData name="Nicolas Bourré" userId="3976cfa3-d3e1-428e-81d1-805acb964e52" providerId="ADAL" clId="{4E0B1955-9370-473A-9ACB-F6DBD484383A}" dt="2021-10-18T14:33:58.070" v="723" actId="700"/>
          <ac:spMkLst>
            <pc:docMk/>
            <pc:sldMk cId="1481098962" sldId="265"/>
            <ac:spMk id="4" creationId="{07D534C2-B491-48FA-AD65-8ACEBDBB82CC}"/>
          </ac:spMkLst>
        </pc:spChg>
        <pc:spChg chg="add del mod ord">
          <ac:chgData name="Nicolas Bourré" userId="3976cfa3-d3e1-428e-81d1-805acb964e52" providerId="ADAL" clId="{4E0B1955-9370-473A-9ACB-F6DBD484383A}" dt="2021-10-18T14:34:00.973" v="724" actId="700"/>
          <ac:spMkLst>
            <pc:docMk/>
            <pc:sldMk cId="1481098962" sldId="265"/>
            <ac:spMk id="5" creationId="{A7D8C22C-4954-4728-BB11-4FB78B65D26B}"/>
          </ac:spMkLst>
        </pc:spChg>
        <pc:spChg chg="add mod ord">
          <ac:chgData name="Nicolas Bourré" userId="3976cfa3-d3e1-428e-81d1-805acb964e52" providerId="ADAL" clId="{4E0B1955-9370-473A-9ACB-F6DBD484383A}" dt="2021-10-18T14:34:15.190" v="779" actId="6549"/>
          <ac:spMkLst>
            <pc:docMk/>
            <pc:sldMk cId="1481098962" sldId="265"/>
            <ac:spMk id="6" creationId="{7A07A483-DBA0-4A42-AC23-024231F34E73}"/>
          </ac:spMkLst>
        </pc:spChg>
      </pc:sldChg>
      <pc:sldChg chg="delSp modSp new mod modClrScheme chgLayout">
        <pc:chgData name="Nicolas Bourré" userId="3976cfa3-d3e1-428e-81d1-805acb964e52" providerId="ADAL" clId="{4E0B1955-9370-473A-9ACB-F6DBD484383A}" dt="2021-10-18T14:45:58.401" v="1213" actId="20577"/>
        <pc:sldMkLst>
          <pc:docMk/>
          <pc:sldMk cId="3775465647" sldId="266"/>
        </pc:sldMkLst>
        <pc:spChg chg="mod ord">
          <ac:chgData name="Nicolas Bourré" userId="3976cfa3-d3e1-428e-81d1-805acb964e52" providerId="ADAL" clId="{4E0B1955-9370-473A-9ACB-F6DBD484383A}" dt="2021-10-18T14:42:19.148" v="1170" actId="700"/>
          <ac:spMkLst>
            <pc:docMk/>
            <pc:sldMk cId="3775465647" sldId="266"/>
            <ac:spMk id="2" creationId="{C86E7EE4-8F85-4FD9-A048-29C9BF2AB063}"/>
          </ac:spMkLst>
        </pc:spChg>
        <pc:spChg chg="mod ord">
          <ac:chgData name="Nicolas Bourré" userId="3976cfa3-d3e1-428e-81d1-805acb964e52" providerId="ADAL" clId="{4E0B1955-9370-473A-9ACB-F6DBD484383A}" dt="2021-10-18T14:45:58.401" v="1213" actId="20577"/>
          <ac:spMkLst>
            <pc:docMk/>
            <pc:sldMk cId="3775465647" sldId="266"/>
            <ac:spMk id="3" creationId="{EC8F9186-9716-4498-BAD8-89344D16711E}"/>
          </ac:spMkLst>
        </pc:spChg>
        <pc:spChg chg="del mod">
          <ac:chgData name="Nicolas Bourré" userId="3976cfa3-d3e1-428e-81d1-805acb964e52" providerId="ADAL" clId="{4E0B1955-9370-473A-9ACB-F6DBD484383A}" dt="2021-10-18T14:42:19.148" v="1170" actId="700"/>
          <ac:spMkLst>
            <pc:docMk/>
            <pc:sldMk cId="3775465647" sldId="266"/>
            <ac:spMk id="4" creationId="{9A935792-8A21-4834-A414-10C2930046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FF36C-2A21-43F7-85AE-87A04D7A7B0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A103D0C-720A-4451-9565-5B94F3D3D4F9}">
      <dgm:prSet phldrT="[Texte]"/>
      <dgm:spPr/>
      <dgm:t>
        <a:bodyPr/>
        <a:lstStyle/>
        <a:p>
          <a:r>
            <a:rPr lang="fr-CA"/>
            <a:t>Ajouter un test</a:t>
          </a:r>
        </a:p>
      </dgm:t>
    </dgm:pt>
    <dgm:pt modelId="{2020FBA9-710B-487C-BE4F-D3C5A989EB9B}" type="parTrans" cxnId="{8F48487F-4E48-409E-89FB-F9DD3CA87768}">
      <dgm:prSet/>
      <dgm:spPr/>
      <dgm:t>
        <a:bodyPr/>
        <a:lstStyle/>
        <a:p>
          <a:endParaRPr lang="fr-CA"/>
        </a:p>
      </dgm:t>
    </dgm:pt>
    <dgm:pt modelId="{3C1932E8-45A8-4594-B4FF-C46CE7412C40}" type="sibTrans" cxnId="{8F48487F-4E48-409E-89FB-F9DD3CA87768}">
      <dgm:prSet/>
      <dgm:spPr/>
      <dgm:t>
        <a:bodyPr/>
        <a:lstStyle/>
        <a:p>
          <a:endParaRPr lang="fr-CA"/>
        </a:p>
      </dgm:t>
    </dgm:pt>
    <dgm:pt modelId="{1CBD54E2-D147-44FF-B4B7-4C59E3C515AE}">
      <dgm:prSet phldrT="[Texte]"/>
      <dgm:spPr/>
      <dgm:t>
        <a:bodyPr/>
        <a:lstStyle/>
        <a:p>
          <a:r>
            <a:rPr lang="fr-CA"/>
            <a:t>Exécuter tous les tests pour valider que le nouveau test échoue</a:t>
          </a:r>
        </a:p>
      </dgm:t>
    </dgm:pt>
    <dgm:pt modelId="{A4263A06-AF2A-4485-AA6C-2E9EC2A4CBB1}" type="parTrans" cxnId="{183C7BF6-B5A0-4287-A2F2-61747AB4121C}">
      <dgm:prSet/>
      <dgm:spPr/>
      <dgm:t>
        <a:bodyPr/>
        <a:lstStyle/>
        <a:p>
          <a:endParaRPr lang="fr-CA"/>
        </a:p>
      </dgm:t>
    </dgm:pt>
    <dgm:pt modelId="{4FC953F3-82FA-442C-AD65-8A2EB76BC2E0}" type="sibTrans" cxnId="{183C7BF6-B5A0-4287-A2F2-61747AB4121C}">
      <dgm:prSet/>
      <dgm:spPr/>
      <dgm:t>
        <a:bodyPr/>
        <a:lstStyle/>
        <a:p>
          <a:endParaRPr lang="fr-CA"/>
        </a:p>
      </dgm:t>
    </dgm:pt>
    <dgm:pt modelId="{0BC262C0-9430-4928-AFB6-948A8113F051}">
      <dgm:prSet phldrT="[Texte]"/>
      <dgm:spPr/>
      <dgm:t>
        <a:bodyPr/>
        <a:lstStyle/>
        <a:p>
          <a:r>
            <a:rPr lang="fr-CA"/>
            <a:t>Rédiger le code</a:t>
          </a:r>
        </a:p>
      </dgm:t>
    </dgm:pt>
    <dgm:pt modelId="{649DEA6F-BC73-4B05-8E2D-5F2172C07F54}" type="parTrans" cxnId="{91F1F3B0-24D2-4916-9EE5-BE3AFA7D5B9C}">
      <dgm:prSet/>
      <dgm:spPr/>
      <dgm:t>
        <a:bodyPr/>
        <a:lstStyle/>
        <a:p>
          <a:endParaRPr lang="fr-CA"/>
        </a:p>
      </dgm:t>
    </dgm:pt>
    <dgm:pt modelId="{29DA88C5-5FA1-4341-B85D-A713D744FCE3}" type="sibTrans" cxnId="{91F1F3B0-24D2-4916-9EE5-BE3AFA7D5B9C}">
      <dgm:prSet/>
      <dgm:spPr/>
      <dgm:t>
        <a:bodyPr/>
        <a:lstStyle/>
        <a:p>
          <a:endParaRPr lang="fr-CA"/>
        </a:p>
      </dgm:t>
    </dgm:pt>
    <dgm:pt modelId="{3433A1EE-BEFD-4758-9B86-5CE2B70138A8}">
      <dgm:prSet phldrT="[Texte]"/>
      <dgm:spPr/>
      <dgm:t>
        <a:bodyPr/>
        <a:lstStyle/>
        <a:p>
          <a:r>
            <a:rPr lang="fr-CA"/>
            <a:t>Exécuter les tests</a:t>
          </a:r>
        </a:p>
      </dgm:t>
    </dgm:pt>
    <dgm:pt modelId="{EA828576-13FE-457C-BC61-DBE0CBEDD9AD}" type="parTrans" cxnId="{82987D33-90DC-460E-9F13-1E7AB537CF63}">
      <dgm:prSet/>
      <dgm:spPr/>
      <dgm:t>
        <a:bodyPr/>
        <a:lstStyle/>
        <a:p>
          <a:endParaRPr lang="fr-CA"/>
        </a:p>
      </dgm:t>
    </dgm:pt>
    <dgm:pt modelId="{DEA237C8-5718-4CA1-AE62-A1BB344BA694}" type="sibTrans" cxnId="{82987D33-90DC-460E-9F13-1E7AB537CF63}">
      <dgm:prSet/>
      <dgm:spPr/>
      <dgm:t>
        <a:bodyPr/>
        <a:lstStyle/>
        <a:p>
          <a:endParaRPr lang="fr-CA"/>
        </a:p>
      </dgm:t>
    </dgm:pt>
    <dgm:pt modelId="{C58C95E8-41D8-40DE-A422-28A4E289B328}">
      <dgm:prSet phldrT="[Texte]"/>
      <dgm:spPr/>
      <dgm:t>
        <a:bodyPr/>
        <a:lstStyle/>
        <a:p>
          <a:r>
            <a:rPr lang="fr-CA"/>
            <a:t>Refactoriser le code</a:t>
          </a:r>
        </a:p>
      </dgm:t>
    </dgm:pt>
    <dgm:pt modelId="{F4B2E7F2-436C-4968-B6B2-0CC6C82218E3}" type="parTrans" cxnId="{C5167EB4-022B-43B7-920B-9AFEB5236661}">
      <dgm:prSet/>
      <dgm:spPr/>
      <dgm:t>
        <a:bodyPr/>
        <a:lstStyle/>
        <a:p>
          <a:endParaRPr lang="fr-CA"/>
        </a:p>
      </dgm:t>
    </dgm:pt>
    <dgm:pt modelId="{E185F846-5A34-4716-B1C3-55840EA2B68F}" type="sibTrans" cxnId="{C5167EB4-022B-43B7-920B-9AFEB5236661}">
      <dgm:prSet/>
      <dgm:spPr/>
      <dgm:t>
        <a:bodyPr/>
        <a:lstStyle/>
        <a:p>
          <a:endParaRPr lang="fr-CA"/>
        </a:p>
      </dgm:t>
    </dgm:pt>
    <dgm:pt modelId="{AC148155-8DAE-4B3D-8FB3-1A40B1EE91CD}" type="pres">
      <dgm:prSet presAssocID="{DE0FF36C-2A21-43F7-85AE-87A04D7A7B02}" presName="cycle" presStyleCnt="0">
        <dgm:presLayoutVars>
          <dgm:dir/>
          <dgm:resizeHandles val="exact"/>
        </dgm:presLayoutVars>
      </dgm:prSet>
      <dgm:spPr/>
    </dgm:pt>
    <dgm:pt modelId="{F8506776-0324-42D5-AE24-AB304A87497E}" type="pres">
      <dgm:prSet presAssocID="{5A103D0C-720A-4451-9565-5B94F3D3D4F9}" presName="node" presStyleLbl="node1" presStyleIdx="0" presStyleCnt="5">
        <dgm:presLayoutVars>
          <dgm:bulletEnabled val="1"/>
        </dgm:presLayoutVars>
      </dgm:prSet>
      <dgm:spPr/>
    </dgm:pt>
    <dgm:pt modelId="{D25714A9-7AC7-4295-AFDF-4700FA08EF25}" type="pres">
      <dgm:prSet presAssocID="{3C1932E8-45A8-4594-B4FF-C46CE7412C40}" presName="sibTrans" presStyleLbl="sibTrans2D1" presStyleIdx="0" presStyleCnt="5"/>
      <dgm:spPr/>
    </dgm:pt>
    <dgm:pt modelId="{D1F9AA3F-5CB0-4ABC-92B5-7933A6D99765}" type="pres">
      <dgm:prSet presAssocID="{3C1932E8-45A8-4594-B4FF-C46CE7412C40}" presName="connectorText" presStyleLbl="sibTrans2D1" presStyleIdx="0" presStyleCnt="5"/>
      <dgm:spPr/>
    </dgm:pt>
    <dgm:pt modelId="{C32514EB-3D73-4BDA-86DB-4105DBB40E8A}" type="pres">
      <dgm:prSet presAssocID="{1CBD54E2-D147-44FF-B4B7-4C59E3C515AE}" presName="node" presStyleLbl="node1" presStyleIdx="1" presStyleCnt="5">
        <dgm:presLayoutVars>
          <dgm:bulletEnabled val="1"/>
        </dgm:presLayoutVars>
      </dgm:prSet>
      <dgm:spPr/>
    </dgm:pt>
    <dgm:pt modelId="{27A188E4-6D9D-4725-A413-C974856DBDB1}" type="pres">
      <dgm:prSet presAssocID="{4FC953F3-82FA-442C-AD65-8A2EB76BC2E0}" presName="sibTrans" presStyleLbl="sibTrans2D1" presStyleIdx="1" presStyleCnt="5"/>
      <dgm:spPr/>
    </dgm:pt>
    <dgm:pt modelId="{CE351AA0-301D-4EA7-BC82-5469299D9B8A}" type="pres">
      <dgm:prSet presAssocID="{4FC953F3-82FA-442C-AD65-8A2EB76BC2E0}" presName="connectorText" presStyleLbl="sibTrans2D1" presStyleIdx="1" presStyleCnt="5"/>
      <dgm:spPr/>
    </dgm:pt>
    <dgm:pt modelId="{77B9A467-51C8-4C2F-A463-715A5E0A6181}" type="pres">
      <dgm:prSet presAssocID="{0BC262C0-9430-4928-AFB6-948A8113F051}" presName="node" presStyleLbl="node1" presStyleIdx="2" presStyleCnt="5">
        <dgm:presLayoutVars>
          <dgm:bulletEnabled val="1"/>
        </dgm:presLayoutVars>
      </dgm:prSet>
      <dgm:spPr/>
    </dgm:pt>
    <dgm:pt modelId="{BEA1E48B-AC88-4DC2-86D0-7E3F3B60B7A6}" type="pres">
      <dgm:prSet presAssocID="{29DA88C5-5FA1-4341-B85D-A713D744FCE3}" presName="sibTrans" presStyleLbl="sibTrans2D1" presStyleIdx="2" presStyleCnt="5"/>
      <dgm:spPr/>
    </dgm:pt>
    <dgm:pt modelId="{377831A4-9461-4D9C-8B7F-9B43DEF48999}" type="pres">
      <dgm:prSet presAssocID="{29DA88C5-5FA1-4341-B85D-A713D744FCE3}" presName="connectorText" presStyleLbl="sibTrans2D1" presStyleIdx="2" presStyleCnt="5"/>
      <dgm:spPr/>
    </dgm:pt>
    <dgm:pt modelId="{31E3506D-9791-4A43-BB9C-769EF4FEC730}" type="pres">
      <dgm:prSet presAssocID="{3433A1EE-BEFD-4758-9B86-5CE2B70138A8}" presName="node" presStyleLbl="node1" presStyleIdx="3" presStyleCnt="5">
        <dgm:presLayoutVars>
          <dgm:bulletEnabled val="1"/>
        </dgm:presLayoutVars>
      </dgm:prSet>
      <dgm:spPr/>
    </dgm:pt>
    <dgm:pt modelId="{5C8A8EFB-1548-49F7-B3A7-A9BB12BBF125}" type="pres">
      <dgm:prSet presAssocID="{DEA237C8-5718-4CA1-AE62-A1BB344BA694}" presName="sibTrans" presStyleLbl="sibTrans2D1" presStyleIdx="3" presStyleCnt="5"/>
      <dgm:spPr/>
    </dgm:pt>
    <dgm:pt modelId="{4C6ECC75-B8FD-4CAA-BCB5-6B8B64381BF6}" type="pres">
      <dgm:prSet presAssocID="{DEA237C8-5718-4CA1-AE62-A1BB344BA694}" presName="connectorText" presStyleLbl="sibTrans2D1" presStyleIdx="3" presStyleCnt="5"/>
      <dgm:spPr/>
    </dgm:pt>
    <dgm:pt modelId="{9F2B85EF-8403-43A8-8425-7EC25A5F586A}" type="pres">
      <dgm:prSet presAssocID="{C58C95E8-41D8-40DE-A422-28A4E289B328}" presName="node" presStyleLbl="node1" presStyleIdx="4" presStyleCnt="5">
        <dgm:presLayoutVars>
          <dgm:bulletEnabled val="1"/>
        </dgm:presLayoutVars>
      </dgm:prSet>
      <dgm:spPr/>
    </dgm:pt>
    <dgm:pt modelId="{E4946307-9C2D-4663-B459-620DC07B918F}" type="pres">
      <dgm:prSet presAssocID="{E185F846-5A34-4716-B1C3-55840EA2B68F}" presName="sibTrans" presStyleLbl="sibTrans2D1" presStyleIdx="4" presStyleCnt="5"/>
      <dgm:spPr/>
    </dgm:pt>
    <dgm:pt modelId="{8BED651B-E645-4B4B-B83D-077A291285EA}" type="pres">
      <dgm:prSet presAssocID="{E185F846-5A34-4716-B1C3-55840EA2B68F}" presName="connectorText" presStyleLbl="sibTrans2D1" presStyleIdx="4" presStyleCnt="5"/>
      <dgm:spPr/>
    </dgm:pt>
  </dgm:ptLst>
  <dgm:cxnLst>
    <dgm:cxn modelId="{9A5F360B-BAE6-4963-96DD-95EFB4DA26C1}" type="presOf" srcId="{0BC262C0-9430-4928-AFB6-948A8113F051}" destId="{77B9A467-51C8-4C2F-A463-715A5E0A6181}" srcOrd="0" destOrd="0" presId="urn:microsoft.com/office/officeart/2005/8/layout/cycle2"/>
    <dgm:cxn modelId="{5399EA0E-C003-42A8-B61F-B7EE2A344DC7}" type="presOf" srcId="{4FC953F3-82FA-442C-AD65-8A2EB76BC2E0}" destId="{27A188E4-6D9D-4725-A413-C974856DBDB1}" srcOrd="0" destOrd="0" presId="urn:microsoft.com/office/officeart/2005/8/layout/cycle2"/>
    <dgm:cxn modelId="{77CB7B16-A5D0-47F3-9EC5-4E6D739AD4F5}" type="presOf" srcId="{E185F846-5A34-4716-B1C3-55840EA2B68F}" destId="{8BED651B-E645-4B4B-B83D-077A291285EA}" srcOrd="1" destOrd="0" presId="urn:microsoft.com/office/officeart/2005/8/layout/cycle2"/>
    <dgm:cxn modelId="{73691C1C-BF1B-4E6F-8C1C-C7D90CCAAE84}" type="presOf" srcId="{3C1932E8-45A8-4594-B4FF-C46CE7412C40}" destId="{D1F9AA3F-5CB0-4ABC-92B5-7933A6D99765}" srcOrd="1" destOrd="0" presId="urn:microsoft.com/office/officeart/2005/8/layout/cycle2"/>
    <dgm:cxn modelId="{E86B541C-1899-4BD2-9327-D07FE9CB7ABF}" type="presOf" srcId="{E185F846-5A34-4716-B1C3-55840EA2B68F}" destId="{E4946307-9C2D-4663-B459-620DC07B918F}" srcOrd="0" destOrd="0" presId="urn:microsoft.com/office/officeart/2005/8/layout/cycle2"/>
    <dgm:cxn modelId="{82987D33-90DC-460E-9F13-1E7AB537CF63}" srcId="{DE0FF36C-2A21-43F7-85AE-87A04D7A7B02}" destId="{3433A1EE-BEFD-4758-9B86-5CE2B70138A8}" srcOrd="3" destOrd="0" parTransId="{EA828576-13FE-457C-BC61-DBE0CBEDD9AD}" sibTransId="{DEA237C8-5718-4CA1-AE62-A1BB344BA694}"/>
    <dgm:cxn modelId="{F723CE3C-D8CB-4B1F-8E7B-8F5BF9087454}" type="presOf" srcId="{3433A1EE-BEFD-4758-9B86-5CE2B70138A8}" destId="{31E3506D-9791-4A43-BB9C-769EF4FEC730}" srcOrd="0" destOrd="0" presId="urn:microsoft.com/office/officeart/2005/8/layout/cycle2"/>
    <dgm:cxn modelId="{BE259842-B8B8-4E7A-9B8C-B23D582BA2B6}" type="presOf" srcId="{5A103D0C-720A-4451-9565-5B94F3D3D4F9}" destId="{F8506776-0324-42D5-AE24-AB304A87497E}" srcOrd="0" destOrd="0" presId="urn:microsoft.com/office/officeart/2005/8/layout/cycle2"/>
    <dgm:cxn modelId="{FEF60E44-7AA3-40AC-86C0-E92AD4C398B0}" type="presOf" srcId="{29DA88C5-5FA1-4341-B85D-A713D744FCE3}" destId="{BEA1E48B-AC88-4DC2-86D0-7E3F3B60B7A6}" srcOrd="0" destOrd="0" presId="urn:microsoft.com/office/officeart/2005/8/layout/cycle2"/>
    <dgm:cxn modelId="{8F48487F-4E48-409E-89FB-F9DD3CA87768}" srcId="{DE0FF36C-2A21-43F7-85AE-87A04D7A7B02}" destId="{5A103D0C-720A-4451-9565-5B94F3D3D4F9}" srcOrd="0" destOrd="0" parTransId="{2020FBA9-710B-487C-BE4F-D3C5A989EB9B}" sibTransId="{3C1932E8-45A8-4594-B4FF-C46CE7412C40}"/>
    <dgm:cxn modelId="{56699488-503B-48B3-BF5E-35D15551D3D4}" type="presOf" srcId="{29DA88C5-5FA1-4341-B85D-A713D744FCE3}" destId="{377831A4-9461-4D9C-8B7F-9B43DEF48999}" srcOrd="1" destOrd="0" presId="urn:microsoft.com/office/officeart/2005/8/layout/cycle2"/>
    <dgm:cxn modelId="{CB05358F-E3F4-435F-A97D-99FDDB29C41D}" type="presOf" srcId="{3C1932E8-45A8-4594-B4FF-C46CE7412C40}" destId="{D25714A9-7AC7-4295-AFDF-4700FA08EF25}" srcOrd="0" destOrd="0" presId="urn:microsoft.com/office/officeart/2005/8/layout/cycle2"/>
    <dgm:cxn modelId="{D8A3ED92-5601-4D96-8FC4-0CD8B41515D9}" type="presOf" srcId="{1CBD54E2-D147-44FF-B4B7-4C59E3C515AE}" destId="{C32514EB-3D73-4BDA-86DB-4105DBB40E8A}" srcOrd="0" destOrd="0" presId="urn:microsoft.com/office/officeart/2005/8/layout/cycle2"/>
    <dgm:cxn modelId="{AA0307AA-A92E-497D-B3D2-D66118E24C30}" type="presOf" srcId="{DE0FF36C-2A21-43F7-85AE-87A04D7A7B02}" destId="{AC148155-8DAE-4B3D-8FB3-1A40B1EE91CD}" srcOrd="0" destOrd="0" presId="urn:microsoft.com/office/officeart/2005/8/layout/cycle2"/>
    <dgm:cxn modelId="{599685AE-C559-4AAD-B7B8-FAB64A89892F}" type="presOf" srcId="{DEA237C8-5718-4CA1-AE62-A1BB344BA694}" destId="{4C6ECC75-B8FD-4CAA-BCB5-6B8B64381BF6}" srcOrd="1" destOrd="0" presId="urn:microsoft.com/office/officeart/2005/8/layout/cycle2"/>
    <dgm:cxn modelId="{91F1F3B0-24D2-4916-9EE5-BE3AFA7D5B9C}" srcId="{DE0FF36C-2A21-43F7-85AE-87A04D7A7B02}" destId="{0BC262C0-9430-4928-AFB6-948A8113F051}" srcOrd="2" destOrd="0" parTransId="{649DEA6F-BC73-4B05-8E2D-5F2172C07F54}" sibTransId="{29DA88C5-5FA1-4341-B85D-A713D744FCE3}"/>
    <dgm:cxn modelId="{C5167EB4-022B-43B7-920B-9AFEB5236661}" srcId="{DE0FF36C-2A21-43F7-85AE-87A04D7A7B02}" destId="{C58C95E8-41D8-40DE-A422-28A4E289B328}" srcOrd="4" destOrd="0" parTransId="{F4B2E7F2-436C-4968-B6B2-0CC6C82218E3}" sibTransId="{E185F846-5A34-4716-B1C3-55840EA2B68F}"/>
    <dgm:cxn modelId="{EFE5A1B8-E124-4705-867C-6FA8A1C29868}" type="presOf" srcId="{4FC953F3-82FA-442C-AD65-8A2EB76BC2E0}" destId="{CE351AA0-301D-4EA7-BC82-5469299D9B8A}" srcOrd="1" destOrd="0" presId="urn:microsoft.com/office/officeart/2005/8/layout/cycle2"/>
    <dgm:cxn modelId="{1E57B1B9-CF5B-4759-9678-24A31880D6E4}" type="presOf" srcId="{C58C95E8-41D8-40DE-A422-28A4E289B328}" destId="{9F2B85EF-8403-43A8-8425-7EC25A5F586A}" srcOrd="0" destOrd="0" presId="urn:microsoft.com/office/officeart/2005/8/layout/cycle2"/>
    <dgm:cxn modelId="{28B29EC0-0E48-4F7F-9F85-FC848524FB7F}" type="presOf" srcId="{DEA237C8-5718-4CA1-AE62-A1BB344BA694}" destId="{5C8A8EFB-1548-49F7-B3A7-A9BB12BBF125}" srcOrd="0" destOrd="0" presId="urn:microsoft.com/office/officeart/2005/8/layout/cycle2"/>
    <dgm:cxn modelId="{183C7BF6-B5A0-4287-A2F2-61747AB4121C}" srcId="{DE0FF36C-2A21-43F7-85AE-87A04D7A7B02}" destId="{1CBD54E2-D147-44FF-B4B7-4C59E3C515AE}" srcOrd="1" destOrd="0" parTransId="{A4263A06-AF2A-4485-AA6C-2E9EC2A4CBB1}" sibTransId="{4FC953F3-82FA-442C-AD65-8A2EB76BC2E0}"/>
    <dgm:cxn modelId="{B4CCB3F3-84E6-4FD5-A06C-57BB67D0C2B2}" type="presParOf" srcId="{AC148155-8DAE-4B3D-8FB3-1A40B1EE91CD}" destId="{F8506776-0324-42D5-AE24-AB304A87497E}" srcOrd="0" destOrd="0" presId="urn:microsoft.com/office/officeart/2005/8/layout/cycle2"/>
    <dgm:cxn modelId="{767CCD27-63D2-4B56-9A2A-8FA2EFD79DF7}" type="presParOf" srcId="{AC148155-8DAE-4B3D-8FB3-1A40B1EE91CD}" destId="{D25714A9-7AC7-4295-AFDF-4700FA08EF25}" srcOrd="1" destOrd="0" presId="urn:microsoft.com/office/officeart/2005/8/layout/cycle2"/>
    <dgm:cxn modelId="{B4293957-7BCA-4041-B0F0-FB5CB6251CD0}" type="presParOf" srcId="{D25714A9-7AC7-4295-AFDF-4700FA08EF25}" destId="{D1F9AA3F-5CB0-4ABC-92B5-7933A6D99765}" srcOrd="0" destOrd="0" presId="urn:microsoft.com/office/officeart/2005/8/layout/cycle2"/>
    <dgm:cxn modelId="{A4597B8F-84CF-4568-A24C-3BE3E51DD5E9}" type="presParOf" srcId="{AC148155-8DAE-4B3D-8FB3-1A40B1EE91CD}" destId="{C32514EB-3D73-4BDA-86DB-4105DBB40E8A}" srcOrd="2" destOrd="0" presId="urn:microsoft.com/office/officeart/2005/8/layout/cycle2"/>
    <dgm:cxn modelId="{5DED2C35-488E-4E83-B479-AA655973E8E9}" type="presParOf" srcId="{AC148155-8DAE-4B3D-8FB3-1A40B1EE91CD}" destId="{27A188E4-6D9D-4725-A413-C974856DBDB1}" srcOrd="3" destOrd="0" presId="urn:microsoft.com/office/officeart/2005/8/layout/cycle2"/>
    <dgm:cxn modelId="{F2D5E1F1-A92F-407A-81B8-81F3D918B2F8}" type="presParOf" srcId="{27A188E4-6D9D-4725-A413-C974856DBDB1}" destId="{CE351AA0-301D-4EA7-BC82-5469299D9B8A}" srcOrd="0" destOrd="0" presId="urn:microsoft.com/office/officeart/2005/8/layout/cycle2"/>
    <dgm:cxn modelId="{4DFBF015-3666-4882-8CB2-435617C647DB}" type="presParOf" srcId="{AC148155-8DAE-4B3D-8FB3-1A40B1EE91CD}" destId="{77B9A467-51C8-4C2F-A463-715A5E0A6181}" srcOrd="4" destOrd="0" presId="urn:microsoft.com/office/officeart/2005/8/layout/cycle2"/>
    <dgm:cxn modelId="{C02F77F9-54D8-4C19-B08F-9B3E9077259E}" type="presParOf" srcId="{AC148155-8DAE-4B3D-8FB3-1A40B1EE91CD}" destId="{BEA1E48B-AC88-4DC2-86D0-7E3F3B60B7A6}" srcOrd="5" destOrd="0" presId="urn:microsoft.com/office/officeart/2005/8/layout/cycle2"/>
    <dgm:cxn modelId="{61469B2D-0BD0-4723-8081-1DB7AF242DEB}" type="presParOf" srcId="{BEA1E48B-AC88-4DC2-86D0-7E3F3B60B7A6}" destId="{377831A4-9461-4D9C-8B7F-9B43DEF48999}" srcOrd="0" destOrd="0" presId="urn:microsoft.com/office/officeart/2005/8/layout/cycle2"/>
    <dgm:cxn modelId="{AE37F88C-92C5-468B-A136-4AF6BCE29583}" type="presParOf" srcId="{AC148155-8DAE-4B3D-8FB3-1A40B1EE91CD}" destId="{31E3506D-9791-4A43-BB9C-769EF4FEC730}" srcOrd="6" destOrd="0" presId="urn:microsoft.com/office/officeart/2005/8/layout/cycle2"/>
    <dgm:cxn modelId="{ED630CE8-29DB-4DB3-AE34-36B15EF337AB}" type="presParOf" srcId="{AC148155-8DAE-4B3D-8FB3-1A40B1EE91CD}" destId="{5C8A8EFB-1548-49F7-B3A7-A9BB12BBF125}" srcOrd="7" destOrd="0" presId="urn:microsoft.com/office/officeart/2005/8/layout/cycle2"/>
    <dgm:cxn modelId="{54CEF6BF-6986-4A02-9D0D-06928A9C48C2}" type="presParOf" srcId="{5C8A8EFB-1548-49F7-B3A7-A9BB12BBF125}" destId="{4C6ECC75-B8FD-4CAA-BCB5-6B8B64381BF6}" srcOrd="0" destOrd="0" presId="urn:microsoft.com/office/officeart/2005/8/layout/cycle2"/>
    <dgm:cxn modelId="{F68C8687-8410-4D20-B352-581723A92BAB}" type="presParOf" srcId="{AC148155-8DAE-4B3D-8FB3-1A40B1EE91CD}" destId="{9F2B85EF-8403-43A8-8425-7EC25A5F586A}" srcOrd="8" destOrd="0" presId="urn:microsoft.com/office/officeart/2005/8/layout/cycle2"/>
    <dgm:cxn modelId="{F288A1A1-A56D-4360-87FF-F12E5ED87EE7}" type="presParOf" srcId="{AC148155-8DAE-4B3D-8FB3-1A40B1EE91CD}" destId="{E4946307-9C2D-4663-B459-620DC07B918F}" srcOrd="9" destOrd="0" presId="urn:microsoft.com/office/officeart/2005/8/layout/cycle2"/>
    <dgm:cxn modelId="{9D98BFA0-E490-4C2E-BB94-28C72064F7AB}" type="presParOf" srcId="{E4946307-9C2D-4663-B459-620DC07B918F}" destId="{8BED651B-E645-4B4B-B83D-077A291285E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6776-0324-42D5-AE24-AB304A87497E}">
      <dsp:nvSpPr>
        <dsp:cNvPr id="0" name=""/>
        <dsp:cNvSpPr/>
      </dsp:nvSpPr>
      <dsp:spPr>
        <a:xfrm>
          <a:off x="4600575" y="231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Ajouter un test</a:t>
          </a:r>
        </a:p>
      </dsp:txBody>
      <dsp:txXfrm>
        <a:off x="4793072" y="192728"/>
        <a:ext cx="929455" cy="929455"/>
      </dsp:txXfrm>
    </dsp:sp>
    <dsp:sp modelId="{D25714A9-7AC7-4295-AFDF-4700FA08EF25}">
      <dsp:nvSpPr>
        <dsp:cNvPr id="0" name=""/>
        <dsp:cNvSpPr/>
      </dsp:nvSpPr>
      <dsp:spPr>
        <a:xfrm rot="2160000">
          <a:off x="5873411" y="1009740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/>
        </a:p>
      </dsp:txBody>
      <dsp:txXfrm>
        <a:off x="5883413" y="1067683"/>
        <a:ext cx="244392" cy="266176"/>
      </dsp:txXfrm>
    </dsp:sp>
    <dsp:sp modelId="{C32514EB-3D73-4BDA-86DB-4105DBB40E8A}">
      <dsp:nvSpPr>
        <dsp:cNvPr id="0" name=""/>
        <dsp:cNvSpPr/>
      </dsp:nvSpPr>
      <dsp:spPr>
        <a:xfrm>
          <a:off x="6196918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Exécuter tous les tests pour valider que le nouveau test échoue</a:t>
          </a:r>
        </a:p>
      </dsp:txBody>
      <dsp:txXfrm>
        <a:off x="6389415" y="1352539"/>
        <a:ext cx="929455" cy="929455"/>
      </dsp:txXfrm>
    </dsp:sp>
    <dsp:sp modelId="{27A188E4-6D9D-4725-A413-C974856DBDB1}">
      <dsp:nvSpPr>
        <dsp:cNvPr id="0" name=""/>
        <dsp:cNvSpPr/>
      </dsp:nvSpPr>
      <dsp:spPr>
        <a:xfrm rot="6480000">
          <a:off x="6377756" y="2524363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/>
        </a:p>
      </dsp:txBody>
      <dsp:txXfrm rot="10800000">
        <a:off x="6446309" y="2563282"/>
        <a:ext cx="244392" cy="266176"/>
      </dsp:txXfrm>
    </dsp:sp>
    <dsp:sp modelId="{77B9A467-51C8-4C2F-A463-715A5E0A6181}">
      <dsp:nvSpPr>
        <dsp:cNvPr id="0" name=""/>
        <dsp:cNvSpPr/>
      </dsp:nvSpPr>
      <dsp:spPr>
        <a:xfrm>
          <a:off x="5587169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Rédiger le code</a:t>
          </a:r>
        </a:p>
      </dsp:txBody>
      <dsp:txXfrm>
        <a:off x="5779666" y="3229153"/>
        <a:ext cx="929455" cy="929455"/>
      </dsp:txXfrm>
    </dsp:sp>
    <dsp:sp modelId="{BEA1E48B-AC88-4DC2-86D0-7E3F3B60B7A6}">
      <dsp:nvSpPr>
        <dsp:cNvPr id="0" name=""/>
        <dsp:cNvSpPr/>
      </dsp:nvSpPr>
      <dsp:spPr>
        <a:xfrm rot="10800000">
          <a:off x="5093115" y="347206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/>
        </a:p>
      </dsp:txBody>
      <dsp:txXfrm rot="10800000">
        <a:off x="5197854" y="3560793"/>
        <a:ext cx="244392" cy="266176"/>
      </dsp:txXfrm>
    </dsp:sp>
    <dsp:sp modelId="{31E3506D-9791-4A43-BB9C-769EF4FEC730}">
      <dsp:nvSpPr>
        <dsp:cNvPr id="0" name=""/>
        <dsp:cNvSpPr/>
      </dsp:nvSpPr>
      <dsp:spPr>
        <a:xfrm>
          <a:off x="3613980" y="3036656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Exécuter les tests</a:t>
          </a:r>
        </a:p>
      </dsp:txBody>
      <dsp:txXfrm>
        <a:off x="3806477" y="3229153"/>
        <a:ext cx="929455" cy="929455"/>
      </dsp:txXfrm>
    </dsp:sp>
    <dsp:sp modelId="{5C8A8EFB-1548-49F7-B3A7-A9BB12BBF125}">
      <dsp:nvSpPr>
        <dsp:cNvPr id="0" name=""/>
        <dsp:cNvSpPr/>
      </dsp:nvSpPr>
      <dsp:spPr>
        <a:xfrm rot="15120000">
          <a:off x="3794818" y="2543158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/>
        </a:p>
      </dsp:txBody>
      <dsp:txXfrm rot="10800000">
        <a:off x="3863371" y="2681689"/>
        <a:ext cx="244392" cy="266176"/>
      </dsp:txXfrm>
    </dsp:sp>
    <dsp:sp modelId="{9F2B85EF-8403-43A8-8425-7EC25A5F586A}">
      <dsp:nvSpPr>
        <dsp:cNvPr id="0" name=""/>
        <dsp:cNvSpPr/>
      </dsp:nvSpPr>
      <dsp:spPr>
        <a:xfrm>
          <a:off x="3004231" y="1160042"/>
          <a:ext cx="1314449" cy="13144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Refactoriser le code</a:t>
          </a:r>
        </a:p>
      </dsp:txBody>
      <dsp:txXfrm>
        <a:off x="3196728" y="1352539"/>
        <a:ext cx="929455" cy="929455"/>
      </dsp:txXfrm>
    </dsp:sp>
    <dsp:sp modelId="{E4946307-9C2D-4663-B459-620DC07B918F}">
      <dsp:nvSpPr>
        <dsp:cNvPr id="0" name=""/>
        <dsp:cNvSpPr/>
      </dsp:nvSpPr>
      <dsp:spPr>
        <a:xfrm rot="19440000">
          <a:off x="4277068" y="1021356"/>
          <a:ext cx="349131" cy="4436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000" kern="1200"/>
        </a:p>
      </dsp:txBody>
      <dsp:txXfrm>
        <a:off x="4287070" y="1140863"/>
        <a:ext cx="244392" cy="266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EC0B4-D5AC-4C86-85C2-0B7FE8C6BA13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1F62-0F90-42AA-8267-A15EDB0B998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1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Base64 : aHR0cHM6Ly9zdGFja292ZXJmbG93LmNvbS9xdWVzdGlvbnMvNjg2MjY4NC9jb252ZXJ0aW5nLWZyb20tZGVjaW1hbC1kZWdyZWVzLXRvLWRlZ3JlZXMtbWludXRlcy1zZWNvbmRzLXRlbnRocy82ODYyODM1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A1F62-0F90-42AA-8267-A15EDB0B998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960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Base64 : aHR0cHM6Ly9zdGFja292ZXJmbG93LmNvbS9xdWVzdGlvbnMvNjg2MjY4NC9jb252ZXJ0aW5nLWZyb20tZGVjaW1hbC1kZWdyZWVzLXRvLWRlZ3JlZXMtbWludXRlcy1zZWNvbmRzLXRlbnRocy82ODYyODM1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A1F62-0F90-42AA-8267-A15EDB0B998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266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F7728-F063-404F-A97C-037F7346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08F100-1F53-4308-832B-9FD1DB967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B48E9-2160-48BB-A7AE-31C297E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E9A97-DA88-4C65-9273-D7E9351C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617BF-47E1-44C9-B86E-F12F7FED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99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B7524-3B11-4DDC-B9EB-AB955C6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EFA721-E45A-4A28-9B36-0C34AD8A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0EB0D-846D-4759-BF77-12FF6904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66EC8-EE30-4965-AF6B-CD5AED0B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5DF65-C18E-4662-9F7B-8B298B4C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710C-6A3E-46A8-9613-E7E81805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BDC866-371F-4E7E-89F0-61E2E7FF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1B908B-FE3D-4052-BAC4-388C7386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088B0-DA29-44B0-8FAD-554CC4C6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EFD19-51A6-4F02-AD0B-AD3A7E6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69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6EF7B-3F7D-454E-954F-A7CDFF0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2D337-D546-426F-AF4D-ADCF3008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AA40A-680E-4743-8647-26FF7E18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C3F2F-A4DA-4FD7-BD8F-46982297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26014-F7BE-4454-8CC1-7080272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91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A06FC-4DF1-4436-971F-8996D904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9664E8-C0DE-4BC3-9770-3EA40E7C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0A46C0-77B6-4626-B6C6-8ED75DF0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4D4F2-8EA6-4559-958B-2BC6A640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9378D5-02A3-4EA0-B1DA-896E0C12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18A3F-10FD-40E4-8226-4E19FB7E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0D4C-16EC-4A74-B3BD-FFD51179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806091-7CE3-4239-9B93-C1F316118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943DFC-6150-4AFB-BF73-29D1650A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9C4D7-B00C-4B69-B5B1-4F62A809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156BB3-F9BA-4F8B-9838-E5E2ED5C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37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F666F-CDEC-4456-8ED5-B44F352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E6341-D142-42CF-B2C2-5AFD2558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92EE9-3295-4396-B75C-E3928248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981AA3-7BCF-4309-942A-440F56F1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CE5BD3-FBB9-4042-B08C-4B020C698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3BA987-1915-46DD-831F-0204598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CC06AA-0AE3-4E82-89F0-BA792E1D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161058-E8AE-44A0-8CC1-64BE867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44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0EAF3-DFC2-47CE-A031-5E016CA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0C2333-2AD1-4475-952C-8174B8B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61033-55E0-43B0-9597-D8C7F6C5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9AD40-04DA-4179-84D0-0F0BAF0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90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06919E-2A93-4F67-8515-CB32D20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C0659C-A47C-488B-AD9C-D653C2A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E11CB-98E8-48B3-BE33-054A6921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124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A1AE4-BF07-45D5-AA3B-51491BE1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69E04-74DD-41FD-9F40-D8D395F5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F2A236-B483-405E-83AF-046D2CD8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454C5-98AD-4CCE-9C7B-F5BD1AFC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358EC-6E30-4E09-994A-96650AF1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5D9B43-D3DE-466B-9C94-48826952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87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392CC-FDB3-4871-8103-F046D7D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C2C675-B859-4E33-82F9-D35DBE0A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89DF57-7285-4667-BBAB-85F83D40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A2DFD-48DD-45C5-8F10-C006D938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32CB69-8D0E-48BF-BA1D-8720E6F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44BAB-8C27-4D3B-92AF-4A4F0D8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4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E95F08-AFBB-4A15-A20E-FC0F5E42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88F16-F89B-48D5-B1FC-B340E095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B737-3146-46A3-877D-8EBD8EA7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E46D-0AA1-4911-8949-E71D3E6EFE7A}" type="datetimeFigureOut">
              <a:rPr lang="fr-CA" smtClean="0"/>
              <a:t>2021-10-18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6E04A-53D5-4DC5-B1F2-11F5003E9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D027FB-4C59-47C2-A289-7EEDFE876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85FF-2D9F-4DAF-92B1-1F5F1EBC75C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42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droidsonroids.com/blog/key-laws-of-td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BAFnQl8Smg&amp;ab_channel=NicolasBourr%C3%A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3BEE4-2B40-4557-9632-755C022F3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 TDD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7F910C-72EE-4A85-A313-40A0DA5DA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85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E7EE4-8F85-4FD9-A048-29C9BF2A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- Exemple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C8F9186-9716-4498-BAD8-89344D167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A" dirty="0">
                    <a:cs typeface="Calibri"/>
                  </a:rPr>
                  <a:t>Valeur :  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156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°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44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’</m:t>
                    </m:r>
                    <m:r>
                      <m:rPr>
                        <m:nor/>
                      </m:rPr>
                      <a:rPr lang="fr-CA" dirty="0">
                        <a:cs typeface="Calibri"/>
                        <a:sym typeface="Wingdings" panose="05000000000000000000" pitchFamily="2" charset="2"/>
                      </a:rPr>
                      <m:t>33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valeur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𝑇𝑜𝑆𝑡𝑟𝑖𝑛𝑔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→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"-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156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°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44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’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fr-CA" dirty="0">
                        <a:cs typeface="Calibri"/>
                        <a:sym typeface="Wingdings" panose="05000000000000000000" pitchFamily="2" charset="2"/>
                      </a:rPr>
                      <m:t>33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\"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valeur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𝑇𝑜𝑆𝑡𝑟𝑖𝑛𝑔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NS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</m:e>
                    </m:d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→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156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°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44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’</m:t>
                    </m:r>
                    <m:r>
                      <m:rPr>
                        <m:nor/>
                      </m:rPr>
                      <a:rPr lang="fr-CA" dirty="0">
                        <a:cs typeface="Calibri"/>
                        <a:sym typeface="Wingdings" panose="05000000000000000000" pitchFamily="2" charset="2"/>
                      </a:rPr>
                      <m:t>33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\"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S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valeur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𝑇𝑜𝑆𝑡𝑟𝑖𝑛𝑔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</m:e>
                    </m:d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→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156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°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44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’</m:t>
                    </m:r>
                    <m:r>
                      <m:rPr>
                        <m:nor/>
                      </m:rPr>
                      <a:rPr lang="fr-CA" dirty="0">
                        <a:cs typeface="Calibri"/>
                        <a:sym typeface="Wingdings" panose="05000000000000000000" pitchFamily="2" charset="2"/>
                      </a:rPr>
                      <m:t>33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\"</m:t>
                    </m:r>
                    <m:r>
                      <m:rPr>
                        <m:nor/>
                      </m:rPr>
                      <a:rPr lang="en-CA" b="0" i="0" dirty="0" smtClean="0">
                        <a:cs typeface="Calibri"/>
                        <a:sym typeface="Wingdings" panose="05000000000000000000" pitchFamily="2" charset="2"/>
                      </a:rPr>
                      <m:t>W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valeur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𝑇𝑜𝑆𝑡𝑟𝑖𝑛𝑔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EW</m:t>
                        </m:r>
                        <m:r>
                          <m:rPr>
                            <m:nor/>
                          </m:rPr>
                          <a:rPr lang="en-CA" b="0" i="0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"</m:t>
                        </m:r>
                      </m:e>
                    </m:d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→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throw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new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fr-CA" dirty="0"/>
                      <m:t>NotImplementedException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valeur</m:t>
                    </m:r>
                    <m:r>
                      <a:rPr lang="en-CA" i="1" dirty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𝑇𝑜𝐷𝑜𝑢𝑏𝑙𝑒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cs typeface="Calibri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→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-</m:t>
                    </m:r>
                    <m:r>
                      <m:rPr>
                        <m:nor/>
                      </m:rPr>
                      <a:rPr lang="fr-CA" dirty="0" smtClean="0">
                        <a:cs typeface="Calibri"/>
                        <a:sym typeface="Wingdings" panose="05000000000000000000" pitchFamily="2" charset="2"/>
                      </a:rPr>
                      <m:t>156</m:t>
                    </m:r>
                    <m:r>
                      <a:rPr lang="en-CA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.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742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cs typeface="Calibri"/>
                        <a:sym typeface="Wingdings" panose="05000000000000000000" pitchFamily="2" charset="2"/>
                      </a:rPr>
                      <m:t>"</m:t>
                    </m:r>
                  </m:oMath>
                </a14:m>
                <a:endParaRPr lang="en-CA" b="0" dirty="0">
                  <a:cs typeface="Calibri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C8F9186-9716-4498-BAD8-89344D167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7F01-A9A2-4F5D-9298-B048D1E9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Références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7A483-DBA0-4A42-AC23-024231F3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Article</a:t>
            </a:r>
            <a:r>
              <a:rPr lang="fr-CA" dirty="0"/>
              <a:t> sur les différentes règles du TDD</a:t>
            </a:r>
          </a:p>
        </p:txBody>
      </p:sp>
    </p:spTree>
    <p:extLst>
      <p:ext uri="{BB962C8B-B14F-4D97-AF65-F5344CB8AC3E}">
        <p14:creationId xmlns:p14="http://schemas.microsoft.com/office/powerpoint/2010/main" val="14810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8BA2F-B2E7-4FB4-9EE0-8F34AA14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393CC-18F6-4BD9-8E23-B6873E6F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Rappels?</a:t>
            </a:r>
          </a:p>
          <a:p>
            <a:pPr lvl="1"/>
            <a:r>
              <a:rPr lang="fr-CA"/>
              <a:t>Classes statiques et méthodes statiques</a:t>
            </a:r>
          </a:p>
          <a:p>
            <a:r>
              <a:rPr lang="fr-CA"/>
              <a:t>Qu’est-ce que le TDD?</a:t>
            </a:r>
          </a:p>
          <a:p>
            <a:pPr lvl="1"/>
            <a:r>
              <a:rPr lang="fr-CA"/>
              <a:t>Non… ce n’est pas dans la famille des TDAH</a:t>
            </a:r>
          </a:p>
          <a:p>
            <a:r>
              <a:rPr lang="fr-CA"/>
              <a:t>Les trois lois d’Oncle Bob</a:t>
            </a:r>
          </a:p>
          <a:p>
            <a:r>
              <a:rPr lang="fr-CA"/>
              <a:t>Le cycle de développement</a:t>
            </a:r>
          </a:p>
          <a:p>
            <a:r>
              <a:rPr lang="fr-CA"/>
              <a:t>Un exemple</a:t>
            </a:r>
          </a:p>
        </p:txBody>
      </p:sp>
    </p:spTree>
    <p:extLst>
      <p:ext uri="{BB962C8B-B14F-4D97-AF65-F5344CB8AC3E}">
        <p14:creationId xmlns:p14="http://schemas.microsoft.com/office/powerpoint/2010/main" val="30411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8A7F0-5852-48C3-B5DC-C0F4067C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Qu’est-ce que le TDD?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CEB1C-3AE6-42B3-BBE8-0C15EE61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TDD tient pour </a:t>
            </a:r>
            <a:r>
              <a:rPr lang="fr-CA" i="1"/>
              <a:t>Test Driven </a:t>
            </a:r>
            <a:r>
              <a:rPr lang="fr-CA" i="1" err="1"/>
              <a:t>Development</a:t>
            </a:r>
            <a:endParaRPr lang="fr-CA" i="1"/>
          </a:p>
          <a:p>
            <a:r>
              <a:rPr lang="fr-CA"/>
              <a:t>Traduction : Développement piloté par les tests</a:t>
            </a:r>
          </a:p>
          <a:p>
            <a:r>
              <a:rPr lang="fr-CA"/>
              <a:t>Il s’agit d’un processus de développement qui se base sur un </a:t>
            </a:r>
            <a:r>
              <a:rPr lang="fr-CA" b="1"/>
              <a:t>cycle de développement très court</a:t>
            </a:r>
          </a:p>
          <a:p>
            <a:r>
              <a:rPr lang="fr-CA"/>
              <a:t>Les requis sont convertis dans des tests spécifiques</a:t>
            </a:r>
          </a:p>
          <a:p>
            <a:r>
              <a:rPr lang="fr-CA"/>
              <a:t>Ensuite le code est amélioré pour que les tests passent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0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9153F-2C7B-45D9-B294-D164325C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trois lois d’Oncle Bob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8CDB1-6D96-479A-9874-E00C9E32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/>
              <a:t>Dans le </a:t>
            </a:r>
            <a:r>
              <a:rPr lang="fr-CA" b="1" dirty="0"/>
              <a:t>TDD stricte</a:t>
            </a:r>
            <a:r>
              <a:rPr lang="fr-CA" dirty="0"/>
              <a:t>, il y a trois règles simples qui sont les suivantes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 ne peux pas à écrire de code de production tant que vous n’avez pas écrit un test unitaire qui échoue.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 ne peux pas écrire plus d'un test unitaire que nécessaire pour échouer, et ne pas compiler revient à échouer.</a:t>
            </a:r>
          </a:p>
          <a:p>
            <a:pPr lvl="1"/>
            <a:r>
              <a:rPr lang="fr-C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C'est-à-dire qu'il n'est permis d'écrire qu'un nouveau test unitaire en échec à la fois, et un test unitaire qui ne compile pas est déjà un test en échec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Tu ne peux pas écrire plus de code de production que nécessaire pour que le test unitaire actuellement en échec réussisse.</a:t>
            </a:r>
          </a:p>
          <a:p>
            <a:pPr lvl="1"/>
            <a:r>
              <a:rPr lang="fr-CA" dirty="0"/>
              <a:t>C'est-à-dire qu'il n'est permis d'écrire que du code de production permettant directement de faire passer le test unitaire précédent, ni plus ni moins</a:t>
            </a:r>
          </a:p>
        </p:txBody>
      </p:sp>
    </p:spTree>
    <p:extLst>
      <p:ext uri="{BB962C8B-B14F-4D97-AF65-F5344CB8AC3E}">
        <p14:creationId xmlns:p14="http://schemas.microsoft.com/office/powerpoint/2010/main" val="585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F1ACC-E537-49D3-B3AF-2D217238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trois lois d’Oncle Bob en français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CD58D-26E6-4871-83D9-F73CE20D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Vous devez écrire un test qui échoue avant de pouvoir écrire le code de production correspondant.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Vous devez écrire une seule assertion à la fois, qui fait échouer le test ou qui échoue à la compilation.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Vous devez écrire le minimum de code de production pour que l'assertion du test actuellement en échec soit satisfaite.</a:t>
            </a:r>
          </a:p>
        </p:txBody>
      </p:sp>
    </p:spTree>
    <p:extLst>
      <p:ext uri="{BB962C8B-B14F-4D97-AF65-F5344CB8AC3E}">
        <p14:creationId xmlns:p14="http://schemas.microsoft.com/office/powerpoint/2010/main" val="28824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F37C-F9F0-4611-8762-3BABDDC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 cycle du TDD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8BC0E8-2920-40AE-A767-57E96CCAF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637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 : en arc 2">
            <a:extLst>
              <a:ext uri="{FF2B5EF4-FFF2-40B4-BE49-F238E27FC236}">
                <a16:creationId xmlns:a16="http://schemas.microsoft.com/office/drawing/2014/main" id="{D5225944-49AC-4888-B0CB-90DDDE8315B9}"/>
              </a:ext>
            </a:extLst>
          </p:cNvPr>
          <p:cNvSpPr/>
          <p:nvPr/>
        </p:nvSpPr>
        <p:spPr>
          <a:xfrm rot="14562192" flipH="1">
            <a:off x="2919370" y="3415135"/>
            <a:ext cx="2105636" cy="250411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DC0DDE-9502-4AB9-B26C-D6CA07CB1A67}"/>
              </a:ext>
            </a:extLst>
          </p:cNvPr>
          <p:cNvSpPr txBox="1"/>
          <p:nvPr/>
        </p:nvSpPr>
        <p:spPr>
          <a:xfrm>
            <a:off x="3372374" y="19922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Si tout est ok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1194820-ABCC-42A2-B9F0-6F70CDC53230}"/>
              </a:ext>
            </a:extLst>
          </p:cNvPr>
          <p:cNvCxnSpPr>
            <a:cxnSpLocks/>
          </p:cNvCxnSpPr>
          <p:nvPr/>
        </p:nvCxnSpPr>
        <p:spPr>
          <a:xfrm>
            <a:off x="4311941" y="2361543"/>
            <a:ext cx="780176" cy="55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6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8BFED-D626-4658-8EE6-0FA0F92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Exemple : Convertisseur de température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8CC3E-3B05-4BFE-BAA4-4215866C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Nous allons développer un exemple simple avec un convertisseur de température</a:t>
            </a:r>
          </a:p>
          <a:p>
            <a:pPr lvl="1"/>
            <a:r>
              <a:rPr lang="fr-CA" dirty="0"/>
              <a:t>Celsius à Fahrenheit</a:t>
            </a:r>
            <a:endParaRPr lang="fr-CA" dirty="0">
              <a:cs typeface="Calibri"/>
            </a:endParaRPr>
          </a:p>
          <a:p>
            <a:r>
              <a:rPr lang="fr-CA" dirty="0"/>
              <a:t>L’exemple est réalisé dans la vidéo </a:t>
            </a:r>
            <a:r>
              <a:rPr lang="fr-CA" dirty="0">
                <a:hlinkClick r:id="rId2"/>
              </a:rPr>
              <a:t>suivante</a:t>
            </a:r>
            <a:r>
              <a:rPr lang="fr-CA" dirty="0"/>
              <a:t> à partir de 5:00</a:t>
            </a:r>
          </a:p>
          <a:p>
            <a:pPr lvl="1"/>
            <a:r>
              <a:rPr lang="fr-CA" b="1" dirty="0"/>
              <a:t>Attention!</a:t>
            </a:r>
            <a:r>
              <a:rPr lang="fr-CA" dirty="0"/>
              <a:t> Il est possible de créer un projet </a:t>
            </a:r>
            <a:r>
              <a:rPr lang="fr-CA" dirty="0" err="1"/>
              <a:t>xUnit</a:t>
            </a:r>
            <a:r>
              <a:rPr lang="fr-CA" dirty="0"/>
              <a:t> directement dans les modèles de projet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0958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95E8E-7E5E-4943-BAAD-D6ABA7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F2355-DDB1-4F4A-A005-B305D8A6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développer en respectant le TDD</a:t>
            </a:r>
          </a:p>
          <a:p>
            <a:pPr lvl="1"/>
            <a:r>
              <a:rPr lang="fr-CA" dirty="0"/>
              <a:t>Il faut développer les tests de requis en premier</a:t>
            </a:r>
          </a:p>
          <a:p>
            <a:pPr lvl="1"/>
            <a:r>
              <a:rPr lang="fr-CA" dirty="0"/>
              <a:t>Il faut que les tests échouent en commençant</a:t>
            </a:r>
          </a:p>
          <a:p>
            <a:pPr lvl="1"/>
            <a:r>
              <a:rPr lang="fr-CA" dirty="0"/>
              <a:t>Il faut pour développer seulement pour répondre au test qui est actuellement en échec</a:t>
            </a:r>
          </a:p>
          <a:p>
            <a:pPr lvl="1"/>
            <a:r>
              <a:rPr lang="fr-CA" dirty="0"/>
              <a:t>On continue jusqu’à temps que tous les tests réussissent</a:t>
            </a:r>
          </a:p>
        </p:txBody>
      </p:sp>
    </p:spTree>
    <p:extLst>
      <p:ext uri="{BB962C8B-B14F-4D97-AF65-F5344CB8AC3E}">
        <p14:creationId xmlns:p14="http://schemas.microsoft.com/office/powerpoint/2010/main" val="6764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C5FAB-3076-4860-9757-2A8B29B7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20541-17FE-4F1C-928F-4AC412E4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954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En utilisant les principes du TDD, développez la classe affichée ci-contre</a:t>
            </a:r>
          </a:p>
          <a:p>
            <a:pPr lvl="1"/>
            <a:r>
              <a:rPr lang="fr-CA" dirty="0"/>
              <a:t>Cette classe permet la conversion d’un angle en degré vers le format DMS et vice versa</a:t>
            </a:r>
          </a:p>
          <a:p>
            <a:r>
              <a:rPr lang="fr-CA" dirty="0" err="1"/>
              <a:t>FromDouble</a:t>
            </a:r>
            <a:r>
              <a:rPr lang="fr-CA" dirty="0"/>
              <a:t> : Si la valeur entrée est plus petite que 0, </a:t>
            </a:r>
            <a:r>
              <a:rPr lang="fr-CA" dirty="0" err="1"/>
              <a:t>IsNegative</a:t>
            </a:r>
            <a:r>
              <a:rPr lang="fr-CA" dirty="0"/>
              <a:t> est vrai</a:t>
            </a:r>
          </a:p>
          <a:p>
            <a:r>
              <a:rPr lang="fr-CA" dirty="0"/>
              <a:t>Format : Accepte « NS » ou « WE » sinon déclenche une exception </a:t>
            </a:r>
            <a:r>
              <a:rPr lang="fr-CA" dirty="0" err="1"/>
              <a:t>NotImplementedException</a:t>
            </a:r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617625-FEB5-4F8A-8144-4F80F425D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3000" y="2661169"/>
            <a:ext cx="256400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59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561</Words>
  <Application>Microsoft Office PowerPoint</Application>
  <PresentationFormat>Grand écran</PresentationFormat>
  <Paragraphs>62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Le TDD</vt:lpstr>
      <vt:lpstr>Plan de leçon</vt:lpstr>
      <vt:lpstr>Qu’est-ce que le TDD?</vt:lpstr>
      <vt:lpstr>Les trois lois d’Oncle Bob</vt:lpstr>
      <vt:lpstr>Les trois lois d’Oncle Bob en français</vt:lpstr>
      <vt:lpstr>Le cycle du TDD</vt:lpstr>
      <vt:lpstr>Exemple : Convertisseur de température</vt:lpstr>
      <vt:lpstr>Résumé</vt:lpstr>
      <vt:lpstr>Exercice</vt:lpstr>
      <vt:lpstr>Exercice - Exemple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TDD</dc:title>
  <dc:creator>Nicolas Bourré</dc:creator>
  <cp:lastModifiedBy>Nicolas Bourré</cp:lastModifiedBy>
  <cp:revision>1</cp:revision>
  <dcterms:created xsi:type="dcterms:W3CDTF">2020-10-20T18:17:56Z</dcterms:created>
  <dcterms:modified xsi:type="dcterms:W3CDTF">2021-10-18T14:46:05Z</dcterms:modified>
</cp:coreProperties>
</file>