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94" r:id="rId17"/>
    <p:sldId id="295" r:id="rId18"/>
    <p:sldId id="272" r:id="rId19"/>
    <p:sldId id="273" r:id="rId20"/>
    <p:sldId id="274" r:id="rId21"/>
    <p:sldId id="275" r:id="rId22"/>
    <p:sldId id="28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6" r:id="rId31"/>
    <p:sldId id="289" r:id="rId32"/>
    <p:sldId id="283" r:id="rId33"/>
    <p:sldId id="290" r:id="rId34"/>
    <p:sldId id="291" r:id="rId35"/>
    <p:sldId id="292" r:id="rId36"/>
    <p:sldId id="293" r:id="rId37"/>
    <p:sldId id="282" r:id="rId38"/>
    <p:sldId id="288" r:id="rId39"/>
    <p:sldId id="287" r:id="rId40"/>
    <p:sldId id="269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A9F8C-9ED2-44F8-BC38-B5B0FBF0835E}" v="2" dt="2021-11-15T15:52:01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5985" autoAdjust="0"/>
  </p:normalViewPr>
  <p:slideViewPr>
    <p:cSldViewPr snapToGrid="0">
      <p:cViewPr varScale="1">
        <p:scale>
          <a:sx n="98" d="100"/>
          <a:sy n="98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ourré" userId="3976cfa3-d3e1-428e-81d1-805acb964e52" providerId="ADAL" clId="{25B0D8B7-20E5-4620-ACC1-596B421E21D0}"/>
    <pc:docChg chg="undo redo custSel mod addSld delSld modSld sldOrd">
      <pc:chgData name="Nicolas Bourré" userId="3976cfa3-d3e1-428e-81d1-805acb964e52" providerId="ADAL" clId="{25B0D8B7-20E5-4620-ACC1-596B421E21D0}" dt="2020-11-10T14:02:23.201" v="14906" actId="2165"/>
      <pc:docMkLst>
        <pc:docMk/>
      </pc:docMkLst>
      <pc:sldChg chg="modSp mod">
        <pc:chgData name="Nicolas Bourré" userId="3976cfa3-d3e1-428e-81d1-805acb964e52" providerId="ADAL" clId="{25B0D8B7-20E5-4620-ACC1-596B421E21D0}" dt="2020-11-06T15:12:38.026" v="1247" actId="20577"/>
        <pc:sldMkLst>
          <pc:docMk/>
          <pc:sldMk cId="1994027273" sldId="257"/>
        </pc:sldMkLst>
        <pc:spChg chg="mod">
          <ac:chgData name="Nicolas Bourré" userId="3976cfa3-d3e1-428e-81d1-805acb964e52" providerId="ADAL" clId="{25B0D8B7-20E5-4620-ACC1-596B421E21D0}" dt="2020-11-06T15:12:38.026" v="1247" actId="20577"/>
          <ac:spMkLst>
            <pc:docMk/>
            <pc:sldMk cId="1994027273" sldId="257"/>
            <ac:spMk id="3" creationId="{A593DDBC-0694-4A47-B589-AAEEB5386E84}"/>
          </ac:spMkLst>
        </pc:spChg>
      </pc:sldChg>
      <pc:sldChg chg="addSp delSp modSp new mod setBg">
        <pc:chgData name="Nicolas Bourré" userId="3976cfa3-d3e1-428e-81d1-805acb964e52" providerId="ADAL" clId="{25B0D8B7-20E5-4620-ACC1-596B421E21D0}" dt="2020-11-06T15:11:20.779" v="1173" actId="20577"/>
        <pc:sldMkLst>
          <pc:docMk/>
          <pc:sldMk cId="1421310557" sldId="258"/>
        </pc:sldMkLst>
        <pc:spChg chg="mod">
          <ac:chgData name="Nicolas Bourré" userId="3976cfa3-d3e1-428e-81d1-805acb964e52" providerId="ADAL" clId="{25B0D8B7-20E5-4620-ACC1-596B421E21D0}" dt="2020-11-06T15:08:33.634" v="740" actId="26606"/>
          <ac:spMkLst>
            <pc:docMk/>
            <pc:sldMk cId="1421310557" sldId="258"/>
            <ac:spMk id="2" creationId="{0D92FB8E-F2A4-47B4-8B14-14C583BAE1E3}"/>
          </ac:spMkLst>
        </pc:spChg>
        <pc:spChg chg="add del mod">
          <ac:chgData name="Nicolas Bourré" userId="3976cfa3-d3e1-428e-81d1-805acb964e52" providerId="ADAL" clId="{25B0D8B7-20E5-4620-ACC1-596B421E21D0}" dt="2020-11-06T15:11:20.779" v="1173" actId="20577"/>
          <ac:spMkLst>
            <pc:docMk/>
            <pc:sldMk cId="1421310557" sldId="258"/>
            <ac:spMk id="3" creationId="{953D903F-045D-4B6D-A781-E257B5A1263D}"/>
          </ac:spMkLst>
        </pc:spChg>
        <pc:spChg chg="add del">
          <ac:chgData name="Nicolas Bourré" userId="3976cfa3-d3e1-428e-81d1-805acb964e52" providerId="ADAL" clId="{25B0D8B7-20E5-4620-ACC1-596B421E21D0}" dt="2020-11-06T15:08:09.030" v="736" actId="26606"/>
          <ac:spMkLst>
            <pc:docMk/>
            <pc:sldMk cId="1421310557" sldId="258"/>
            <ac:spMk id="9" creationId="{07E773EB-1EC1-4E49-9DE2-E6F460497242}"/>
          </ac:spMkLst>
        </pc:spChg>
        <pc:spChg chg="add del">
          <ac:chgData name="Nicolas Bourré" userId="3976cfa3-d3e1-428e-81d1-805acb964e52" providerId="ADAL" clId="{25B0D8B7-20E5-4620-ACC1-596B421E21D0}" dt="2020-11-06T15:08:12.595" v="738" actId="26606"/>
          <ac:spMkLst>
            <pc:docMk/>
            <pc:sldMk cId="1421310557" sldId="258"/>
            <ac:spMk id="11" creationId="{2F99531B-1681-4D6E-BECB-18325B33A618}"/>
          </ac:spMkLst>
        </pc:spChg>
        <pc:spChg chg="add del">
          <ac:chgData name="Nicolas Bourré" userId="3976cfa3-d3e1-428e-81d1-805acb964e52" providerId="ADAL" clId="{25B0D8B7-20E5-4620-ACC1-596B421E21D0}" dt="2020-11-06T15:08:12.595" v="738" actId="26606"/>
          <ac:spMkLst>
            <pc:docMk/>
            <pc:sldMk cId="1421310557" sldId="258"/>
            <ac:spMk id="12" creationId="{C5278130-DFE0-457B-8698-88DF69019DDE}"/>
          </ac:spMkLst>
        </pc:spChg>
        <pc:spChg chg="add del">
          <ac:chgData name="Nicolas Bourré" userId="3976cfa3-d3e1-428e-81d1-805acb964e52" providerId="ADAL" clId="{25B0D8B7-20E5-4620-ACC1-596B421E21D0}" dt="2020-11-06T15:08:12.595" v="738" actId="26606"/>
          <ac:spMkLst>
            <pc:docMk/>
            <pc:sldMk cId="1421310557" sldId="258"/>
            <ac:spMk id="13" creationId="{20344094-430A-400B-804B-910E696A1A90}"/>
          </ac:spMkLst>
        </pc:spChg>
        <pc:spChg chg="add del">
          <ac:chgData name="Nicolas Bourré" userId="3976cfa3-d3e1-428e-81d1-805acb964e52" providerId="ADAL" clId="{25B0D8B7-20E5-4620-ACC1-596B421E21D0}" dt="2020-11-06T15:08:12.595" v="738" actId="26606"/>
          <ac:spMkLst>
            <pc:docMk/>
            <pc:sldMk cId="1421310557" sldId="258"/>
            <ac:spMk id="15" creationId="{453C67DF-7782-4E57-AB9B-F1B4811AD8FE}"/>
          </ac:spMkLst>
        </pc:spChg>
        <pc:spChg chg="add del">
          <ac:chgData name="Nicolas Bourré" userId="3976cfa3-d3e1-428e-81d1-805acb964e52" providerId="ADAL" clId="{25B0D8B7-20E5-4620-ACC1-596B421E21D0}" dt="2020-11-06T15:08:33.634" v="740" actId="26606"/>
          <ac:spMkLst>
            <pc:docMk/>
            <pc:sldMk cId="1421310557" sldId="258"/>
            <ac:spMk id="21" creationId="{2F56F8EA-3356-4455-9899-320874F6E465}"/>
          </ac:spMkLst>
        </pc:spChg>
        <pc:graphicFrameChg chg="add del">
          <ac:chgData name="Nicolas Bourré" userId="3976cfa3-d3e1-428e-81d1-805acb964e52" providerId="ADAL" clId="{25B0D8B7-20E5-4620-ACC1-596B421E21D0}" dt="2020-11-06T15:08:09.030" v="736" actId="26606"/>
          <ac:graphicFrameMkLst>
            <pc:docMk/>
            <pc:sldMk cId="1421310557" sldId="258"/>
            <ac:graphicFrameMk id="5" creationId="{873B99AE-CFFB-4645-97F1-2D3A24A8006C}"/>
          </ac:graphicFrameMkLst>
        </pc:graphicFrameChg>
        <pc:graphicFrameChg chg="add del">
          <ac:chgData name="Nicolas Bourré" userId="3976cfa3-d3e1-428e-81d1-805acb964e52" providerId="ADAL" clId="{25B0D8B7-20E5-4620-ACC1-596B421E21D0}" dt="2020-11-06T15:08:12.595" v="738" actId="26606"/>
          <ac:graphicFrameMkLst>
            <pc:docMk/>
            <pc:sldMk cId="1421310557" sldId="258"/>
            <ac:graphicFrameMk id="14" creationId="{5B4503EE-DA6F-411E-BC1A-451C98F68F27}"/>
          </ac:graphicFrameMkLst>
        </pc:graphicFrameChg>
        <pc:graphicFrameChg chg="add del">
          <ac:chgData name="Nicolas Bourré" userId="3976cfa3-d3e1-428e-81d1-805acb964e52" providerId="ADAL" clId="{25B0D8B7-20E5-4620-ACC1-596B421E21D0}" dt="2020-11-06T15:08:33.634" v="740" actId="26606"/>
          <ac:graphicFrameMkLst>
            <pc:docMk/>
            <pc:sldMk cId="1421310557" sldId="258"/>
            <ac:graphicFrameMk id="22" creationId="{1A2F69E2-16BE-4B72-888C-B4A3955D14C9}"/>
          </ac:graphicFrameMkLst>
        </pc:graphicFrameChg>
        <pc:cxnChg chg="add del">
          <ac:chgData name="Nicolas Bourré" userId="3976cfa3-d3e1-428e-81d1-805acb964e52" providerId="ADAL" clId="{25B0D8B7-20E5-4620-ACC1-596B421E21D0}" dt="2020-11-06T15:08:12.595" v="738" actId="26606"/>
          <ac:cxnSpMkLst>
            <pc:docMk/>
            <pc:sldMk cId="1421310557" sldId="258"/>
            <ac:cxnSpMk id="17" creationId="{B03A5AE3-BD30-455C-842B-7626C8BEF097}"/>
          </ac:cxnSpMkLst>
        </pc:cxnChg>
        <pc:cxnChg chg="add del">
          <ac:chgData name="Nicolas Bourré" userId="3976cfa3-d3e1-428e-81d1-805acb964e52" providerId="ADAL" clId="{25B0D8B7-20E5-4620-ACC1-596B421E21D0}" dt="2020-11-06T15:08:12.595" v="738" actId="26606"/>
          <ac:cxnSpMkLst>
            <pc:docMk/>
            <pc:sldMk cId="1421310557" sldId="258"/>
            <ac:cxnSpMk id="19" creationId="{2DBECAA5-1F2D-470D-875C-8F2C2CA3E54B}"/>
          </ac:cxnSpMkLst>
        </pc:cxnChg>
      </pc:sldChg>
      <pc:sldChg chg="modSp new mod">
        <pc:chgData name="Nicolas Bourré" userId="3976cfa3-d3e1-428e-81d1-805acb964e52" providerId="ADAL" clId="{25B0D8B7-20E5-4620-ACC1-596B421E21D0}" dt="2020-11-06T15:16:35.966" v="1568" actId="114"/>
        <pc:sldMkLst>
          <pc:docMk/>
          <pc:sldMk cId="88569633" sldId="259"/>
        </pc:sldMkLst>
        <pc:spChg chg="mod">
          <ac:chgData name="Nicolas Bourré" userId="3976cfa3-d3e1-428e-81d1-805acb964e52" providerId="ADAL" clId="{25B0D8B7-20E5-4620-ACC1-596B421E21D0}" dt="2020-11-06T15:12:46.963" v="1249" actId="20577"/>
          <ac:spMkLst>
            <pc:docMk/>
            <pc:sldMk cId="88569633" sldId="259"/>
            <ac:spMk id="2" creationId="{1259B345-27B8-47BA-AFC6-B2278A999487}"/>
          </ac:spMkLst>
        </pc:spChg>
        <pc:spChg chg="mod">
          <ac:chgData name="Nicolas Bourré" userId="3976cfa3-d3e1-428e-81d1-805acb964e52" providerId="ADAL" clId="{25B0D8B7-20E5-4620-ACC1-596B421E21D0}" dt="2020-11-06T15:16:35.966" v="1568" actId="114"/>
          <ac:spMkLst>
            <pc:docMk/>
            <pc:sldMk cId="88569633" sldId="259"/>
            <ac:spMk id="3" creationId="{1A55084E-C50F-45AB-9B5F-DEAFD9D60FFB}"/>
          </ac:spMkLst>
        </pc:spChg>
      </pc:sldChg>
      <pc:sldChg chg="addSp delSp modSp add mod">
        <pc:chgData name="Nicolas Bourré" userId="3976cfa3-d3e1-428e-81d1-805acb964e52" providerId="ADAL" clId="{25B0D8B7-20E5-4620-ACC1-596B421E21D0}" dt="2020-11-09T13:32:21.842" v="12870" actId="6549"/>
        <pc:sldMkLst>
          <pc:docMk/>
          <pc:sldMk cId="3698058417" sldId="260"/>
        </pc:sldMkLst>
        <pc:spChg chg="mod">
          <ac:chgData name="Nicolas Bourré" userId="3976cfa3-d3e1-428e-81d1-805acb964e52" providerId="ADAL" clId="{25B0D8B7-20E5-4620-ACC1-596B421E21D0}" dt="2020-11-09T13:32:21.842" v="12870" actId="6549"/>
          <ac:spMkLst>
            <pc:docMk/>
            <pc:sldMk cId="3698058417" sldId="260"/>
            <ac:spMk id="3" creationId="{953D903F-045D-4B6D-A781-E257B5A1263D}"/>
          </ac:spMkLst>
        </pc:spChg>
        <pc:spChg chg="add mod">
          <ac:chgData name="Nicolas Bourré" userId="3976cfa3-d3e1-428e-81d1-805acb964e52" providerId="ADAL" clId="{25B0D8B7-20E5-4620-ACC1-596B421E21D0}" dt="2020-11-06T15:27:29.338" v="1765" actId="164"/>
          <ac:spMkLst>
            <pc:docMk/>
            <pc:sldMk cId="3698058417" sldId="260"/>
            <ac:spMk id="4" creationId="{481D47A7-D7A1-4DDC-B932-FA003D2E1DEB}"/>
          </ac:spMkLst>
        </pc:spChg>
        <pc:spChg chg="add mod">
          <ac:chgData name="Nicolas Bourré" userId="3976cfa3-d3e1-428e-81d1-805acb964e52" providerId="ADAL" clId="{25B0D8B7-20E5-4620-ACC1-596B421E21D0}" dt="2020-11-06T15:27:29.338" v="1765" actId="164"/>
          <ac:spMkLst>
            <pc:docMk/>
            <pc:sldMk cId="3698058417" sldId="260"/>
            <ac:spMk id="5" creationId="{10C7AB92-FFAC-46D1-A281-DBC05087B217}"/>
          </ac:spMkLst>
        </pc:spChg>
        <pc:spChg chg="add mod">
          <ac:chgData name="Nicolas Bourré" userId="3976cfa3-d3e1-428e-81d1-805acb964e52" providerId="ADAL" clId="{25B0D8B7-20E5-4620-ACC1-596B421E21D0}" dt="2020-11-06T15:27:29.338" v="1765" actId="164"/>
          <ac:spMkLst>
            <pc:docMk/>
            <pc:sldMk cId="3698058417" sldId="260"/>
            <ac:spMk id="6" creationId="{2CB99A10-F15F-4D0E-BF3F-A64757B00241}"/>
          </ac:spMkLst>
        </pc:spChg>
        <pc:spChg chg="add mod">
          <ac:chgData name="Nicolas Bourré" userId="3976cfa3-d3e1-428e-81d1-805acb964e52" providerId="ADAL" clId="{25B0D8B7-20E5-4620-ACC1-596B421E21D0}" dt="2020-11-06T15:27:29.338" v="1765" actId="164"/>
          <ac:spMkLst>
            <pc:docMk/>
            <pc:sldMk cId="3698058417" sldId="260"/>
            <ac:spMk id="7" creationId="{71759BB5-C5EC-4F85-97BF-405572B52CE0}"/>
          </ac:spMkLst>
        </pc:spChg>
        <pc:spChg chg="add mod">
          <ac:chgData name="Nicolas Bourré" userId="3976cfa3-d3e1-428e-81d1-805acb964e52" providerId="ADAL" clId="{25B0D8B7-20E5-4620-ACC1-596B421E21D0}" dt="2020-11-06T15:27:29.338" v="1765" actId="164"/>
          <ac:spMkLst>
            <pc:docMk/>
            <pc:sldMk cId="3698058417" sldId="260"/>
            <ac:spMk id="8" creationId="{0FD6D585-F260-403F-B857-C97E309A1885}"/>
          </ac:spMkLst>
        </pc:spChg>
        <pc:spChg chg="add mod">
          <ac:chgData name="Nicolas Bourré" userId="3976cfa3-d3e1-428e-81d1-805acb964e52" providerId="ADAL" clId="{25B0D8B7-20E5-4620-ACC1-596B421E21D0}" dt="2020-11-06T15:27:29.338" v="1765" actId="164"/>
          <ac:spMkLst>
            <pc:docMk/>
            <pc:sldMk cId="3698058417" sldId="260"/>
            <ac:spMk id="9" creationId="{05E8A1DC-2119-4F3F-8C48-76C597A6B373}"/>
          </ac:spMkLst>
        </pc:spChg>
        <pc:spChg chg="add del mod">
          <ac:chgData name="Nicolas Bourré" userId="3976cfa3-d3e1-428e-81d1-805acb964e52" providerId="ADAL" clId="{25B0D8B7-20E5-4620-ACC1-596B421E21D0}" dt="2020-11-06T15:29:14.322" v="1786" actId="478"/>
          <ac:spMkLst>
            <pc:docMk/>
            <pc:sldMk cId="3698058417" sldId="260"/>
            <ac:spMk id="10" creationId="{B6A55EEC-1169-4FCF-AF2C-D8A9F05CE371}"/>
          </ac:spMkLst>
        </pc:spChg>
        <pc:spChg chg="add mod">
          <ac:chgData name="Nicolas Bourré" userId="3976cfa3-d3e1-428e-81d1-805acb964e52" providerId="ADAL" clId="{25B0D8B7-20E5-4620-ACC1-596B421E21D0}" dt="2020-11-06T15:30:23.390" v="1841" actId="164"/>
          <ac:spMkLst>
            <pc:docMk/>
            <pc:sldMk cId="3698058417" sldId="260"/>
            <ac:spMk id="33" creationId="{652C4F2E-BC15-4180-AE92-2108840DD122}"/>
          </ac:spMkLst>
        </pc:spChg>
        <pc:grpChg chg="add mod">
          <ac:chgData name="Nicolas Bourré" userId="3976cfa3-d3e1-428e-81d1-805acb964e52" providerId="ADAL" clId="{25B0D8B7-20E5-4620-ACC1-596B421E21D0}" dt="2020-11-06T15:30:23.390" v="1841" actId="164"/>
          <ac:grpSpMkLst>
            <pc:docMk/>
            <pc:sldMk cId="3698058417" sldId="260"/>
            <ac:grpSpMk id="11" creationId="{7BDE1F20-8FA7-4199-BB7B-B5EB8CA8E6D2}"/>
          </ac:grpSpMkLst>
        </pc:grpChg>
        <pc:grpChg chg="add del mod">
          <ac:chgData name="Nicolas Bourré" userId="3976cfa3-d3e1-428e-81d1-805acb964e52" providerId="ADAL" clId="{25B0D8B7-20E5-4620-ACC1-596B421E21D0}" dt="2020-11-06T15:30:48.289" v="1842" actId="21"/>
          <ac:grpSpMkLst>
            <pc:docMk/>
            <pc:sldMk cId="3698058417" sldId="260"/>
            <ac:grpSpMk id="39" creationId="{A53722D2-0040-4AD7-812B-1C764C84B2C7}"/>
          </ac:grpSpMkLst>
        </pc:grpChg>
        <pc:cxnChg chg="add del mod">
          <ac:chgData name="Nicolas Bourré" userId="3976cfa3-d3e1-428e-81d1-805acb964e52" providerId="ADAL" clId="{25B0D8B7-20E5-4620-ACC1-596B421E21D0}" dt="2020-11-06T15:28:02.260" v="1770" actId="11529"/>
          <ac:cxnSpMkLst>
            <pc:docMk/>
            <pc:sldMk cId="3698058417" sldId="260"/>
            <ac:cxnSpMk id="13" creationId="{76E5303F-0C74-487B-A83D-753B8BB043C3}"/>
          </ac:cxnSpMkLst>
        </pc:cxnChg>
        <pc:cxnChg chg="add del mod">
          <ac:chgData name="Nicolas Bourré" userId="3976cfa3-d3e1-428e-81d1-805acb964e52" providerId="ADAL" clId="{25B0D8B7-20E5-4620-ACC1-596B421E21D0}" dt="2020-11-06T15:28:01.928" v="1769" actId="11529"/>
          <ac:cxnSpMkLst>
            <pc:docMk/>
            <pc:sldMk cId="3698058417" sldId="260"/>
            <ac:cxnSpMk id="15" creationId="{3DE394F7-2F34-4AD3-BDE2-BA05725E4FE1}"/>
          </ac:cxnSpMkLst>
        </pc:cxnChg>
        <pc:cxnChg chg="add mod">
          <ac:chgData name="Nicolas Bourré" userId="3976cfa3-d3e1-428e-81d1-805acb964e52" providerId="ADAL" clId="{25B0D8B7-20E5-4620-ACC1-596B421E21D0}" dt="2020-11-06T15:30:48.289" v="1842" actId="21"/>
          <ac:cxnSpMkLst>
            <pc:docMk/>
            <pc:sldMk cId="3698058417" sldId="260"/>
            <ac:cxnSpMk id="17" creationId="{1473E2C7-CE1C-49E4-8F5D-24371EA40F59}"/>
          </ac:cxnSpMkLst>
        </pc:cxnChg>
        <pc:cxnChg chg="add mod">
          <ac:chgData name="Nicolas Bourré" userId="3976cfa3-d3e1-428e-81d1-805acb964e52" providerId="ADAL" clId="{25B0D8B7-20E5-4620-ACC1-596B421E21D0}" dt="2020-11-06T15:30:48.289" v="1842" actId="21"/>
          <ac:cxnSpMkLst>
            <pc:docMk/>
            <pc:sldMk cId="3698058417" sldId="260"/>
            <ac:cxnSpMk id="20" creationId="{8B61C7B4-CA9F-40E3-9CA7-F166F88271C3}"/>
          </ac:cxnSpMkLst>
        </pc:cxnChg>
        <pc:cxnChg chg="add mod">
          <ac:chgData name="Nicolas Bourré" userId="3976cfa3-d3e1-428e-81d1-805acb964e52" providerId="ADAL" clId="{25B0D8B7-20E5-4620-ACC1-596B421E21D0}" dt="2020-11-06T15:30:48.289" v="1842" actId="21"/>
          <ac:cxnSpMkLst>
            <pc:docMk/>
            <pc:sldMk cId="3698058417" sldId="260"/>
            <ac:cxnSpMk id="23" creationId="{623A4B79-E14A-41DF-8818-3AB7EBC74679}"/>
          </ac:cxnSpMkLst>
        </pc:cxnChg>
        <pc:cxnChg chg="add mod">
          <ac:chgData name="Nicolas Bourré" userId="3976cfa3-d3e1-428e-81d1-805acb964e52" providerId="ADAL" clId="{25B0D8B7-20E5-4620-ACC1-596B421E21D0}" dt="2020-11-06T15:30:48.289" v="1842" actId="21"/>
          <ac:cxnSpMkLst>
            <pc:docMk/>
            <pc:sldMk cId="3698058417" sldId="260"/>
            <ac:cxnSpMk id="26" creationId="{9C739CD0-CD25-491A-BDB9-84E82658CBC3}"/>
          </ac:cxnSpMkLst>
        </pc:cxnChg>
        <pc:cxnChg chg="add mod">
          <ac:chgData name="Nicolas Bourré" userId="3976cfa3-d3e1-428e-81d1-805acb964e52" providerId="ADAL" clId="{25B0D8B7-20E5-4620-ACC1-596B421E21D0}" dt="2020-11-06T15:30:48.289" v="1842" actId="21"/>
          <ac:cxnSpMkLst>
            <pc:docMk/>
            <pc:sldMk cId="3698058417" sldId="260"/>
            <ac:cxnSpMk id="30" creationId="{D83E2ED0-9B73-424A-9955-32876728D90F}"/>
          </ac:cxnSpMkLst>
        </pc:cxnChg>
        <pc:cxnChg chg="add del mod">
          <ac:chgData name="Nicolas Bourré" userId="3976cfa3-d3e1-428e-81d1-805acb964e52" providerId="ADAL" clId="{25B0D8B7-20E5-4620-ACC1-596B421E21D0}" dt="2020-11-06T15:29:32.897" v="1788" actId="478"/>
          <ac:cxnSpMkLst>
            <pc:docMk/>
            <pc:sldMk cId="3698058417" sldId="260"/>
            <ac:cxnSpMk id="32" creationId="{36D4A6C9-209F-4CCD-879B-F57B8B1A272A}"/>
          </ac:cxnSpMkLst>
        </pc:cxnChg>
        <pc:cxnChg chg="add mod">
          <ac:chgData name="Nicolas Bourré" userId="3976cfa3-d3e1-428e-81d1-805acb964e52" providerId="ADAL" clId="{25B0D8B7-20E5-4620-ACC1-596B421E21D0}" dt="2020-11-06T15:30:48.289" v="1842" actId="21"/>
          <ac:cxnSpMkLst>
            <pc:docMk/>
            <pc:sldMk cId="3698058417" sldId="260"/>
            <ac:cxnSpMk id="34" creationId="{A61668F1-C854-4E19-9F52-BE667283CCC5}"/>
          </ac:cxnSpMkLst>
        </pc:cxnChg>
      </pc:sldChg>
      <pc:sldChg chg="addSp delSp modSp new mod ord">
        <pc:chgData name="Nicolas Bourré" userId="3976cfa3-d3e1-428e-81d1-805acb964e52" providerId="ADAL" clId="{25B0D8B7-20E5-4620-ACC1-596B421E21D0}" dt="2020-11-06T15:31:16.498" v="1849" actId="478"/>
        <pc:sldMkLst>
          <pc:docMk/>
          <pc:sldMk cId="2360136569" sldId="261"/>
        </pc:sldMkLst>
        <pc:spChg chg="mod">
          <ac:chgData name="Nicolas Bourré" userId="3976cfa3-d3e1-428e-81d1-805acb964e52" providerId="ADAL" clId="{25B0D8B7-20E5-4620-ACC1-596B421E21D0}" dt="2020-11-06T15:17:27.044" v="1614" actId="20577"/>
          <ac:spMkLst>
            <pc:docMk/>
            <pc:sldMk cId="2360136569" sldId="261"/>
            <ac:spMk id="2" creationId="{ED48EF6A-6DFC-411A-BC2E-C7F4B3898219}"/>
          </ac:spMkLst>
        </pc:spChg>
        <pc:spChg chg="del mod">
          <ac:chgData name="Nicolas Bourré" userId="3976cfa3-d3e1-428e-81d1-805acb964e52" providerId="ADAL" clId="{25B0D8B7-20E5-4620-ACC1-596B421E21D0}" dt="2020-11-06T15:31:16.498" v="1849" actId="478"/>
          <ac:spMkLst>
            <pc:docMk/>
            <pc:sldMk cId="2360136569" sldId="261"/>
            <ac:spMk id="3" creationId="{24636DCC-9317-4484-BE5C-140FD51646F1}"/>
          </ac:spMkLst>
        </pc:spChg>
        <pc:spChg chg="mod">
          <ac:chgData name="Nicolas Bourré" userId="3976cfa3-d3e1-428e-81d1-805acb964e52" providerId="ADAL" clId="{25B0D8B7-20E5-4620-ACC1-596B421E21D0}" dt="2020-11-06T15:30:50.924" v="1843"/>
          <ac:spMkLst>
            <pc:docMk/>
            <pc:sldMk cId="2360136569" sldId="261"/>
            <ac:spMk id="11" creationId="{650D009F-11D8-4545-A486-39E13C842A31}"/>
          </ac:spMkLst>
        </pc:spChg>
        <pc:spChg chg="mod">
          <ac:chgData name="Nicolas Bourré" userId="3976cfa3-d3e1-428e-81d1-805acb964e52" providerId="ADAL" clId="{25B0D8B7-20E5-4620-ACC1-596B421E21D0}" dt="2020-11-06T15:30:50.924" v="1843"/>
          <ac:spMkLst>
            <pc:docMk/>
            <pc:sldMk cId="2360136569" sldId="261"/>
            <ac:spMk id="13" creationId="{BAE15941-0FE4-4C31-A057-6A3A650D5BBF}"/>
          </ac:spMkLst>
        </pc:spChg>
        <pc:spChg chg="mod">
          <ac:chgData name="Nicolas Bourré" userId="3976cfa3-d3e1-428e-81d1-805acb964e52" providerId="ADAL" clId="{25B0D8B7-20E5-4620-ACC1-596B421E21D0}" dt="2020-11-06T15:30:50.924" v="1843"/>
          <ac:spMkLst>
            <pc:docMk/>
            <pc:sldMk cId="2360136569" sldId="261"/>
            <ac:spMk id="14" creationId="{479F5FED-09F3-4ABE-99C0-5C091EF65841}"/>
          </ac:spMkLst>
        </pc:spChg>
        <pc:spChg chg="mod">
          <ac:chgData name="Nicolas Bourré" userId="3976cfa3-d3e1-428e-81d1-805acb964e52" providerId="ADAL" clId="{25B0D8B7-20E5-4620-ACC1-596B421E21D0}" dt="2020-11-06T15:30:50.924" v="1843"/>
          <ac:spMkLst>
            <pc:docMk/>
            <pc:sldMk cId="2360136569" sldId="261"/>
            <ac:spMk id="15" creationId="{03841804-E972-419C-B24E-83643764C78E}"/>
          </ac:spMkLst>
        </pc:spChg>
        <pc:spChg chg="mod">
          <ac:chgData name="Nicolas Bourré" userId="3976cfa3-d3e1-428e-81d1-805acb964e52" providerId="ADAL" clId="{25B0D8B7-20E5-4620-ACC1-596B421E21D0}" dt="2020-11-06T15:30:50.924" v="1843"/>
          <ac:spMkLst>
            <pc:docMk/>
            <pc:sldMk cId="2360136569" sldId="261"/>
            <ac:spMk id="16" creationId="{C55757F0-5607-43D4-A49F-0282B997B402}"/>
          </ac:spMkLst>
        </pc:spChg>
        <pc:spChg chg="mod">
          <ac:chgData name="Nicolas Bourré" userId="3976cfa3-d3e1-428e-81d1-805acb964e52" providerId="ADAL" clId="{25B0D8B7-20E5-4620-ACC1-596B421E21D0}" dt="2020-11-06T15:30:50.924" v="1843"/>
          <ac:spMkLst>
            <pc:docMk/>
            <pc:sldMk cId="2360136569" sldId="261"/>
            <ac:spMk id="17" creationId="{FE3671D4-25AE-4024-9778-20C7A4BE095C}"/>
          </ac:spMkLst>
        </pc:spChg>
        <pc:spChg chg="mod">
          <ac:chgData name="Nicolas Bourré" userId="3976cfa3-d3e1-428e-81d1-805acb964e52" providerId="ADAL" clId="{25B0D8B7-20E5-4620-ACC1-596B421E21D0}" dt="2020-11-06T15:30:50.924" v="1843"/>
          <ac:spMkLst>
            <pc:docMk/>
            <pc:sldMk cId="2360136569" sldId="261"/>
            <ac:spMk id="18" creationId="{36BF3B28-39A1-4B4A-8727-2F26AC023B9C}"/>
          </ac:spMkLst>
        </pc:spChg>
        <pc:grpChg chg="add mod">
          <ac:chgData name="Nicolas Bourré" userId="3976cfa3-d3e1-428e-81d1-805acb964e52" providerId="ADAL" clId="{25B0D8B7-20E5-4620-ACC1-596B421E21D0}" dt="2020-11-06T15:31:03.653" v="1846" actId="1076"/>
          <ac:grpSpMkLst>
            <pc:docMk/>
            <pc:sldMk cId="2360136569" sldId="261"/>
            <ac:grpSpMk id="4" creationId="{63326E9A-BB78-403C-9734-FF67E85835DB}"/>
          </ac:grpSpMkLst>
        </pc:grpChg>
        <pc:grpChg chg="mod">
          <ac:chgData name="Nicolas Bourré" userId="3976cfa3-d3e1-428e-81d1-805acb964e52" providerId="ADAL" clId="{25B0D8B7-20E5-4620-ACC1-596B421E21D0}" dt="2020-11-06T15:30:50.924" v="1843"/>
          <ac:grpSpMkLst>
            <pc:docMk/>
            <pc:sldMk cId="2360136569" sldId="261"/>
            <ac:grpSpMk id="5" creationId="{40766F8D-7EB7-4FAE-9EAF-947A06F6CF30}"/>
          </ac:grpSpMkLst>
        </pc:grpChg>
        <pc:cxnChg chg="mod">
          <ac:chgData name="Nicolas Bourré" userId="3976cfa3-d3e1-428e-81d1-805acb964e52" providerId="ADAL" clId="{25B0D8B7-20E5-4620-ACC1-596B421E21D0}" dt="2020-11-06T15:30:50.924" v="1843"/>
          <ac:cxnSpMkLst>
            <pc:docMk/>
            <pc:sldMk cId="2360136569" sldId="261"/>
            <ac:cxnSpMk id="6" creationId="{513CF1C1-2302-4C52-9FD0-7F028939DB29}"/>
          </ac:cxnSpMkLst>
        </pc:cxnChg>
        <pc:cxnChg chg="mod">
          <ac:chgData name="Nicolas Bourré" userId="3976cfa3-d3e1-428e-81d1-805acb964e52" providerId="ADAL" clId="{25B0D8B7-20E5-4620-ACC1-596B421E21D0}" dt="2020-11-06T15:30:50.924" v="1843"/>
          <ac:cxnSpMkLst>
            <pc:docMk/>
            <pc:sldMk cId="2360136569" sldId="261"/>
            <ac:cxnSpMk id="7" creationId="{6BD7D6BA-CE9E-4179-891E-700C8D3C3FED}"/>
          </ac:cxnSpMkLst>
        </pc:cxnChg>
        <pc:cxnChg chg="mod">
          <ac:chgData name="Nicolas Bourré" userId="3976cfa3-d3e1-428e-81d1-805acb964e52" providerId="ADAL" clId="{25B0D8B7-20E5-4620-ACC1-596B421E21D0}" dt="2020-11-06T15:30:50.924" v="1843"/>
          <ac:cxnSpMkLst>
            <pc:docMk/>
            <pc:sldMk cId="2360136569" sldId="261"/>
            <ac:cxnSpMk id="8" creationId="{A0E1CD9A-9E6D-4D0E-9A40-10A82E9362BA}"/>
          </ac:cxnSpMkLst>
        </pc:cxnChg>
        <pc:cxnChg chg="mod">
          <ac:chgData name="Nicolas Bourré" userId="3976cfa3-d3e1-428e-81d1-805acb964e52" providerId="ADAL" clId="{25B0D8B7-20E5-4620-ACC1-596B421E21D0}" dt="2020-11-06T15:30:50.924" v="1843"/>
          <ac:cxnSpMkLst>
            <pc:docMk/>
            <pc:sldMk cId="2360136569" sldId="261"/>
            <ac:cxnSpMk id="9" creationId="{1421BF77-D031-47DF-A191-7ED87B9E6FF6}"/>
          </ac:cxnSpMkLst>
        </pc:cxnChg>
        <pc:cxnChg chg="mod">
          <ac:chgData name="Nicolas Bourré" userId="3976cfa3-d3e1-428e-81d1-805acb964e52" providerId="ADAL" clId="{25B0D8B7-20E5-4620-ACC1-596B421E21D0}" dt="2020-11-06T15:30:50.924" v="1843"/>
          <ac:cxnSpMkLst>
            <pc:docMk/>
            <pc:sldMk cId="2360136569" sldId="261"/>
            <ac:cxnSpMk id="10" creationId="{841E33D3-BFBA-404D-8B70-C2CE082C3434}"/>
          </ac:cxnSpMkLst>
        </pc:cxnChg>
        <pc:cxnChg chg="mod">
          <ac:chgData name="Nicolas Bourré" userId="3976cfa3-d3e1-428e-81d1-805acb964e52" providerId="ADAL" clId="{25B0D8B7-20E5-4620-ACC1-596B421E21D0}" dt="2020-11-06T15:30:50.924" v="1843"/>
          <ac:cxnSpMkLst>
            <pc:docMk/>
            <pc:sldMk cId="2360136569" sldId="261"/>
            <ac:cxnSpMk id="12" creationId="{F3D36DE1-206D-4ACF-BB9D-0A713F7E319E}"/>
          </ac:cxnSpMkLst>
        </pc:cxnChg>
      </pc:sldChg>
      <pc:sldChg chg="new del">
        <pc:chgData name="Nicolas Bourré" userId="3976cfa3-d3e1-428e-81d1-805acb964e52" providerId="ADAL" clId="{25B0D8B7-20E5-4620-ACC1-596B421E21D0}" dt="2020-11-06T15:24:12.886" v="1658" actId="47"/>
        <pc:sldMkLst>
          <pc:docMk/>
          <pc:sldMk cId="2316756780" sldId="262"/>
        </pc:sldMkLst>
      </pc:sldChg>
      <pc:sldChg chg="addSp delSp modSp new mod modClrScheme chgLayout">
        <pc:chgData name="Nicolas Bourré" userId="3976cfa3-d3e1-428e-81d1-805acb964e52" providerId="ADAL" clId="{25B0D8B7-20E5-4620-ACC1-596B421E21D0}" dt="2020-11-06T15:35:36.999" v="2231" actId="21"/>
        <pc:sldMkLst>
          <pc:docMk/>
          <pc:sldMk cId="4092409103" sldId="262"/>
        </pc:sldMkLst>
        <pc:spChg chg="mod ord">
          <ac:chgData name="Nicolas Bourré" userId="3976cfa3-d3e1-428e-81d1-805acb964e52" providerId="ADAL" clId="{25B0D8B7-20E5-4620-ACC1-596B421E21D0}" dt="2020-11-06T15:34:27.777" v="2145" actId="700"/>
          <ac:spMkLst>
            <pc:docMk/>
            <pc:sldMk cId="4092409103" sldId="262"/>
            <ac:spMk id="2" creationId="{5335E9F3-7E95-4ABB-A4BC-5596B88C50BB}"/>
          </ac:spMkLst>
        </pc:spChg>
        <pc:spChg chg="mod ord">
          <ac:chgData name="Nicolas Bourré" userId="3976cfa3-d3e1-428e-81d1-805acb964e52" providerId="ADAL" clId="{25B0D8B7-20E5-4620-ACC1-596B421E21D0}" dt="2020-11-06T15:35:36.999" v="2231" actId="21"/>
          <ac:spMkLst>
            <pc:docMk/>
            <pc:sldMk cId="4092409103" sldId="262"/>
            <ac:spMk id="3" creationId="{42A1CFFB-F56A-4525-A9F3-D0C8E82F3F86}"/>
          </ac:spMkLst>
        </pc:spChg>
        <pc:spChg chg="add del mod ord">
          <ac:chgData name="Nicolas Bourré" userId="3976cfa3-d3e1-428e-81d1-805acb964e52" providerId="ADAL" clId="{25B0D8B7-20E5-4620-ACC1-596B421E21D0}" dt="2020-11-06T15:34:43.418" v="2146" actId="931"/>
          <ac:spMkLst>
            <pc:docMk/>
            <pc:sldMk cId="4092409103" sldId="262"/>
            <ac:spMk id="4" creationId="{EF6DEBF5-3155-4BAF-82AC-51A1D0E60319}"/>
          </ac:spMkLst>
        </pc:spChg>
        <pc:picChg chg="add mod">
          <ac:chgData name="Nicolas Bourré" userId="3976cfa3-d3e1-428e-81d1-805acb964e52" providerId="ADAL" clId="{25B0D8B7-20E5-4620-ACC1-596B421E21D0}" dt="2020-11-06T15:34:45.397" v="2147" actId="27614"/>
          <ac:picMkLst>
            <pc:docMk/>
            <pc:sldMk cId="4092409103" sldId="262"/>
            <ac:picMk id="6" creationId="{5872101B-A010-4E5F-A122-234410BE4756}"/>
          </ac:picMkLst>
        </pc:picChg>
      </pc:sldChg>
      <pc:sldChg chg="new del">
        <pc:chgData name="Nicolas Bourré" userId="3976cfa3-d3e1-428e-81d1-805acb964e52" providerId="ADAL" clId="{25B0D8B7-20E5-4620-ACC1-596B421E21D0}" dt="2020-11-06T15:35:07.941" v="2198" actId="47"/>
        <pc:sldMkLst>
          <pc:docMk/>
          <pc:sldMk cId="1449166186" sldId="263"/>
        </pc:sldMkLst>
      </pc:sldChg>
      <pc:sldChg chg="modSp add mod">
        <pc:chgData name="Nicolas Bourré" userId="3976cfa3-d3e1-428e-81d1-805acb964e52" providerId="ADAL" clId="{25B0D8B7-20E5-4620-ACC1-596B421E21D0}" dt="2020-11-06T15:37:27.843" v="2506" actId="20577"/>
        <pc:sldMkLst>
          <pc:docMk/>
          <pc:sldMk cId="2185213932" sldId="263"/>
        </pc:sldMkLst>
        <pc:spChg chg="mod">
          <ac:chgData name="Nicolas Bourré" userId="3976cfa3-d3e1-428e-81d1-805acb964e52" providerId="ADAL" clId="{25B0D8B7-20E5-4620-ACC1-596B421E21D0}" dt="2020-11-06T15:37:27.843" v="2506" actId="20577"/>
          <ac:spMkLst>
            <pc:docMk/>
            <pc:sldMk cId="2185213932" sldId="263"/>
            <ac:spMk id="2" creationId="{5335E9F3-7E95-4ABB-A4BC-5596B88C50BB}"/>
          </ac:spMkLst>
        </pc:spChg>
        <pc:spChg chg="mod">
          <ac:chgData name="Nicolas Bourré" userId="3976cfa3-d3e1-428e-81d1-805acb964e52" providerId="ADAL" clId="{25B0D8B7-20E5-4620-ACC1-596B421E21D0}" dt="2020-11-06T15:37:09.454" v="2488" actId="113"/>
          <ac:spMkLst>
            <pc:docMk/>
            <pc:sldMk cId="2185213932" sldId="263"/>
            <ac:spMk id="3" creationId="{42A1CFFB-F56A-4525-A9F3-D0C8E82F3F86}"/>
          </ac:spMkLst>
        </pc:spChg>
      </pc:sldChg>
      <pc:sldChg chg="delSp modSp new mod modClrScheme chgLayout">
        <pc:chgData name="Nicolas Bourré" userId="3976cfa3-d3e1-428e-81d1-805acb964e52" providerId="ADAL" clId="{25B0D8B7-20E5-4620-ACC1-596B421E21D0}" dt="2020-11-06T16:07:36.535" v="3229" actId="21"/>
        <pc:sldMkLst>
          <pc:docMk/>
          <pc:sldMk cId="3452808832" sldId="264"/>
        </pc:sldMkLst>
        <pc:spChg chg="mod ord">
          <ac:chgData name="Nicolas Bourré" userId="3976cfa3-d3e1-428e-81d1-805acb964e52" providerId="ADAL" clId="{25B0D8B7-20E5-4620-ACC1-596B421E21D0}" dt="2020-11-06T16:07:32.179" v="3228" actId="20577"/>
          <ac:spMkLst>
            <pc:docMk/>
            <pc:sldMk cId="3452808832" sldId="264"/>
            <ac:spMk id="2" creationId="{860C5ADF-D2C6-4954-84D8-C579BA726E3B}"/>
          </ac:spMkLst>
        </pc:spChg>
        <pc:spChg chg="mod ord">
          <ac:chgData name="Nicolas Bourré" userId="3976cfa3-d3e1-428e-81d1-805acb964e52" providerId="ADAL" clId="{25B0D8B7-20E5-4620-ACC1-596B421E21D0}" dt="2020-11-06T16:07:36.535" v="3229" actId="21"/>
          <ac:spMkLst>
            <pc:docMk/>
            <pc:sldMk cId="3452808832" sldId="264"/>
            <ac:spMk id="3" creationId="{897CA7B2-ECEA-4A1F-97F2-23583351E980}"/>
          </ac:spMkLst>
        </pc:spChg>
        <pc:spChg chg="del">
          <ac:chgData name="Nicolas Bourré" userId="3976cfa3-d3e1-428e-81d1-805acb964e52" providerId="ADAL" clId="{25B0D8B7-20E5-4620-ACC1-596B421E21D0}" dt="2020-11-06T15:39:06.299" v="2780" actId="700"/>
          <ac:spMkLst>
            <pc:docMk/>
            <pc:sldMk cId="3452808832" sldId="264"/>
            <ac:spMk id="4" creationId="{4B52D38D-79A8-488D-8A74-20C9EE6012DD}"/>
          </ac:spMkLst>
        </pc:spChg>
      </pc:sldChg>
      <pc:sldChg chg="modSp new mod">
        <pc:chgData name="Nicolas Bourré" userId="3976cfa3-d3e1-428e-81d1-805acb964e52" providerId="ADAL" clId="{25B0D8B7-20E5-4620-ACC1-596B421E21D0}" dt="2020-11-06T16:15:21.203" v="3799" actId="27636"/>
        <pc:sldMkLst>
          <pc:docMk/>
          <pc:sldMk cId="2451317482" sldId="265"/>
        </pc:sldMkLst>
        <pc:spChg chg="mod">
          <ac:chgData name="Nicolas Bourré" userId="3976cfa3-d3e1-428e-81d1-805acb964e52" providerId="ADAL" clId="{25B0D8B7-20E5-4620-ACC1-596B421E21D0}" dt="2020-11-06T16:07:42.187" v="3239" actId="20577"/>
          <ac:spMkLst>
            <pc:docMk/>
            <pc:sldMk cId="2451317482" sldId="265"/>
            <ac:spMk id="2" creationId="{64889B6C-4D1C-4D73-9735-9D0676F2CAC1}"/>
          </ac:spMkLst>
        </pc:spChg>
        <pc:spChg chg="mod">
          <ac:chgData name="Nicolas Bourré" userId="3976cfa3-d3e1-428e-81d1-805acb964e52" providerId="ADAL" clId="{25B0D8B7-20E5-4620-ACC1-596B421E21D0}" dt="2020-11-06T16:15:21.203" v="3799" actId="27636"/>
          <ac:spMkLst>
            <pc:docMk/>
            <pc:sldMk cId="2451317482" sldId="265"/>
            <ac:spMk id="3" creationId="{3816ED35-8B22-4673-96B5-05B34E11554A}"/>
          </ac:spMkLst>
        </pc:spChg>
      </pc:sldChg>
      <pc:sldChg chg="modSp add mod">
        <pc:chgData name="Nicolas Bourré" userId="3976cfa3-d3e1-428e-81d1-805acb964e52" providerId="ADAL" clId="{25B0D8B7-20E5-4620-ACC1-596B421E21D0}" dt="2020-11-06T16:20:35.203" v="4241" actId="20577"/>
        <pc:sldMkLst>
          <pc:docMk/>
          <pc:sldMk cId="2928377973" sldId="266"/>
        </pc:sldMkLst>
        <pc:spChg chg="mod">
          <ac:chgData name="Nicolas Bourré" userId="3976cfa3-d3e1-428e-81d1-805acb964e52" providerId="ADAL" clId="{25B0D8B7-20E5-4620-ACC1-596B421E21D0}" dt="2020-11-06T16:20:35.203" v="4241" actId="20577"/>
          <ac:spMkLst>
            <pc:docMk/>
            <pc:sldMk cId="2928377973" sldId="266"/>
            <ac:spMk id="3" creationId="{3816ED35-8B22-4673-96B5-05B34E11554A}"/>
          </ac:spMkLst>
        </pc:spChg>
      </pc:sldChg>
      <pc:sldChg chg="modSp new mod">
        <pc:chgData name="Nicolas Bourré" userId="3976cfa3-d3e1-428e-81d1-805acb964e52" providerId="ADAL" clId="{25B0D8B7-20E5-4620-ACC1-596B421E21D0}" dt="2020-11-06T16:49:51.621" v="6307" actId="6549"/>
        <pc:sldMkLst>
          <pc:docMk/>
          <pc:sldMk cId="3548499325" sldId="267"/>
        </pc:sldMkLst>
        <pc:spChg chg="mod">
          <ac:chgData name="Nicolas Bourré" userId="3976cfa3-d3e1-428e-81d1-805acb964e52" providerId="ADAL" clId="{25B0D8B7-20E5-4620-ACC1-596B421E21D0}" dt="2020-11-06T16:30:50.901" v="5193" actId="20577"/>
          <ac:spMkLst>
            <pc:docMk/>
            <pc:sldMk cId="3548499325" sldId="267"/>
            <ac:spMk id="2" creationId="{7CBEFD6D-17B7-4332-8754-85C5821E0786}"/>
          </ac:spMkLst>
        </pc:spChg>
        <pc:spChg chg="mod">
          <ac:chgData name="Nicolas Bourré" userId="3976cfa3-d3e1-428e-81d1-805acb964e52" providerId="ADAL" clId="{25B0D8B7-20E5-4620-ACC1-596B421E21D0}" dt="2020-11-06T16:49:51.621" v="6307" actId="6549"/>
          <ac:spMkLst>
            <pc:docMk/>
            <pc:sldMk cId="3548499325" sldId="267"/>
            <ac:spMk id="3" creationId="{CEB32AB2-D0C1-4C0F-A56A-F5FDCDC2B7DC}"/>
          </ac:spMkLst>
        </pc:spChg>
      </pc:sldChg>
      <pc:sldChg chg="addSp delSp modSp new mod modClrScheme chgLayout">
        <pc:chgData name="Nicolas Bourré" userId="3976cfa3-d3e1-428e-81d1-805acb964e52" providerId="ADAL" clId="{25B0D8B7-20E5-4620-ACC1-596B421E21D0}" dt="2020-11-06T19:38:48.671" v="8927" actId="20577"/>
        <pc:sldMkLst>
          <pc:docMk/>
          <pc:sldMk cId="2386184197" sldId="268"/>
        </pc:sldMkLst>
        <pc:spChg chg="mod ord">
          <ac:chgData name="Nicolas Bourré" userId="3976cfa3-d3e1-428e-81d1-805acb964e52" providerId="ADAL" clId="{25B0D8B7-20E5-4620-ACC1-596B421E21D0}" dt="2020-11-06T16:35:54.531" v="5447" actId="700"/>
          <ac:spMkLst>
            <pc:docMk/>
            <pc:sldMk cId="2386184197" sldId="268"/>
            <ac:spMk id="2" creationId="{DB7370B5-D4F1-4E8C-A405-501F99DBAE3D}"/>
          </ac:spMkLst>
        </pc:spChg>
        <pc:spChg chg="mod ord">
          <ac:chgData name="Nicolas Bourré" userId="3976cfa3-d3e1-428e-81d1-805acb964e52" providerId="ADAL" clId="{25B0D8B7-20E5-4620-ACC1-596B421E21D0}" dt="2020-11-06T19:38:48.671" v="8927" actId="20577"/>
          <ac:spMkLst>
            <pc:docMk/>
            <pc:sldMk cId="2386184197" sldId="268"/>
            <ac:spMk id="3" creationId="{E5585BA2-617B-45C6-B7FC-5E574574E4DD}"/>
          </ac:spMkLst>
        </pc:spChg>
        <pc:spChg chg="add del mod">
          <ac:chgData name="Nicolas Bourré" userId="3976cfa3-d3e1-428e-81d1-805acb964e52" providerId="ADAL" clId="{25B0D8B7-20E5-4620-ACC1-596B421E21D0}" dt="2020-11-06T16:35:52.242" v="5446"/>
          <ac:spMkLst>
            <pc:docMk/>
            <pc:sldMk cId="2386184197" sldId="268"/>
            <ac:spMk id="6" creationId="{DEE82CF5-D834-4054-AAF2-D6973C689F7F}"/>
          </ac:spMkLst>
        </pc:spChg>
        <pc:spChg chg="add del mod">
          <ac:chgData name="Nicolas Bourré" userId="3976cfa3-d3e1-428e-81d1-805acb964e52" providerId="ADAL" clId="{25B0D8B7-20E5-4620-ACC1-596B421E21D0}" dt="2020-11-06T16:35:52.242" v="5446"/>
          <ac:spMkLst>
            <pc:docMk/>
            <pc:sldMk cId="2386184197" sldId="268"/>
            <ac:spMk id="7" creationId="{22EDCA77-14DC-4839-82AE-842B9398A78A}"/>
          </ac:spMkLst>
        </pc:spChg>
        <pc:spChg chg="add del mod ord">
          <ac:chgData name="Nicolas Bourré" userId="3976cfa3-d3e1-428e-81d1-805acb964e52" providerId="ADAL" clId="{25B0D8B7-20E5-4620-ACC1-596B421E21D0}" dt="2020-11-06T16:35:59.734" v="5449" actId="931"/>
          <ac:spMkLst>
            <pc:docMk/>
            <pc:sldMk cId="2386184197" sldId="268"/>
            <ac:spMk id="8" creationId="{6B97C651-84F0-4253-A27D-126501F7F8C4}"/>
          </ac:spMkLst>
        </pc:spChg>
        <pc:picChg chg="add del mod">
          <ac:chgData name="Nicolas Bourré" userId="3976cfa3-d3e1-428e-81d1-805acb964e52" providerId="ADAL" clId="{25B0D8B7-20E5-4620-ACC1-596B421E21D0}" dt="2020-11-06T16:35:56.168" v="5448" actId="478"/>
          <ac:picMkLst>
            <pc:docMk/>
            <pc:sldMk cId="2386184197" sldId="268"/>
            <ac:picMk id="5" creationId="{64369969-85B7-4D83-B9FA-289B89698C7C}"/>
          </ac:picMkLst>
        </pc:picChg>
        <pc:picChg chg="add mod">
          <ac:chgData name="Nicolas Bourré" userId="3976cfa3-d3e1-428e-81d1-805acb964e52" providerId="ADAL" clId="{25B0D8B7-20E5-4620-ACC1-596B421E21D0}" dt="2020-11-06T16:36:01.721" v="5450" actId="27614"/>
          <ac:picMkLst>
            <pc:docMk/>
            <pc:sldMk cId="2386184197" sldId="268"/>
            <ac:picMk id="10" creationId="{9A5A015A-4119-4416-BE69-4304AE25F5AF}"/>
          </ac:picMkLst>
        </pc:picChg>
      </pc:sldChg>
      <pc:sldChg chg="addSp delSp modSp new mod modClrScheme chgLayout">
        <pc:chgData name="Nicolas Bourré" userId="3976cfa3-d3e1-428e-81d1-805acb964e52" providerId="ADAL" clId="{25B0D8B7-20E5-4620-ACC1-596B421E21D0}" dt="2020-11-09T14:15:51.724" v="14195" actId="20577"/>
        <pc:sldMkLst>
          <pc:docMk/>
          <pc:sldMk cId="440635144" sldId="269"/>
        </pc:sldMkLst>
        <pc:spChg chg="del mod ord">
          <ac:chgData name="Nicolas Bourré" userId="3976cfa3-d3e1-428e-81d1-805acb964e52" providerId="ADAL" clId="{25B0D8B7-20E5-4620-ACC1-596B421E21D0}" dt="2020-11-06T16:46:56.056" v="6122" actId="700"/>
          <ac:spMkLst>
            <pc:docMk/>
            <pc:sldMk cId="440635144" sldId="269"/>
            <ac:spMk id="2" creationId="{CF0EEFCD-CC6A-4E89-87B0-6E4DB96A64A1}"/>
          </ac:spMkLst>
        </pc:spChg>
        <pc:spChg chg="del mod ord">
          <ac:chgData name="Nicolas Bourré" userId="3976cfa3-d3e1-428e-81d1-805acb964e52" providerId="ADAL" clId="{25B0D8B7-20E5-4620-ACC1-596B421E21D0}" dt="2020-11-06T16:46:56.056" v="6122" actId="700"/>
          <ac:spMkLst>
            <pc:docMk/>
            <pc:sldMk cId="440635144" sldId="269"/>
            <ac:spMk id="3" creationId="{ACE1654C-7613-44E1-AC11-7AD006C11C66}"/>
          </ac:spMkLst>
        </pc:spChg>
        <pc:spChg chg="del">
          <ac:chgData name="Nicolas Bourré" userId="3976cfa3-d3e1-428e-81d1-805acb964e52" providerId="ADAL" clId="{25B0D8B7-20E5-4620-ACC1-596B421E21D0}" dt="2020-11-06T16:46:56.056" v="6122" actId="700"/>
          <ac:spMkLst>
            <pc:docMk/>
            <pc:sldMk cId="440635144" sldId="269"/>
            <ac:spMk id="4" creationId="{1AA151D7-9867-49C0-B7D7-164B43873CFA}"/>
          </ac:spMkLst>
        </pc:spChg>
        <pc:spChg chg="add mod ord">
          <ac:chgData name="Nicolas Bourré" userId="3976cfa3-d3e1-428e-81d1-805acb964e52" providerId="ADAL" clId="{25B0D8B7-20E5-4620-ACC1-596B421E21D0}" dt="2020-11-06T16:47:02.693" v="6149" actId="20577"/>
          <ac:spMkLst>
            <pc:docMk/>
            <pc:sldMk cId="440635144" sldId="269"/>
            <ac:spMk id="5" creationId="{0C8CDB14-16B9-4849-A889-EAD133D6E5D2}"/>
          </ac:spMkLst>
        </pc:spChg>
        <pc:spChg chg="add mod ord">
          <ac:chgData name="Nicolas Bourré" userId="3976cfa3-d3e1-428e-81d1-805acb964e52" providerId="ADAL" clId="{25B0D8B7-20E5-4620-ACC1-596B421E21D0}" dt="2020-11-09T14:15:51.724" v="14195" actId="20577"/>
          <ac:spMkLst>
            <pc:docMk/>
            <pc:sldMk cId="440635144" sldId="269"/>
            <ac:spMk id="6" creationId="{35416935-A62A-45B7-A411-6257B831A56A}"/>
          </ac:spMkLst>
        </pc:spChg>
      </pc:sldChg>
      <pc:sldChg chg="addSp delSp modSp add mod">
        <pc:chgData name="Nicolas Bourré" userId="3976cfa3-d3e1-428e-81d1-805acb964e52" providerId="ADAL" clId="{25B0D8B7-20E5-4620-ACC1-596B421E21D0}" dt="2020-11-06T16:38:55.509" v="5456" actId="962"/>
        <pc:sldMkLst>
          <pc:docMk/>
          <pc:sldMk cId="1430932428" sldId="270"/>
        </pc:sldMkLst>
        <pc:spChg chg="del mod">
          <ac:chgData name="Nicolas Bourré" userId="3976cfa3-d3e1-428e-81d1-805acb964e52" providerId="ADAL" clId="{25B0D8B7-20E5-4620-ACC1-596B421E21D0}" dt="2020-11-06T16:38:53.317" v="5454" actId="931"/>
          <ac:spMkLst>
            <pc:docMk/>
            <pc:sldMk cId="1430932428" sldId="270"/>
            <ac:spMk id="3" creationId="{E5585BA2-617B-45C6-B7FC-5E574574E4DD}"/>
          </ac:spMkLst>
        </pc:spChg>
        <pc:picChg chg="add mod">
          <ac:chgData name="Nicolas Bourré" userId="3976cfa3-d3e1-428e-81d1-805acb964e52" providerId="ADAL" clId="{25B0D8B7-20E5-4620-ACC1-596B421E21D0}" dt="2020-11-06T16:38:55.509" v="5456" actId="962"/>
          <ac:picMkLst>
            <pc:docMk/>
            <pc:sldMk cId="1430932428" sldId="270"/>
            <ac:picMk id="5" creationId="{19CEC0E8-2278-4C5F-98C3-420F2DDE5A7C}"/>
          </ac:picMkLst>
        </pc:picChg>
      </pc:sldChg>
      <pc:sldChg chg="delSp modSp new mod modClrScheme chgLayout">
        <pc:chgData name="Nicolas Bourré" userId="3976cfa3-d3e1-428e-81d1-805acb964e52" providerId="ADAL" clId="{25B0D8B7-20E5-4620-ACC1-596B421E21D0}" dt="2020-11-09T13:30:05.976" v="12729" actId="20577"/>
        <pc:sldMkLst>
          <pc:docMk/>
          <pc:sldMk cId="2868808560" sldId="271"/>
        </pc:sldMkLst>
        <pc:spChg chg="mod ord">
          <ac:chgData name="Nicolas Bourré" userId="3976cfa3-d3e1-428e-81d1-805acb964e52" providerId="ADAL" clId="{25B0D8B7-20E5-4620-ACC1-596B421E21D0}" dt="2020-11-06T16:40:21.012" v="5494" actId="700"/>
          <ac:spMkLst>
            <pc:docMk/>
            <pc:sldMk cId="2868808560" sldId="271"/>
            <ac:spMk id="2" creationId="{3FE4B1F4-C752-44DC-A155-0A01C0B3D045}"/>
          </ac:spMkLst>
        </pc:spChg>
        <pc:spChg chg="mod ord">
          <ac:chgData name="Nicolas Bourré" userId="3976cfa3-d3e1-428e-81d1-805acb964e52" providerId="ADAL" clId="{25B0D8B7-20E5-4620-ACC1-596B421E21D0}" dt="2020-11-09T13:30:05.976" v="12729" actId="20577"/>
          <ac:spMkLst>
            <pc:docMk/>
            <pc:sldMk cId="2868808560" sldId="271"/>
            <ac:spMk id="3" creationId="{D163E0E7-9A74-4135-A959-D61563A031DD}"/>
          </ac:spMkLst>
        </pc:spChg>
        <pc:spChg chg="del">
          <ac:chgData name="Nicolas Bourré" userId="3976cfa3-d3e1-428e-81d1-805acb964e52" providerId="ADAL" clId="{25B0D8B7-20E5-4620-ACC1-596B421E21D0}" dt="2020-11-06T16:40:21.012" v="5494" actId="700"/>
          <ac:spMkLst>
            <pc:docMk/>
            <pc:sldMk cId="2868808560" sldId="271"/>
            <ac:spMk id="4" creationId="{DC49334C-F175-437D-B25D-2111A19C11CD}"/>
          </ac:spMkLst>
        </pc:spChg>
      </pc:sldChg>
      <pc:sldChg chg="addSp delSp modSp new mod modClrScheme chgLayout">
        <pc:chgData name="Nicolas Bourré" userId="3976cfa3-d3e1-428e-81d1-805acb964e52" providerId="ADAL" clId="{25B0D8B7-20E5-4620-ACC1-596B421E21D0}" dt="2020-11-09T13:05:01.935" v="12068" actId="20577"/>
        <pc:sldMkLst>
          <pc:docMk/>
          <pc:sldMk cId="4225803342" sldId="272"/>
        </pc:sldMkLst>
        <pc:spChg chg="mod ord">
          <ac:chgData name="Nicolas Bourré" userId="3976cfa3-d3e1-428e-81d1-805acb964e52" providerId="ADAL" clId="{25B0D8B7-20E5-4620-ACC1-596B421E21D0}" dt="2020-11-06T17:03:45.443" v="6466" actId="700"/>
          <ac:spMkLst>
            <pc:docMk/>
            <pc:sldMk cId="4225803342" sldId="272"/>
            <ac:spMk id="2" creationId="{C329DD3C-2087-4132-A0DA-6BF85BB5C817}"/>
          </ac:spMkLst>
        </pc:spChg>
        <pc:spChg chg="mod ord">
          <ac:chgData name="Nicolas Bourré" userId="3976cfa3-d3e1-428e-81d1-805acb964e52" providerId="ADAL" clId="{25B0D8B7-20E5-4620-ACC1-596B421E21D0}" dt="2020-11-09T13:05:01.935" v="12068" actId="20577"/>
          <ac:spMkLst>
            <pc:docMk/>
            <pc:sldMk cId="4225803342" sldId="272"/>
            <ac:spMk id="3" creationId="{919560C2-60F3-467F-A163-7C1BD0025E23}"/>
          </ac:spMkLst>
        </pc:spChg>
        <pc:spChg chg="add del mod ord">
          <ac:chgData name="Nicolas Bourré" userId="3976cfa3-d3e1-428e-81d1-805acb964e52" providerId="ADAL" clId="{25B0D8B7-20E5-4620-ACC1-596B421E21D0}" dt="2020-11-06T17:03:49.927" v="6467" actId="931"/>
          <ac:spMkLst>
            <pc:docMk/>
            <pc:sldMk cId="4225803342" sldId="272"/>
            <ac:spMk id="4" creationId="{419F44A0-27CE-4C9A-9F1C-E300DB8129FC}"/>
          </ac:spMkLst>
        </pc:spChg>
        <pc:picChg chg="add mod">
          <ac:chgData name="Nicolas Bourré" userId="3976cfa3-d3e1-428e-81d1-805acb964e52" providerId="ADAL" clId="{25B0D8B7-20E5-4620-ACC1-596B421E21D0}" dt="2020-11-06T17:04:08.344" v="6472" actId="1076"/>
          <ac:picMkLst>
            <pc:docMk/>
            <pc:sldMk cId="4225803342" sldId="272"/>
            <ac:picMk id="6" creationId="{3E26B4A7-601F-464F-B43F-1179096F6B45}"/>
          </ac:picMkLst>
        </pc:picChg>
      </pc:sldChg>
      <pc:sldChg chg="addSp delSp modSp new mod modClrScheme chgLayout">
        <pc:chgData name="Nicolas Bourré" userId="3976cfa3-d3e1-428e-81d1-805acb964e52" providerId="ADAL" clId="{25B0D8B7-20E5-4620-ACC1-596B421E21D0}" dt="2020-11-06T19:27:43.834" v="8475" actId="1076"/>
        <pc:sldMkLst>
          <pc:docMk/>
          <pc:sldMk cId="3610272951" sldId="273"/>
        </pc:sldMkLst>
        <pc:spChg chg="mod ord">
          <ac:chgData name="Nicolas Bourré" userId="3976cfa3-d3e1-428e-81d1-805acb964e52" providerId="ADAL" clId="{25B0D8B7-20E5-4620-ACC1-596B421E21D0}" dt="2020-11-06T18:39:17.431" v="6511" actId="20577"/>
          <ac:spMkLst>
            <pc:docMk/>
            <pc:sldMk cId="3610272951" sldId="273"/>
            <ac:spMk id="2" creationId="{FB6973B4-C3A5-4F02-BB1C-C07D4C66EFA1}"/>
          </ac:spMkLst>
        </pc:spChg>
        <pc:spChg chg="del mod ord">
          <ac:chgData name="Nicolas Bourré" userId="3976cfa3-d3e1-428e-81d1-805acb964e52" providerId="ADAL" clId="{25B0D8B7-20E5-4620-ACC1-596B421E21D0}" dt="2020-11-06T18:39:11.035" v="6499" actId="700"/>
          <ac:spMkLst>
            <pc:docMk/>
            <pc:sldMk cId="3610272951" sldId="273"/>
            <ac:spMk id="3" creationId="{F0A76F44-F1F2-40C8-B0B6-689D085EC52A}"/>
          </ac:spMkLst>
        </pc:spChg>
        <pc:spChg chg="del">
          <ac:chgData name="Nicolas Bourré" userId="3976cfa3-d3e1-428e-81d1-805acb964e52" providerId="ADAL" clId="{25B0D8B7-20E5-4620-ACC1-596B421E21D0}" dt="2020-11-06T18:39:11.035" v="6499" actId="700"/>
          <ac:spMkLst>
            <pc:docMk/>
            <pc:sldMk cId="3610272951" sldId="273"/>
            <ac:spMk id="4" creationId="{252B7D2F-E048-45E1-A1A4-961D78C7AEDD}"/>
          </ac:spMkLst>
        </pc:spChg>
        <pc:spChg chg="add mod ord">
          <ac:chgData name="Nicolas Bourré" userId="3976cfa3-d3e1-428e-81d1-805acb964e52" providerId="ADAL" clId="{25B0D8B7-20E5-4620-ACC1-596B421E21D0}" dt="2020-11-06T19:27:37.386" v="8474" actId="20577"/>
          <ac:spMkLst>
            <pc:docMk/>
            <pc:sldMk cId="3610272951" sldId="273"/>
            <ac:spMk id="5" creationId="{08B4DBA3-51F4-40AB-BB67-6E0D57FDDE79}"/>
          </ac:spMkLst>
        </pc:spChg>
        <pc:spChg chg="add mod">
          <ac:chgData name="Nicolas Bourré" userId="3976cfa3-d3e1-428e-81d1-805acb964e52" providerId="ADAL" clId="{25B0D8B7-20E5-4620-ACC1-596B421E21D0}" dt="2020-11-06T19:27:43.834" v="8475" actId="1076"/>
          <ac:spMkLst>
            <pc:docMk/>
            <pc:sldMk cId="3610272951" sldId="273"/>
            <ac:spMk id="7" creationId="{1D264195-DAF7-445F-9B99-07886459A4A1}"/>
          </ac:spMkLst>
        </pc:spChg>
      </pc:sldChg>
      <pc:sldChg chg="modSp new mod">
        <pc:chgData name="Nicolas Bourré" userId="3976cfa3-d3e1-428e-81d1-805acb964e52" providerId="ADAL" clId="{25B0D8B7-20E5-4620-ACC1-596B421E21D0}" dt="2020-11-06T19:14:59.991" v="7806" actId="20577"/>
        <pc:sldMkLst>
          <pc:docMk/>
          <pc:sldMk cId="2614557524" sldId="274"/>
        </pc:sldMkLst>
        <pc:spChg chg="mod">
          <ac:chgData name="Nicolas Bourré" userId="3976cfa3-d3e1-428e-81d1-805acb964e52" providerId="ADAL" clId="{25B0D8B7-20E5-4620-ACC1-596B421E21D0}" dt="2020-11-06T19:14:59.991" v="7806" actId="20577"/>
          <ac:spMkLst>
            <pc:docMk/>
            <pc:sldMk cId="2614557524" sldId="274"/>
            <ac:spMk id="2" creationId="{BAB07511-8ABA-4A0B-98FE-A63138546608}"/>
          </ac:spMkLst>
        </pc:spChg>
        <pc:spChg chg="mod">
          <ac:chgData name="Nicolas Bourré" userId="3976cfa3-d3e1-428e-81d1-805acb964e52" providerId="ADAL" clId="{25B0D8B7-20E5-4620-ACC1-596B421E21D0}" dt="2020-11-06T19:13:28.375" v="7783" actId="20577"/>
          <ac:spMkLst>
            <pc:docMk/>
            <pc:sldMk cId="2614557524" sldId="274"/>
            <ac:spMk id="3" creationId="{7DE1E959-BB93-48CD-9494-6761C11762B3}"/>
          </ac:spMkLst>
        </pc:spChg>
      </pc:sldChg>
      <pc:sldChg chg="modSp new mod">
        <pc:chgData name="Nicolas Bourré" userId="3976cfa3-d3e1-428e-81d1-805acb964e52" providerId="ADAL" clId="{25B0D8B7-20E5-4620-ACC1-596B421E21D0}" dt="2020-11-06T19:21:34.110" v="8354" actId="20577"/>
        <pc:sldMkLst>
          <pc:docMk/>
          <pc:sldMk cId="1398843270" sldId="275"/>
        </pc:sldMkLst>
        <pc:spChg chg="mod">
          <ac:chgData name="Nicolas Bourré" userId="3976cfa3-d3e1-428e-81d1-805acb964e52" providerId="ADAL" clId="{25B0D8B7-20E5-4620-ACC1-596B421E21D0}" dt="2020-11-06T19:15:09.352" v="7808"/>
          <ac:spMkLst>
            <pc:docMk/>
            <pc:sldMk cId="1398843270" sldId="275"/>
            <ac:spMk id="2" creationId="{6AE0FD28-8890-4C87-BB4C-A4B08626369A}"/>
          </ac:spMkLst>
        </pc:spChg>
        <pc:spChg chg="mod">
          <ac:chgData name="Nicolas Bourré" userId="3976cfa3-d3e1-428e-81d1-805acb964e52" providerId="ADAL" clId="{25B0D8B7-20E5-4620-ACC1-596B421E21D0}" dt="2020-11-06T19:21:34.110" v="8354" actId="20577"/>
          <ac:spMkLst>
            <pc:docMk/>
            <pc:sldMk cId="1398843270" sldId="275"/>
            <ac:spMk id="3" creationId="{6E10A74F-CBD2-4885-B8F8-6DC106983A0E}"/>
          </ac:spMkLst>
        </pc:spChg>
      </pc:sldChg>
      <pc:sldChg chg="addSp delSp modSp new mod modClrScheme chgLayout">
        <pc:chgData name="Nicolas Bourré" userId="3976cfa3-d3e1-428e-81d1-805acb964e52" providerId="ADAL" clId="{25B0D8B7-20E5-4620-ACC1-596B421E21D0}" dt="2020-11-06T19:37:37.930" v="8894" actId="14100"/>
        <pc:sldMkLst>
          <pc:docMk/>
          <pc:sldMk cId="1424481794" sldId="276"/>
        </pc:sldMkLst>
        <pc:spChg chg="mod ord">
          <ac:chgData name="Nicolas Bourré" userId="3976cfa3-d3e1-428e-81d1-805acb964e52" providerId="ADAL" clId="{25B0D8B7-20E5-4620-ACC1-596B421E21D0}" dt="2020-11-06T19:36:01.992" v="8880" actId="700"/>
          <ac:spMkLst>
            <pc:docMk/>
            <pc:sldMk cId="1424481794" sldId="276"/>
            <ac:spMk id="2" creationId="{14D7EBC8-0093-4AFB-853E-A64C94050B48}"/>
          </ac:spMkLst>
        </pc:spChg>
        <pc:spChg chg="mod ord">
          <ac:chgData name="Nicolas Bourré" userId="3976cfa3-d3e1-428e-81d1-805acb964e52" providerId="ADAL" clId="{25B0D8B7-20E5-4620-ACC1-596B421E21D0}" dt="2020-11-06T19:37:37.930" v="8894" actId="14100"/>
          <ac:spMkLst>
            <pc:docMk/>
            <pc:sldMk cId="1424481794" sldId="276"/>
            <ac:spMk id="3" creationId="{0A11FB94-6CEF-44E8-AD70-B7A5077EE966}"/>
          </ac:spMkLst>
        </pc:spChg>
        <pc:spChg chg="add del mod ord">
          <ac:chgData name="Nicolas Bourré" userId="3976cfa3-d3e1-428e-81d1-805acb964e52" providerId="ADAL" clId="{25B0D8B7-20E5-4620-ACC1-596B421E21D0}" dt="2020-11-06T19:36:06.477" v="8881" actId="931"/>
          <ac:spMkLst>
            <pc:docMk/>
            <pc:sldMk cId="1424481794" sldId="276"/>
            <ac:spMk id="4" creationId="{30E1B3CA-09B6-47A7-AC00-A49C04CDF9B7}"/>
          </ac:spMkLst>
        </pc:spChg>
        <pc:picChg chg="add mod">
          <ac:chgData name="Nicolas Bourré" userId="3976cfa3-d3e1-428e-81d1-805acb964e52" providerId="ADAL" clId="{25B0D8B7-20E5-4620-ACC1-596B421E21D0}" dt="2020-11-06T19:37:02.586" v="8888" actId="1076"/>
          <ac:picMkLst>
            <pc:docMk/>
            <pc:sldMk cId="1424481794" sldId="276"/>
            <ac:picMk id="6" creationId="{10225247-44FC-4D66-A08C-299CC3593C6D}"/>
          </ac:picMkLst>
        </pc:picChg>
        <pc:picChg chg="add mod">
          <ac:chgData name="Nicolas Bourré" userId="3976cfa3-d3e1-428e-81d1-805acb964e52" providerId="ADAL" clId="{25B0D8B7-20E5-4620-ACC1-596B421E21D0}" dt="2020-11-06T19:37:18.327" v="8893" actId="14826"/>
          <ac:picMkLst>
            <pc:docMk/>
            <pc:sldMk cId="1424481794" sldId="276"/>
            <ac:picMk id="7" creationId="{854F7D80-703F-4461-9C1C-22A4206C2E37}"/>
          </ac:picMkLst>
        </pc:picChg>
      </pc:sldChg>
      <pc:sldChg chg="addSp delSp modSp new mod modClrScheme chgLayout">
        <pc:chgData name="Nicolas Bourré" userId="3976cfa3-d3e1-428e-81d1-805acb964e52" providerId="ADAL" clId="{25B0D8B7-20E5-4620-ACC1-596B421E21D0}" dt="2020-11-06T19:47:20.941" v="9167" actId="20577"/>
        <pc:sldMkLst>
          <pc:docMk/>
          <pc:sldMk cId="4005893311" sldId="277"/>
        </pc:sldMkLst>
        <pc:spChg chg="mod ord">
          <ac:chgData name="Nicolas Bourré" userId="3976cfa3-d3e1-428e-81d1-805acb964e52" providerId="ADAL" clId="{25B0D8B7-20E5-4620-ACC1-596B421E21D0}" dt="2020-11-06T19:39:01.552" v="8933" actId="700"/>
          <ac:spMkLst>
            <pc:docMk/>
            <pc:sldMk cId="4005893311" sldId="277"/>
            <ac:spMk id="2" creationId="{128DEEBF-BABB-4709-9DED-05547FCB7002}"/>
          </ac:spMkLst>
        </pc:spChg>
        <pc:spChg chg="del mod ord">
          <ac:chgData name="Nicolas Bourré" userId="3976cfa3-d3e1-428e-81d1-805acb964e52" providerId="ADAL" clId="{25B0D8B7-20E5-4620-ACC1-596B421E21D0}" dt="2020-11-06T19:39:01.552" v="8933" actId="700"/>
          <ac:spMkLst>
            <pc:docMk/>
            <pc:sldMk cId="4005893311" sldId="277"/>
            <ac:spMk id="3" creationId="{03B6D6D3-AC3E-4CDF-A10C-53A6E8D23EA9}"/>
          </ac:spMkLst>
        </pc:spChg>
        <pc:spChg chg="del">
          <ac:chgData name="Nicolas Bourré" userId="3976cfa3-d3e1-428e-81d1-805acb964e52" providerId="ADAL" clId="{25B0D8B7-20E5-4620-ACC1-596B421E21D0}" dt="2020-11-06T19:39:01.552" v="8933" actId="700"/>
          <ac:spMkLst>
            <pc:docMk/>
            <pc:sldMk cId="4005893311" sldId="277"/>
            <ac:spMk id="4" creationId="{02077D58-0D32-4C98-98C9-5B7688D471DE}"/>
          </ac:spMkLst>
        </pc:spChg>
        <pc:spChg chg="add mod ord">
          <ac:chgData name="Nicolas Bourré" userId="3976cfa3-d3e1-428e-81d1-805acb964e52" providerId="ADAL" clId="{25B0D8B7-20E5-4620-ACC1-596B421E21D0}" dt="2020-11-06T19:40:10.584" v="9137" actId="20577"/>
          <ac:spMkLst>
            <pc:docMk/>
            <pc:sldMk cId="4005893311" sldId="277"/>
            <ac:spMk id="5" creationId="{DE5218CF-7B3A-4805-9F30-C2621669C59D}"/>
          </ac:spMkLst>
        </pc:spChg>
        <pc:spChg chg="add mod">
          <ac:chgData name="Nicolas Bourré" userId="3976cfa3-d3e1-428e-81d1-805acb964e52" providerId="ADAL" clId="{25B0D8B7-20E5-4620-ACC1-596B421E21D0}" dt="2020-11-06T19:47:20.941" v="9167" actId="20577"/>
          <ac:spMkLst>
            <pc:docMk/>
            <pc:sldMk cId="4005893311" sldId="277"/>
            <ac:spMk id="7" creationId="{2EB0FA4C-8EA3-4875-95E0-18AA7EA686F3}"/>
          </ac:spMkLst>
        </pc:spChg>
      </pc:sldChg>
      <pc:sldChg chg="addSp modSp new mod">
        <pc:chgData name="Nicolas Bourré" userId="3976cfa3-d3e1-428e-81d1-805acb964e52" providerId="ADAL" clId="{25B0D8B7-20E5-4620-ACC1-596B421E21D0}" dt="2020-11-06T20:06:01.369" v="9857" actId="20577"/>
        <pc:sldMkLst>
          <pc:docMk/>
          <pc:sldMk cId="3129395758" sldId="278"/>
        </pc:sldMkLst>
        <pc:spChg chg="mod">
          <ac:chgData name="Nicolas Bourré" userId="3976cfa3-d3e1-428e-81d1-805acb964e52" providerId="ADAL" clId="{25B0D8B7-20E5-4620-ACC1-596B421E21D0}" dt="2020-11-06T19:49:41.632" v="9205" actId="20577"/>
          <ac:spMkLst>
            <pc:docMk/>
            <pc:sldMk cId="3129395758" sldId="278"/>
            <ac:spMk id="2" creationId="{A8289B1E-D95D-46A2-A626-3B0F16C82BF2}"/>
          </ac:spMkLst>
        </pc:spChg>
        <pc:spChg chg="mod">
          <ac:chgData name="Nicolas Bourré" userId="3976cfa3-d3e1-428e-81d1-805acb964e52" providerId="ADAL" clId="{25B0D8B7-20E5-4620-ACC1-596B421E21D0}" dt="2020-11-06T20:06:01.369" v="9857" actId="20577"/>
          <ac:spMkLst>
            <pc:docMk/>
            <pc:sldMk cId="3129395758" sldId="278"/>
            <ac:spMk id="3" creationId="{4ADDC02F-63FF-434D-AB61-E7E88E147ECA}"/>
          </ac:spMkLst>
        </pc:spChg>
        <pc:spChg chg="add mod">
          <ac:chgData name="Nicolas Bourré" userId="3976cfa3-d3e1-428e-81d1-805acb964e52" providerId="ADAL" clId="{25B0D8B7-20E5-4620-ACC1-596B421E21D0}" dt="2020-11-06T19:59:25.707" v="9621" actId="1076"/>
          <ac:spMkLst>
            <pc:docMk/>
            <pc:sldMk cId="3129395758" sldId="278"/>
            <ac:spMk id="5" creationId="{201F62F7-46BB-42EF-B7CC-778A2C778523}"/>
          </ac:spMkLst>
        </pc:spChg>
      </pc:sldChg>
      <pc:sldChg chg="addSp delSp modSp new mod modClrScheme chgLayout">
        <pc:chgData name="Nicolas Bourré" userId="3976cfa3-d3e1-428e-81d1-805acb964e52" providerId="ADAL" clId="{25B0D8B7-20E5-4620-ACC1-596B421E21D0}" dt="2020-11-09T13:22:35.272" v="12526" actId="1076"/>
        <pc:sldMkLst>
          <pc:docMk/>
          <pc:sldMk cId="2384072301" sldId="279"/>
        </pc:sldMkLst>
        <pc:spChg chg="mod ord">
          <ac:chgData name="Nicolas Bourré" userId="3976cfa3-d3e1-428e-81d1-805acb964e52" providerId="ADAL" clId="{25B0D8B7-20E5-4620-ACC1-596B421E21D0}" dt="2020-11-06T20:00:04.450" v="9632" actId="700"/>
          <ac:spMkLst>
            <pc:docMk/>
            <pc:sldMk cId="2384072301" sldId="279"/>
            <ac:spMk id="2" creationId="{4E7C06AD-4CFD-45D3-98AE-6CE33DB3549C}"/>
          </ac:spMkLst>
        </pc:spChg>
        <pc:spChg chg="del mod ord">
          <ac:chgData name="Nicolas Bourré" userId="3976cfa3-d3e1-428e-81d1-805acb964e52" providerId="ADAL" clId="{25B0D8B7-20E5-4620-ACC1-596B421E21D0}" dt="2020-11-06T20:00:04.450" v="9632" actId="700"/>
          <ac:spMkLst>
            <pc:docMk/>
            <pc:sldMk cId="2384072301" sldId="279"/>
            <ac:spMk id="3" creationId="{8284DB02-2684-4821-83A9-B39750808244}"/>
          </ac:spMkLst>
        </pc:spChg>
        <pc:spChg chg="add mod ord">
          <ac:chgData name="Nicolas Bourré" userId="3976cfa3-d3e1-428e-81d1-805acb964e52" providerId="ADAL" clId="{25B0D8B7-20E5-4620-ACC1-596B421E21D0}" dt="2020-11-06T20:18:15.337" v="10241" actId="20577"/>
          <ac:spMkLst>
            <pc:docMk/>
            <pc:sldMk cId="2384072301" sldId="279"/>
            <ac:spMk id="4" creationId="{0B83C5CC-1899-443C-8DDC-A0E667DC5740}"/>
          </ac:spMkLst>
        </pc:spChg>
        <pc:spChg chg="add del mod ord">
          <ac:chgData name="Nicolas Bourré" userId="3976cfa3-d3e1-428e-81d1-805acb964e52" providerId="ADAL" clId="{25B0D8B7-20E5-4620-ACC1-596B421E21D0}" dt="2020-11-06T20:00:08.103" v="9633" actId="931"/>
          <ac:spMkLst>
            <pc:docMk/>
            <pc:sldMk cId="2384072301" sldId="279"/>
            <ac:spMk id="5" creationId="{D65B05B9-4BC7-44FF-B434-4840592C3656}"/>
          </ac:spMkLst>
        </pc:spChg>
        <pc:spChg chg="add mod">
          <ac:chgData name="Nicolas Bourré" userId="3976cfa3-d3e1-428e-81d1-805acb964e52" providerId="ADAL" clId="{25B0D8B7-20E5-4620-ACC1-596B421E21D0}" dt="2020-11-09T13:22:35.272" v="12526" actId="1076"/>
          <ac:spMkLst>
            <pc:docMk/>
            <pc:sldMk cId="2384072301" sldId="279"/>
            <ac:spMk id="9" creationId="{FA4E1073-FAC2-478A-A256-A76739D70E2F}"/>
          </ac:spMkLst>
        </pc:spChg>
        <pc:picChg chg="add mod">
          <ac:chgData name="Nicolas Bourré" userId="3976cfa3-d3e1-428e-81d1-805acb964e52" providerId="ADAL" clId="{25B0D8B7-20E5-4620-ACC1-596B421E21D0}" dt="2020-11-06T20:12:45.899" v="9893" actId="1076"/>
          <ac:picMkLst>
            <pc:docMk/>
            <pc:sldMk cId="2384072301" sldId="279"/>
            <ac:picMk id="7" creationId="{19DD6F38-BB8A-43A0-8348-7EEF948D772A}"/>
          </ac:picMkLst>
        </pc:picChg>
      </pc:sldChg>
      <pc:sldChg chg="delSp modSp new mod modClrScheme chgLayout">
        <pc:chgData name="Nicolas Bourré" userId="3976cfa3-d3e1-428e-81d1-805acb964e52" providerId="ADAL" clId="{25B0D8B7-20E5-4620-ACC1-596B421E21D0}" dt="2020-11-06T20:22:42.009" v="10372" actId="14"/>
        <pc:sldMkLst>
          <pc:docMk/>
          <pc:sldMk cId="1908918554" sldId="280"/>
        </pc:sldMkLst>
        <pc:spChg chg="mod ord">
          <ac:chgData name="Nicolas Bourré" userId="3976cfa3-d3e1-428e-81d1-805acb964e52" providerId="ADAL" clId="{25B0D8B7-20E5-4620-ACC1-596B421E21D0}" dt="2020-11-06T20:16:36.307" v="10018" actId="700"/>
          <ac:spMkLst>
            <pc:docMk/>
            <pc:sldMk cId="1908918554" sldId="280"/>
            <ac:spMk id="2" creationId="{E46A8C59-5A6D-403F-80EA-F617CA9EED0E}"/>
          </ac:spMkLst>
        </pc:spChg>
        <pc:spChg chg="mod ord">
          <ac:chgData name="Nicolas Bourré" userId="3976cfa3-d3e1-428e-81d1-805acb964e52" providerId="ADAL" clId="{25B0D8B7-20E5-4620-ACC1-596B421E21D0}" dt="2020-11-06T20:22:42.009" v="10372" actId="14"/>
          <ac:spMkLst>
            <pc:docMk/>
            <pc:sldMk cId="1908918554" sldId="280"/>
            <ac:spMk id="3" creationId="{AC13C5A3-6088-413C-AE6C-8C5BCF05CC76}"/>
          </ac:spMkLst>
        </pc:spChg>
        <pc:spChg chg="del">
          <ac:chgData name="Nicolas Bourré" userId="3976cfa3-d3e1-428e-81d1-805acb964e52" providerId="ADAL" clId="{25B0D8B7-20E5-4620-ACC1-596B421E21D0}" dt="2020-11-06T20:16:36.307" v="10018" actId="700"/>
          <ac:spMkLst>
            <pc:docMk/>
            <pc:sldMk cId="1908918554" sldId="280"/>
            <ac:spMk id="4" creationId="{3EDEE1A9-EA8A-4FF2-A0AB-D782901450F0}"/>
          </ac:spMkLst>
        </pc:spChg>
      </pc:sldChg>
      <pc:sldChg chg="addSp delSp modSp new mod modClrScheme chgLayout">
        <pc:chgData name="Nicolas Bourré" userId="3976cfa3-d3e1-428e-81d1-805acb964e52" providerId="ADAL" clId="{25B0D8B7-20E5-4620-ACC1-596B421E21D0}" dt="2020-11-09T13:23:29.971" v="12639" actId="313"/>
        <pc:sldMkLst>
          <pc:docMk/>
          <pc:sldMk cId="3724106406" sldId="281"/>
        </pc:sldMkLst>
        <pc:spChg chg="mod ord">
          <ac:chgData name="Nicolas Bourré" userId="3976cfa3-d3e1-428e-81d1-805acb964e52" providerId="ADAL" clId="{25B0D8B7-20E5-4620-ACC1-596B421E21D0}" dt="2020-11-06T20:30:09.570" v="10674" actId="700"/>
          <ac:spMkLst>
            <pc:docMk/>
            <pc:sldMk cId="3724106406" sldId="281"/>
            <ac:spMk id="2" creationId="{50DC5397-53AD-430B-88E3-ADBCD67427C8}"/>
          </ac:spMkLst>
        </pc:spChg>
        <pc:spChg chg="mod ord">
          <ac:chgData name="Nicolas Bourré" userId="3976cfa3-d3e1-428e-81d1-805acb964e52" providerId="ADAL" clId="{25B0D8B7-20E5-4620-ACC1-596B421E21D0}" dt="2020-11-09T13:23:29.971" v="12639" actId="313"/>
          <ac:spMkLst>
            <pc:docMk/>
            <pc:sldMk cId="3724106406" sldId="281"/>
            <ac:spMk id="3" creationId="{2B6D3901-9C85-4740-8793-D5553942F455}"/>
          </ac:spMkLst>
        </pc:spChg>
        <pc:spChg chg="add del mod ord">
          <ac:chgData name="Nicolas Bourré" userId="3976cfa3-d3e1-428e-81d1-805acb964e52" providerId="ADAL" clId="{25B0D8B7-20E5-4620-ACC1-596B421E21D0}" dt="2020-11-06T20:30:15.248" v="10679" actId="478"/>
          <ac:spMkLst>
            <pc:docMk/>
            <pc:sldMk cId="3724106406" sldId="281"/>
            <ac:spMk id="4" creationId="{CF120142-6716-4C0D-8B5D-3ED182EAC1F5}"/>
          </ac:spMkLst>
        </pc:spChg>
        <pc:spChg chg="add mod">
          <ac:chgData name="Nicolas Bourré" userId="3976cfa3-d3e1-428e-81d1-805acb964e52" providerId="ADAL" clId="{25B0D8B7-20E5-4620-ACC1-596B421E21D0}" dt="2020-11-06T20:30:29.643" v="10685" actId="207"/>
          <ac:spMkLst>
            <pc:docMk/>
            <pc:sldMk cId="3724106406" sldId="281"/>
            <ac:spMk id="6" creationId="{A770FF7A-3FBF-422B-A749-0136FF49C383}"/>
          </ac:spMkLst>
        </pc:spChg>
      </pc:sldChg>
      <pc:sldChg chg="addSp delSp modSp new mod modClrScheme chgLayout">
        <pc:chgData name="Nicolas Bourré" userId="3976cfa3-d3e1-428e-81d1-805acb964e52" providerId="ADAL" clId="{25B0D8B7-20E5-4620-ACC1-596B421E21D0}" dt="2020-11-09T14:11:59.874" v="14128" actId="21"/>
        <pc:sldMkLst>
          <pc:docMk/>
          <pc:sldMk cId="2212653608" sldId="282"/>
        </pc:sldMkLst>
        <pc:spChg chg="mod ord">
          <ac:chgData name="Nicolas Bourré" userId="3976cfa3-d3e1-428e-81d1-805acb964e52" providerId="ADAL" clId="{25B0D8B7-20E5-4620-ACC1-596B421E21D0}" dt="2020-11-06T20:31:43.842" v="10693" actId="700"/>
          <ac:spMkLst>
            <pc:docMk/>
            <pc:sldMk cId="2212653608" sldId="282"/>
            <ac:spMk id="2" creationId="{4B0DE905-C203-4E23-9A00-9FA5C617D2BA}"/>
          </ac:spMkLst>
        </pc:spChg>
        <pc:spChg chg="del mod ord">
          <ac:chgData name="Nicolas Bourré" userId="3976cfa3-d3e1-428e-81d1-805acb964e52" providerId="ADAL" clId="{25B0D8B7-20E5-4620-ACC1-596B421E21D0}" dt="2020-11-06T20:31:43.842" v="10693" actId="700"/>
          <ac:spMkLst>
            <pc:docMk/>
            <pc:sldMk cId="2212653608" sldId="282"/>
            <ac:spMk id="3" creationId="{5C8C8766-2B3A-4456-8847-C0B4177523AB}"/>
          </ac:spMkLst>
        </pc:spChg>
        <pc:spChg chg="del">
          <ac:chgData name="Nicolas Bourré" userId="3976cfa3-d3e1-428e-81d1-805acb964e52" providerId="ADAL" clId="{25B0D8B7-20E5-4620-ACC1-596B421E21D0}" dt="2020-11-06T20:31:43.842" v="10693" actId="700"/>
          <ac:spMkLst>
            <pc:docMk/>
            <pc:sldMk cId="2212653608" sldId="282"/>
            <ac:spMk id="4" creationId="{B1519A41-5E42-415D-A996-0F03CBB878ED}"/>
          </ac:spMkLst>
        </pc:spChg>
        <pc:spChg chg="add mod ord">
          <ac:chgData name="Nicolas Bourré" userId="3976cfa3-d3e1-428e-81d1-805acb964e52" providerId="ADAL" clId="{25B0D8B7-20E5-4620-ACC1-596B421E21D0}" dt="2020-11-09T14:11:59.874" v="14128" actId="21"/>
          <ac:spMkLst>
            <pc:docMk/>
            <pc:sldMk cId="2212653608" sldId="282"/>
            <ac:spMk id="5" creationId="{9EB60181-04D9-482E-8F65-2EB63030C16C}"/>
          </ac:spMkLst>
        </pc:spChg>
      </pc:sldChg>
      <pc:sldChg chg="addSp delSp modSp new mod modClrScheme chgLayout">
        <pc:chgData name="Nicolas Bourré" userId="3976cfa3-d3e1-428e-81d1-805acb964e52" providerId="ADAL" clId="{25B0D8B7-20E5-4620-ACC1-596B421E21D0}" dt="2020-11-10T14:02:23.201" v="14906" actId="2165"/>
        <pc:sldMkLst>
          <pc:docMk/>
          <pc:sldMk cId="1374012132" sldId="283"/>
        </pc:sldMkLst>
        <pc:spChg chg="mod ord">
          <ac:chgData name="Nicolas Bourré" userId="3976cfa3-d3e1-428e-81d1-805acb964e52" providerId="ADAL" clId="{25B0D8B7-20E5-4620-ACC1-596B421E21D0}" dt="2020-11-09T14:19:52.941" v="14213" actId="20577"/>
          <ac:spMkLst>
            <pc:docMk/>
            <pc:sldMk cId="1374012132" sldId="283"/>
            <ac:spMk id="2" creationId="{3AE6A726-33B6-419B-B135-4739EA72ED6A}"/>
          </ac:spMkLst>
        </pc:spChg>
        <pc:spChg chg="del mod ord">
          <ac:chgData name="Nicolas Bourré" userId="3976cfa3-d3e1-428e-81d1-805acb964e52" providerId="ADAL" clId="{25B0D8B7-20E5-4620-ACC1-596B421E21D0}" dt="2020-11-09T14:03:25.723" v="13433" actId="700"/>
          <ac:spMkLst>
            <pc:docMk/>
            <pc:sldMk cId="1374012132" sldId="283"/>
            <ac:spMk id="3" creationId="{1E1AA9D4-BBA3-4285-B995-8BFA09D84D18}"/>
          </ac:spMkLst>
        </pc:spChg>
        <pc:spChg chg="del">
          <ac:chgData name="Nicolas Bourré" userId="3976cfa3-d3e1-428e-81d1-805acb964e52" providerId="ADAL" clId="{25B0D8B7-20E5-4620-ACC1-596B421E21D0}" dt="2020-11-09T14:03:25.723" v="13433" actId="700"/>
          <ac:spMkLst>
            <pc:docMk/>
            <pc:sldMk cId="1374012132" sldId="283"/>
            <ac:spMk id="4" creationId="{2B13BB9B-DE7D-46AF-B234-73EB6911D292}"/>
          </ac:spMkLst>
        </pc:spChg>
        <pc:spChg chg="add del mod ord">
          <ac:chgData name="Nicolas Bourré" userId="3976cfa3-d3e1-428e-81d1-805acb964e52" providerId="ADAL" clId="{25B0D8B7-20E5-4620-ACC1-596B421E21D0}" dt="2020-11-09T14:04:09.835" v="13484" actId="3680"/>
          <ac:spMkLst>
            <pc:docMk/>
            <pc:sldMk cId="1374012132" sldId="283"/>
            <ac:spMk id="5" creationId="{DA90092F-7FC4-442E-BD31-C1577E01B768}"/>
          </ac:spMkLst>
        </pc:spChg>
        <pc:graphicFrameChg chg="add del mod ord modGraphic">
          <ac:chgData name="Nicolas Bourré" userId="3976cfa3-d3e1-428e-81d1-805acb964e52" providerId="ADAL" clId="{25B0D8B7-20E5-4620-ACC1-596B421E21D0}" dt="2020-11-09T14:04:05.399" v="13483" actId="3680"/>
          <ac:graphicFrameMkLst>
            <pc:docMk/>
            <pc:sldMk cId="1374012132" sldId="283"/>
            <ac:graphicFrameMk id="6" creationId="{F49CA06B-E6F2-4B0A-91CE-754C8233BA30}"/>
          </ac:graphicFrameMkLst>
        </pc:graphicFrameChg>
        <pc:graphicFrameChg chg="add mod ord modGraphic">
          <ac:chgData name="Nicolas Bourré" userId="3976cfa3-d3e1-428e-81d1-805acb964e52" providerId="ADAL" clId="{25B0D8B7-20E5-4620-ACC1-596B421E21D0}" dt="2020-11-10T14:02:23.201" v="14906" actId="2165"/>
          <ac:graphicFrameMkLst>
            <pc:docMk/>
            <pc:sldMk cId="1374012132" sldId="283"/>
            <ac:graphicFrameMk id="7" creationId="{C447D328-E96C-4EF7-BC87-52E5C9918741}"/>
          </ac:graphicFrameMkLst>
        </pc:graphicFrameChg>
      </pc:sldChg>
      <pc:sldChg chg="addSp delSp modSp new mod modClrScheme chgLayout">
        <pc:chgData name="Nicolas Bourré" userId="3976cfa3-d3e1-428e-81d1-805acb964e52" providerId="ADAL" clId="{25B0D8B7-20E5-4620-ACC1-596B421E21D0}" dt="2020-11-09T14:00:31.604" v="13418" actId="1076"/>
        <pc:sldMkLst>
          <pc:docMk/>
          <pc:sldMk cId="3056396055" sldId="284"/>
        </pc:sldMkLst>
        <pc:spChg chg="mod ord">
          <ac:chgData name="Nicolas Bourré" userId="3976cfa3-d3e1-428e-81d1-805acb964e52" providerId="ADAL" clId="{25B0D8B7-20E5-4620-ACC1-596B421E21D0}" dt="2020-11-09T01:14:00.374" v="11466" actId="20577"/>
          <ac:spMkLst>
            <pc:docMk/>
            <pc:sldMk cId="3056396055" sldId="284"/>
            <ac:spMk id="2" creationId="{64270B7D-B321-4B34-A9B8-175ECE076ED1}"/>
          </ac:spMkLst>
        </pc:spChg>
        <pc:spChg chg="del mod ord">
          <ac:chgData name="Nicolas Bourré" userId="3976cfa3-d3e1-428e-81d1-805acb964e52" providerId="ADAL" clId="{25B0D8B7-20E5-4620-ACC1-596B421E21D0}" dt="2020-11-09T01:13:43.763" v="11418" actId="700"/>
          <ac:spMkLst>
            <pc:docMk/>
            <pc:sldMk cId="3056396055" sldId="284"/>
            <ac:spMk id="3" creationId="{31802B98-9210-451C-9268-AEDEA57545CB}"/>
          </ac:spMkLst>
        </pc:spChg>
        <pc:spChg chg="del">
          <ac:chgData name="Nicolas Bourré" userId="3976cfa3-d3e1-428e-81d1-805acb964e52" providerId="ADAL" clId="{25B0D8B7-20E5-4620-ACC1-596B421E21D0}" dt="2020-11-09T01:13:43.763" v="11418" actId="700"/>
          <ac:spMkLst>
            <pc:docMk/>
            <pc:sldMk cId="3056396055" sldId="284"/>
            <ac:spMk id="4" creationId="{80772DD3-7037-439B-8FE4-E09DB17150EC}"/>
          </ac:spMkLst>
        </pc:spChg>
        <pc:spChg chg="add mod">
          <ac:chgData name="Nicolas Bourré" userId="3976cfa3-d3e1-428e-81d1-805acb964e52" providerId="ADAL" clId="{25B0D8B7-20E5-4620-ACC1-596B421E21D0}" dt="2020-11-09T14:00:31.604" v="13418" actId="1076"/>
          <ac:spMkLst>
            <pc:docMk/>
            <pc:sldMk cId="3056396055" sldId="284"/>
            <ac:spMk id="5" creationId="{146DBAC7-D7A0-4544-AACE-292CE686BD43}"/>
          </ac:spMkLst>
        </pc:spChg>
        <pc:spChg chg="add del mod ord">
          <ac:chgData name="Nicolas Bourré" userId="3976cfa3-d3e1-428e-81d1-805acb964e52" providerId="ADAL" clId="{25B0D8B7-20E5-4620-ACC1-596B421E21D0}" dt="2020-11-09T01:13:45.534" v="11419" actId="700"/>
          <ac:spMkLst>
            <pc:docMk/>
            <pc:sldMk cId="3056396055" sldId="284"/>
            <ac:spMk id="5" creationId="{4E806056-B011-4F48-9E3B-151ECE9BDE7C}"/>
          </ac:spMkLst>
        </pc:spChg>
        <pc:spChg chg="add mod ord">
          <ac:chgData name="Nicolas Bourré" userId="3976cfa3-d3e1-428e-81d1-805acb964e52" providerId="ADAL" clId="{25B0D8B7-20E5-4620-ACC1-596B421E21D0}" dt="2020-11-09T13:51:34.197" v="12984" actId="21"/>
          <ac:spMkLst>
            <pc:docMk/>
            <pc:sldMk cId="3056396055" sldId="284"/>
            <ac:spMk id="6" creationId="{E7F92B59-5237-416B-B79B-88499D2E2F2C}"/>
          </ac:spMkLst>
        </pc:spChg>
        <pc:spChg chg="add del mod">
          <ac:chgData name="Nicolas Bourré" userId="3976cfa3-d3e1-428e-81d1-805acb964e52" providerId="ADAL" clId="{25B0D8B7-20E5-4620-ACC1-596B421E21D0}" dt="2020-11-09T13:51:44.482" v="12988" actId="21"/>
          <ac:spMkLst>
            <pc:docMk/>
            <pc:sldMk cId="3056396055" sldId="284"/>
            <ac:spMk id="7" creationId="{037D8ABD-4B08-4DD6-B9E5-1AE65679F9D9}"/>
          </ac:spMkLst>
        </pc:spChg>
      </pc:sldChg>
      <pc:sldChg chg="addSp modSp add mod">
        <pc:chgData name="Nicolas Bourré" userId="3976cfa3-d3e1-428e-81d1-805acb964e52" providerId="ADAL" clId="{25B0D8B7-20E5-4620-ACC1-596B421E21D0}" dt="2020-11-09T13:12:56.231" v="12524" actId="1076"/>
        <pc:sldMkLst>
          <pc:docMk/>
          <pc:sldMk cId="3216665247" sldId="285"/>
        </pc:sldMkLst>
        <pc:spChg chg="mod">
          <ac:chgData name="Nicolas Bourré" userId="3976cfa3-d3e1-428e-81d1-805acb964e52" providerId="ADAL" clId="{25B0D8B7-20E5-4620-ACC1-596B421E21D0}" dt="2020-11-09T13:09:42.610" v="12309" actId="113"/>
          <ac:spMkLst>
            <pc:docMk/>
            <pc:sldMk cId="3216665247" sldId="285"/>
            <ac:spMk id="2" creationId="{6AE0FD28-8890-4C87-BB4C-A4B08626369A}"/>
          </ac:spMkLst>
        </pc:spChg>
        <pc:spChg chg="mod">
          <ac:chgData name="Nicolas Bourré" userId="3976cfa3-d3e1-428e-81d1-805acb964e52" providerId="ADAL" clId="{25B0D8B7-20E5-4620-ACC1-596B421E21D0}" dt="2020-11-09T13:11:22.279" v="12519" actId="20577"/>
          <ac:spMkLst>
            <pc:docMk/>
            <pc:sldMk cId="3216665247" sldId="285"/>
            <ac:spMk id="3" creationId="{6E10A74F-CBD2-4885-B8F8-6DC106983A0E}"/>
          </ac:spMkLst>
        </pc:spChg>
        <pc:spChg chg="add mod">
          <ac:chgData name="Nicolas Bourré" userId="3976cfa3-d3e1-428e-81d1-805acb964e52" providerId="ADAL" clId="{25B0D8B7-20E5-4620-ACC1-596B421E21D0}" dt="2020-11-09T13:12:56.231" v="12524" actId="1076"/>
          <ac:spMkLst>
            <pc:docMk/>
            <pc:sldMk cId="3216665247" sldId="285"/>
            <ac:spMk id="5" creationId="{7D9E4DC3-05DF-4263-8747-D15E139235D9}"/>
          </ac:spMkLst>
        </pc:spChg>
      </pc:sldChg>
      <pc:sldChg chg="addSp modSp new mod">
        <pc:chgData name="Nicolas Bourré" userId="3976cfa3-d3e1-428e-81d1-805acb964e52" providerId="ADAL" clId="{25B0D8B7-20E5-4620-ACC1-596B421E21D0}" dt="2020-11-09T13:59:54.036" v="13417" actId="20577"/>
        <pc:sldMkLst>
          <pc:docMk/>
          <pc:sldMk cId="1484432352" sldId="286"/>
        </pc:sldMkLst>
        <pc:spChg chg="mod">
          <ac:chgData name="Nicolas Bourré" userId="3976cfa3-d3e1-428e-81d1-805acb964e52" providerId="ADAL" clId="{25B0D8B7-20E5-4620-ACC1-596B421E21D0}" dt="2020-11-09T13:45:31.923" v="12983" actId="20577"/>
          <ac:spMkLst>
            <pc:docMk/>
            <pc:sldMk cId="1484432352" sldId="286"/>
            <ac:spMk id="2" creationId="{1322030F-2A0B-4739-B3F4-40BD372DB9BD}"/>
          </ac:spMkLst>
        </pc:spChg>
        <pc:spChg chg="mod">
          <ac:chgData name="Nicolas Bourré" userId="3976cfa3-d3e1-428e-81d1-805acb964e52" providerId="ADAL" clId="{25B0D8B7-20E5-4620-ACC1-596B421E21D0}" dt="2020-11-09T13:59:54.036" v="13417" actId="20577"/>
          <ac:spMkLst>
            <pc:docMk/>
            <pc:sldMk cId="1484432352" sldId="286"/>
            <ac:spMk id="3" creationId="{CFB552AA-91FD-4B03-9894-0A58CA19592A}"/>
          </ac:spMkLst>
        </pc:spChg>
        <pc:spChg chg="add mod">
          <ac:chgData name="Nicolas Bourré" userId="3976cfa3-d3e1-428e-81d1-805acb964e52" providerId="ADAL" clId="{25B0D8B7-20E5-4620-ACC1-596B421E21D0}" dt="2020-11-09T13:52:23.674" v="12994" actId="1076"/>
          <ac:spMkLst>
            <pc:docMk/>
            <pc:sldMk cId="1484432352" sldId="286"/>
            <ac:spMk id="5" creationId="{35F347BB-9D7B-4F2C-A622-9F3A3D76863C}"/>
          </ac:spMkLst>
        </pc:spChg>
      </pc:sldChg>
      <pc:sldChg chg="modSp new mod ord">
        <pc:chgData name="Nicolas Bourré" userId="3976cfa3-d3e1-428e-81d1-805acb964e52" providerId="ADAL" clId="{25B0D8B7-20E5-4620-ACC1-596B421E21D0}" dt="2020-11-09T14:10:16.956" v="13923" actId="20577"/>
        <pc:sldMkLst>
          <pc:docMk/>
          <pc:sldMk cId="3837581459" sldId="287"/>
        </pc:sldMkLst>
        <pc:spChg chg="mod">
          <ac:chgData name="Nicolas Bourré" userId="3976cfa3-d3e1-428e-81d1-805acb964e52" providerId="ADAL" clId="{25B0D8B7-20E5-4620-ACC1-596B421E21D0}" dt="2020-11-09T14:09:28.165" v="13732" actId="20577"/>
          <ac:spMkLst>
            <pc:docMk/>
            <pc:sldMk cId="3837581459" sldId="287"/>
            <ac:spMk id="2" creationId="{17B74EE0-57CC-4BB3-8A11-BC2173B3E0FD}"/>
          </ac:spMkLst>
        </pc:spChg>
        <pc:spChg chg="mod">
          <ac:chgData name="Nicolas Bourré" userId="3976cfa3-d3e1-428e-81d1-805acb964e52" providerId="ADAL" clId="{25B0D8B7-20E5-4620-ACC1-596B421E21D0}" dt="2020-11-09T14:10:16.956" v="13923" actId="20577"/>
          <ac:spMkLst>
            <pc:docMk/>
            <pc:sldMk cId="3837581459" sldId="287"/>
            <ac:spMk id="3" creationId="{218DDCAD-385E-4746-96E2-65617EEB19B7}"/>
          </ac:spMkLst>
        </pc:spChg>
      </pc:sldChg>
      <pc:sldChg chg="modSp new mod">
        <pc:chgData name="Nicolas Bourré" userId="3976cfa3-d3e1-428e-81d1-805acb964e52" providerId="ADAL" clId="{25B0D8B7-20E5-4620-ACC1-596B421E21D0}" dt="2020-11-09T14:12:05.690" v="14138"/>
        <pc:sldMkLst>
          <pc:docMk/>
          <pc:sldMk cId="2596590569" sldId="288"/>
        </pc:sldMkLst>
        <pc:spChg chg="mod">
          <ac:chgData name="Nicolas Bourré" userId="3976cfa3-d3e1-428e-81d1-805acb964e52" providerId="ADAL" clId="{25B0D8B7-20E5-4620-ACC1-596B421E21D0}" dt="2020-11-09T14:12:04.108" v="14137" actId="20577"/>
          <ac:spMkLst>
            <pc:docMk/>
            <pc:sldMk cId="2596590569" sldId="288"/>
            <ac:spMk id="2" creationId="{B89A93C9-A6E5-4BFF-9307-D37D08556E96}"/>
          </ac:spMkLst>
        </pc:spChg>
        <pc:spChg chg="mod">
          <ac:chgData name="Nicolas Bourré" userId="3976cfa3-d3e1-428e-81d1-805acb964e52" providerId="ADAL" clId="{25B0D8B7-20E5-4620-ACC1-596B421E21D0}" dt="2020-11-09T14:12:05.690" v="14138"/>
          <ac:spMkLst>
            <pc:docMk/>
            <pc:sldMk cId="2596590569" sldId="288"/>
            <ac:spMk id="3" creationId="{0991F9BB-E1EF-4A45-9645-A3D590851E63}"/>
          </ac:spMkLst>
        </pc:spChg>
      </pc:sldChg>
      <pc:sldChg chg="addSp delSp modSp new mod modNotesTx">
        <pc:chgData name="Nicolas Bourré" userId="3976cfa3-d3e1-428e-81d1-805acb964e52" providerId="ADAL" clId="{25B0D8B7-20E5-4620-ACC1-596B421E21D0}" dt="2020-11-09T14:27:30.603" v="14905" actId="20577"/>
        <pc:sldMkLst>
          <pc:docMk/>
          <pc:sldMk cId="3518729407" sldId="289"/>
        </pc:sldMkLst>
        <pc:spChg chg="mod">
          <ac:chgData name="Nicolas Bourré" userId="3976cfa3-d3e1-428e-81d1-805acb964e52" providerId="ADAL" clId="{25B0D8B7-20E5-4620-ACC1-596B421E21D0}" dt="2020-11-09T14:20:15.564" v="14259" actId="20577"/>
          <ac:spMkLst>
            <pc:docMk/>
            <pc:sldMk cId="3518729407" sldId="289"/>
            <ac:spMk id="2" creationId="{29DA3652-68FE-42B8-B954-FA232EA58D79}"/>
          </ac:spMkLst>
        </pc:spChg>
        <pc:spChg chg="mod">
          <ac:chgData name="Nicolas Bourré" userId="3976cfa3-d3e1-428e-81d1-805acb964e52" providerId="ADAL" clId="{25B0D8B7-20E5-4620-ACC1-596B421E21D0}" dt="2020-11-09T14:27:30.603" v="14905" actId="20577"/>
          <ac:spMkLst>
            <pc:docMk/>
            <pc:sldMk cId="3518729407" sldId="289"/>
            <ac:spMk id="3" creationId="{C921A92E-3583-48C5-8609-4AB8240CF3A7}"/>
          </ac:spMkLst>
        </pc:spChg>
        <pc:spChg chg="add del">
          <ac:chgData name="Nicolas Bourré" userId="3976cfa3-d3e1-428e-81d1-805acb964e52" providerId="ADAL" clId="{25B0D8B7-20E5-4620-ACC1-596B421E21D0}" dt="2020-11-09T14:20:36.557" v="14335"/>
          <ac:spMkLst>
            <pc:docMk/>
            <pc:sldMk cId="3518729407" sldId="289"/>
            <ac:spMk id="4" creationId="{6E716297-A179-423E-9483-6E7917037516}"/>
          </ac:spMkLst>
        </pc:spChg>
        <pc:spChg chg="add del mod">
          <ac:chgData name="Nicolas Bourré" userId="3976cfa3-d3e1-428e-81d1-805acb964e52" providerId="ADAL" clId="{25B0D8B7-20E5-4620-ACC1-596B421E21D0}" dt="2020-11-09T14:24:21.293" v="14619" actId="478"/>
          <ac:spMkLst>
            <pc:docMk/>
            <pc:sldMk cId="3518729407" sldId="289"/>
            <ac:spMk id="5" creationId="{FF8DB30E-FA11-420E-9AB2-DE354BF13C03}"/>
          </ac:spMkLst>
        </pc:spChg>
        <pc:spChg chg="add mod">
          <ac:chgData name="Nicolas Bourré" userId="3976cfa3-d3e1-428e-81d1-805acb964e52" providerId="ADAL" clId="{25B0D8B7-20E5-4620-ACC1-596B421E21D0}" dt="2020-11-09T14:27:04.150" v="14872" actId="1076"/>
          <ac:spMkLst>
            <pc:docMk/>
            <pc:sldMk cId="3518729407" sldId="289"/>
            <ac:spMk id="7" creationId="{29FF172F-802D-46DF-9E5E-CBCD071F300E}"/>
          </ac:spMkLst>
        </pc:spChg>
      </pc:sldChg>
    </pc:docChg>
  </pc:docChgLst>
  <pc:docChgLst>
    <pc:chgData name="Nicolas Bourré" userId="3976cfa3-d3e1-428e-81d1-805acb964e52" providerId="ADAL" clId="{49D784D0-61A4-F94C-B00D-FA50F3D993C9}"/>
    <pc:docChg chg="modSld sldOrd">
      <pc:chgData name="Nicolas Bourré" userId="3976cfa3-d3e1-428e-81d1-805acb964e52" providerId="ADAL" clId="{49D784D0-61A4-F94C-B00D-FA50F3D993C9}" dt="2020-11-10T20:04:02.935" v="5" actId="20578"/>
      <pc:docMkLst>
        <pc:docMk/>
      </pc:docMkLst>
      <pc:sldChg chg="ord">
        <pc:chgData name="Nicolas Bourré" userId="3976cfa3-d3e1-428e-81d1-805acb964e52" providerId="ADAL" clId="{49D784D0-61A4-F94C-B00D-FA50F3D993C9}" dt="2020-11-10T20:04:02.935" v="5" actId="20578"/>
        <pc:sldMkLst>
          <pc:docMk/>
          <pc:sldMk cId="1374012132" sldId="283"/>
        </pc:sldMkLst>
      </pc:sldChg>
      <pc:sldChg chg="modSp mod">
        <pc:chgData name="Nicolas Bourré" userId="3976cfa3-d3e1-428e-81d1-805acb964e52" providerId="ADAL" clId="{49D784D0-61A4-F94C-B00D-FA50F3D993C9}" dt="2020-11-10T20:00:52.940" v="4" actId="20577"/>
        <pc:sldMkLst>
          <pc:docMk/>
          <pc:sldMk cId="3056396055" sldId="284"/>
        </pc:sldMkLst>
        <pc:spChg chg="mod">
          <ac:chgData name="Nicolas Bourré" userId="3976cfa3-d3e1-428e-81d1-805acb964e52" providerId="ADAL" clId="{49D784D0-61A4-F94C-B00D-FA50F3D993C9}" dt="2020-11-10T20:00:52.940" v="4" actId="20577"/>
          <ac:spMkLst>
            <pc:docMk/>
            <pc:sldMk cId="3056396055" sldId="284"/>
            <ac:spMk id="6" creationId="{E7F92B59-5237-416B-B79B-88499D2E2F2C}"/>
          </ac:spMkLst>
        </pc:spChg>
      </pc:sldChg>
    </pc:docChg>
  </pc:docChgLst>
  <pc:docChgLst>
    <pc:chgData name="Nicolas Bourré" userId="3976cfa3-d3e1-428e-81d1-805acb964e52" providerId="ADAL" clId="{CEDA9F8C-9ED2-44F8-BC38-B5B0FBF0835E}"/>
    <pc:docChg chg="undo custSel addSld modSld">
      <pc:chgData name="Nicolas Bourré" userId="3976cfa3-d3e1-428e-81d1-805acb964e52" providerId="ADAL" clId="{CEDA9F8C-9ED2-44F8-BC38-B5B0FBF0835E}" dt="2021-11-15T15:53:30.327" v="764" actId="20577"/>
      <pc:docMkLst>
        <pc:docMk/>
      </pc:docMkLst>
      <pc:sldChg chg="modSp mod">
        <pc:chgData name="Nicolas Bourré" userId="3976cfa3-d3e1-428e-81d1-805acb964e52" providerId="ADAL" clId="{CEDA9F8C-9ED2-44F8-BC38-B5B0FBF0835E}" dt="2021-11-15T15:52:36.119" v="735" actId="20577"/>
        <pc:sldMkLst>
          <pc:docMk/>
          <pc:sldMk cId="2868808560" sldId="271"/>
        </pc:sldMkLst>
        <pc:spChg chg="mod">
          <ac:chgData name="Nicolas Bourré" userId="3976cfa3-d3e1-428e-81d1-805acb964e52" providerId="ADAL" clId="{CEDA9F8C-9ED2-44F8-BC38-B5B0FBF0835E}" dt="2021-11-15T15:46:04.375" v="47" actId="20577"/>
          <ac:spMkLst>
            <pc:docMk/>
            <pc:sldMk cId="2868808560" sldId="271"/>
            <ac:spMk id="2" creationId="{3FE4B1F4-C752-44DC-A155-0A01C0B3D045}"/>
          </ac:spMkLst>
        </pc:spChg>
        <pc:spChg chg="mod">
          <ac:chgData name="Nicolas Bourré" userId="3976cfa3-d3e1-428e-81d1-805acb964e52" providerId="ADAL" clId="{CEDA9F8C-9ED2-44F8-BC38-B5B0FBF0835E}" dt="2021-11-15T15:52:36.119" v="735" actId="20577"/>
          <ac:spMkLst>
            <pc:docMk/>
            <pc:sldMk cId="2868808560" sldId="271"/>
            <ac:spMk id="3" creationId="{D163E0E7-9A74-4135-A959-D61563A031DD}"/>
          </ac:spMkLst>
        </pc:spChg>
      </pc:sldChg>
      <pc:sldChg chg="modSp mod">
        <pc:chgData name="Nicolas Bourré" userId="3976cfa3-d3e1-428e-81d1-805acb964e52" providerId="ADAL" clId="{CEDA9F8C-9ED2-44F8-BC38-B5B0FBF0835E}" dt="2021-11-15T15:53:30.327" v="764" actId="20577"/>
        <pc:sldMkLst>
          <pc:docMk/>
          <pc:sldMk cId="3837581459" sldId="287"/>
        </pc:sldMkLst>
        <pc:spChg chg="mod">
          <ac:chgData name="Nicolas Bourré" userId="3976cfa3-d3e1-428e-81d1-805acb964e52" providerId="ADAL" clId="{CEDA9F8C-9ED2-44F8-BC38-B5B0FBF0835E}" dt="2021-11-15T15:53:30.327" v="764" actId="20577"/>
          <ac:spMkLst>
            <pc:docMk/>
            <pc:sldMk cId="3837581459" sldId="287"/>
            <ac:spMk id="3" creationId="{218DDCAD-385E-4746-96E2-65617EEB19B7}"/>
          </ac:spMkLst>
        </pc:spChg>
      </pc:sldChg>
      <pc:sldChg chg="modSp new mod modNotesTx">
        <pc:chgData name="Nicolas Bourré" userId="3976cfa3-d3e1-428e-81d1-805acb964e52" providerId="ADAL" clId="{CEDA9F8C-9ED2-44F8-BC38-B5B0FBF0835E}" dt="2021-11-15T15:49:28.603" v="432" actId="15"/>
        <pc:sldMkLst>
          <pc:docMk/>
          <pc:sldMk cId="3378998988" sldId="294"/>
        </pc:sldMkLst>
        <pc:spChg chg="mod">
          <ac:chgData name="Nicolas Bourré" userId="3976cfa3-d3e1-428e-81d1-805acb964e52" providerId="ADAL" clId="{CEDA9F8C-9ED2-44F8-BC38-B5B0FBF0835E}" dt="2021-11-15T15:45:49.176" v="23" actId="20577"/>
          <ac:spMkLst>
            <pc:docMk/>
            <pc:sldMk cId="3378998988" sldId="294"/>
            <ac:spMk id="2" creationId="{834D5C8C-FD82-4CFF-BF1D-06731E291C21}"/>
          </ac:spMkLst>
        </pc:spChg>
        <pc:spChg chg="mod">
          <ac:chgData name="Nicolas Bourré" userId="3976cfa3-d3e1-428e-81d1-805acb964e52" providerId="ADAL" clId="{CEDA9F8C-9ED2-44F8-BC38-B5B0FBF0835E}" dt="2021-11-15T15:49:28.603" v="432" actId="15"/>
          <ac:spMkLst>
            <pc:docMk/>
            <pc:sldMk cId="3378998988" sldId="294"/>
            <ac:spMk id="3" creationId="{9185E5E3-CC9C-4CBA-8A7A-028FC03E7561}"/>
          </ac:spMkLst>
        </pc:spChg>
      </pc:sldChg>
      <pc:sldChg chg="addSp delSp modSp new mod">
        <pc:chgData name="Nicolas Bourré" userId="3976cfa3-d3e1-428e-81d1-805acb964e52" providerId="ADAL" clId="{CEDA9F8C-9ED2-44F8-BC38-B5B0FBF0835E}" dt="2021-11-15T15:52:01.936" v="701" actId="478"/>
        <pc:sldMkLst>
          <pc:docMk/>
          <pc:sldMk cId="2605281784" sldId="295"/>
        </pc:sldMkLst>
        <pc:spChg chg="mod">
          <ac:chgData name="Nicolas Bourré" userId="3976cfa3-d3e1-428e-81d1-805acb964e52" providerId="ADAL" clId="{CEDA9F8C-9ED2-44F8-BC38-B5B0FBF0835E}" dt="2021-11-15T15:49:35.374" v="455" actId="20577"/>
          <ac:spMkLst>
            <pc:docMk/>
            <pc:sldMk cId="2605281784" sldId="295"/>
            <ac:spMk id="2" creationId="{EE7026DC-DAF4-4F25-9B53-9495AAC5F0CC}"/>
          </ac:spMkLst>
        </pc:spChg>
        <pc:spChg chg="mod">
          <ac:chgData name="Nicolas Bourré" userId="3976cfa3-d3e1-428e-81d1-805acb964e52" providerId="ADAL" clId="{CEDA9F8C-9ED2-44F8-BC38-B5B0FBF0835E}" dt="2021-11-15T15:51:40.195" v="700" actId="404"/>
          <ac:spMkLst>
            <pc:docMk/>
            <pc:sldMk cId="2605281784" sldId="295"/>
            <ac:spMk id="3" creationId="{410CC7B2-7389-4043-A63D-32ABC115C6DD}"/>
          </ac:spMkLst>
        </pc:spChg>
        <pc:spChg chg="add del">
          <ac:chgData name="Nicolas Bourré" userId="3976cfa3-d3e1-428e-81d1-805acb964e52" providerId="ADAL" clId="{CEDA9F8C-9ED2-44F8-BC38-B5B0FBF0835E}" dt="2021-11-15T15:52:01.936" v="701" actId="478"/>
          <ac:spMkLst>
            <pc:docMk/>
            <pc:sldMk cId="2605281784" sldId="295"/>
            <ac:spMk id="4" creationId="{FAB01E08-AEF4-4094-BF63-EF14F2CB37E0}"/>
          </ac:spMkLst>
        </pc:spChg>
      </pc:sldChg>
    </pc:docChg>
  </pc:docChgLst>
  <pc:docChgLst>
    <pc:chgData name="Nicolas Bourré" userId="3976cfa3-d3e1-428e-81d1-805acb964e52" providerId="ADAL" clId="{C9320662-CC45-46CA-B6DA-FA129B78844B}"/>
    <pc:docChg chg="undo custSel addSld modSld">
      <pc:chgData name="Nicolas Bourré" userId="3976cfa3-d3e1-428e-81d1-805acb964e52" providerId="ADAL" clId="{C9320662-CC45-46CA-B6DA-FA129B78844B}" dt="2021-11-12T15:48:28.449" v="1739" actId="14"/>
      <pc:docMkLst>
        <pc:docMk/>
      </pc:docMkLst>
      <pc:sldChg chg="addSp modSp mod">
        <pc:chgData name="Nicolas Bourré" userId="3976cfa3-d3e1-428e-81d1-805acb964e52" providerId="ADAL" clId="{C9320662-CC45-46CA-B6DA-FA129B78844B}" dt="2021-11-12T14:06:48.312" v="134" actId="1076"/>
        <pc:sldMkLst>
          <pc:docMk/>
          <pc:sldMk cId="2648473043" sldId="256"/>
        </pc:sldMkLst>
        <pc:spChg chg="add mod">
          <ac:chgData name="Nicolas Bourré" userId="3976cfa3-d3e1-428e-81d1-805acb964e52" providerId="ADAL" clId="{C9320662-CC45-46CA-B6DA-FA129B78844B}" dt="2021-11-12T14:06:48.312" v="134" actId="1076"/>
          <ac:spMkLst>
            <pc:docMk/>
            <pc:sldMk cId="2648473043" sldId="256"/>
            <ac:spMk id="4" creationId="{91A681BE-60FE-4166-AA46-67092761ED81}"/>
          </ac:spMkLst>
        </pc:spChg>
      </pc:sldChg>
      <pc:sldChg chg="modSp mod">
        <pc:chgData name="Nicolas Bourré" userId="3976cfa3-d3e1-428e-81d1-805acb964e52" providerId="ADAL" clId="{C9320662-CC45-46CA-B6DA-FA129B78844B}" dt="2021-11-12T14:01:34.377" v="107" actId="20577"/>
        <pc:sldMkLst>
          <pc:docMk/>
          <pc:sldMk cId="88569633" sldId="259"/>
        </pc:sldMkLst>
        <pc:spChg chg="mod">
          <ac:chgData name="Nicolas Bourré" userId="3976cfa3-d3e1-428e-81d1-805acb964e52" providerId="ADAL" clId="{C9320662-CC45-46CA-B6DA-FA129B78844B}" dt="2021-11-12T14:01:34.377" v="107" actId="20577"/>
          <ac:spMkLst>
            <pc:docMk/>
            <pc:sldMk cId="88569633" sldId="259"/>
            <ac:spMk id="3" creationId="{1A55084E-C50F-45AB-9B5F-DEAFD9D60FFB}"/>
          </ac:spMkLst>
        </pc:spChg>
      </pc:sldChg>
      <pc:sldChg chg="modSp mod">
        <pc:chgData name="Nicolas Bourré" userId="3976cfa3-d3e1-428e-81d1-805acb964e52" providerId="ADAL" clId="{C9320662-CC45-46CA-B6DA-FA129B78844B}" dt="2021-11-12T14:06:22.594" v="120" actId="20577"/>
        <pc:sldMkLst>
          <pc:docMk/>
          <pc:sldMk cId="4092409103" sldId="262"/>
        </pc:sldMkLst>
        <pc:spChg chg="mod">
          <ac:chgData name="Nicolas Bourré" userId="3976cfa3-d3e1-428e-81d1-805acb964e52" providerId="ADAL" clId="{C9320662-CC45-46CA-B6DA-FA129B78844B}" dt="2021-11-12T14:06:22.594" v="120" actId="20577"/>
          <ac:spMkLst>
            <pc:docMk/>
            <pc:sldMk cId="4092409103" sldId="262"/>
            <ac:spMk id="3" creationId="{42A1CFFB-F56A-4525-A9F3-D0C8E82F3F86}"/>
          </ac:spMkLst>
        </pc:spChg>
        <pc:picChg chg="mod">
          <ac:chgData name="Nicolas Bourré" userId="3976cfa3-d3e1-428e-81d1-805acb964e52" providerId="ADAL" clId="{C9320662-CC45-46CA-B6DA-FA129B78844B}" dt="2021-11-12T14:06:14.933" v="110" actId="14826"/>
          <ac:picMkLst>
            <pc:docMk/>
            <pc:sldMk cId="4092409103" sldId="262"/>
            <ac:picMk id="6" creationId="{5872101B-A010-4E5F-A122-234410BE4756}"/>
          </ac:picMkLst>
        </pc:picChg>
      </pc:sldChg>
      <pc:sldChg chg="modSp">
        <pc:chgData name="Nicolas Bourré" userId="3976cfa3-d3e1-428e-81d1-805acb964e52" providerId="ADAL" clId="{C9320662-CC45-46CA-B6DA-FA129B78844B}" dt="2021-11-12T14:07:18.950" v="135" actId="14826"/>
        <pc:sldMkLst>
          <pc:docMk/>
          <pc:sldMk cId="2185213932" sldId="263"/>
        </pc:sldMkLst>
        <pc:picChg chg="mod">
          <ac:chgData name="Nicolas Bourré" userId="3976cfa3-d3e1-428e-81d1-805acb964e52" providerId="ADAL" clId="{C9320662-CC45-46CA-B6DA-FA129B78844B}" dt="2021-11-12T14:07:18.950" v="135" actId="14826"/>
          <ac:picMkLst>
            <pc:docMk/>
            <pc:sldMk cId="2185213932" sldId="263"/>
            <ac:picMk id="6" creationId="{5872101B-A010-4E5F-A122-234410BE4756}"/>
          </ac:picMkLst>
        </pc:picChg>
      </pc:sldChg>
      <pc:sldChg chg="addSp modSp mod">
        <pc:chgData name="Nicolas Bourré" userId="3976cfa3-d3e1-428e-81d1-805acb964e52" providerId="ADAL" clId="{C9320662-CC45-46CA-B6DA-FA129B78844B}" dt="2021-11-12T14:09:16.330" v="139" actId="1076"/>
        <pc:sldMkLst>
          <pc:docMk/>
          <pc:sldMk cId="3452808832" sldId="264"/>
        </pc:sldMkLst>
        <pc:picChg chg="add mod">
          <ac:chgData name="Nicolas Bourré" userId="3976cfa3-d3e1-428e-81d1-805acb964e52" providerId="ADAL" clId="{C9320662-CC45-46CA-B6DA-FA129B78844B}" dt="2021-11-12T14:09:16.330" v="139" actId="1076"/>
          <ac:picMkLst>
            <pc:docMk/>
            <pc:sldMk cId="3452808832" sldId="264"/>
            <ac:picMk id="5" creationId="{5563E965-3E9C-4360-A6D3-30D84CC96926}"/>
          </ac:picMkLst>
        </pc:picChg>
      </pc:sldChg>
      <pc:sldChg chg="modSp mod">
        <pc:chgData name="Nicolas Bourré" userId="3976cfa3-d3e1-428e-81d1-805acb964e52" providerId="ADAL" clId="{C9320662-CC45-46CA-B6DA-FA129B78844B}" dt="2021-11-12T14:09:52.842" v="160" actId="20577"/>
        <pc:sldMkLst>
          <pc:docMk/>
          <pc:sldMk cId="2451317482" sldId="265"/>
        </pc:sldMkLst>
        <pc:spChg chg="mod">
          <ac:chgData name="Nicolas Bourré" userId="3976cfa3-d3e1-428e-81d1-805acb964e52" providerId="ADAL" clId="{C9320662-CC45-46CA-B6DA-FA129B78844B}" dt="2021-11-12T14:09:52.842" v="160" actId="20577"/>
          <ac:spMkLst>
            <pc:docMk/>
            <pc:sldMk cId="2451317482" sldId="265"/>
            <ac:spMk id="3" creationId="{3816ED35-8B22-4673-96B5-05B34E11554A}"/>
          </ac:spMkLst>
        </pc:spChg>
      </pc:sldChg>
      <pc:sldChg chg="modSp mod">
        <pc:chgData name="Nicolas Bourré" userId="3976cfa3-d3e1-428e-81d1-805acb964e52" providerId="ADAL" clId="{C9320662-CC45-46CA-B6DA-FA129B78844B}" dt="2021-11-12T14:16:06.666" v="162" actId="113"/>
        <pc:sldMkLst>
          <pc:docMk/>
          <pc:sldMk cId="3548499325" sldId="267"/>
        </pc:sldMkLst>
        <pc:spChg chg="mod">
          <ac:chgData name="Nicolas Bourré" userId="3976cfa3-d3e1-428e-81d1-805acb964e52" providerId="ADAL" clId="{C9320662-CC45-46CA-B6DA-FA129B78844B}" dt="2021-11-12T14:16:06.666" v="162" actId="113"/>
          <ac:spMkLst>
            <pc:docMk/>
            <pc:sldMk cId="3548499325" sldId="267"/>
            <ac:spMk id="3" creationId="{CEB32AB2-D0C1-4C0F-A56A-F5FDCDC2B7DC}"/>
          </ac:spMkLst>
        </pc:spChg>
      </pc:sldChg>
      <pc:sldChg chg="modSp">
        <pc:chgData name="Nicolas Bourré" userId="3976cfa3-d3e1-428e-81d1-805acb964e52" providerId="ADAL" clId="{C9320662-CC45-46CA-B6DA-FA129B78844B}" dt="2021-11-12T14:17:26.596" v="163" actId="20578"/>
        <pc:sldMkLst>
          <pc:docMk/>
          <pc:sldMk cId="2868808560" sldId="271"/>
        </pc:sldMkLst>
        <pc:spChg chg="mod">
          <ac:chgData name="Nicolas Bourré" userId="3976cfa3-d3e1-428e-81d1-805acb964e52" providerId="ADAL" clId="{C9320662-CC45-46CA-B6DA-FA129B78844B}" dt="2021-11-12T14:17:26.596" v="163" actId="20578"/>
          <ac:spMkLst>
            <pc:docMk/>
            <pc:sldMk cId="2868808560" sldId="271"/>
            <ac:spMk id="3" creationId="{D163E0E7-9A74-4135-A959-D61563A031DD}"/>
          </ac:spMkLst>
        </pc:spChg>
      </pc:sldChg>
      <pc:sldChg chg="modSp mod">
        <pc:chgData name="Nicolas Bourré" userId="3976cfa3-d3e1-428e-81d1-805acb964e52" providerId="ADAL" clId="{C9320662-CC45-46CA-B6DA-FA129B78844B}" dt="2021-11-12T14:25:03.353" v="176" actId="14100"/>
        <pc:sldMkLst>
          <pc:docMk/>
          <pc:sldMk cId="3610272951" sldId="273"/>
        </pc:sldMkLst>
        <pc:spChg chg="mod">
          <ac:chgData name="Nicolas Bourré" userId="3976cfa3-d3e1-428e-81d1-805acb964e52" providerId="ADAL" clId="{C9320662-CC45-46CA-B6DA-FA129B78844B}" dt="2021-11-12T14:25:03.353" v="176" actId="14100"/>
          <ac:spMkLst>
            <pc:docMk/>
            <pc:sldMk cId="3610272951" sldId="273"/>
            <ac:spMk id="7" creationId="{1D264195-DAF7-445F-9B99-07886459A4A1}"/>
          </ac:spMkLst>
        </pc:spChg>
      </pc:sldChg>
      <pc:sldChg chg="modSp mod">
        <pc:chgData name="Nicolas Bourré" userId="3976cfa3-d3e1-428e-81d1-805acb964e52" providerId="ADAL" clId="{C9320662-CC45-46CA-B6DA-FA129B78844B}" dt="2021-11-12T14:27:43.706" v="206" actId="6549"/>
        <pc:sldMkLst>
          <pc:docMk/>
          <pc:sldMk cId="2614557524" sldId="274"/>
        </pc:sldMkLst>
        <pc:spChg chg="mod">
          <ac:chgData name="Nicolas Bourré" userId="3976cfa3-d3e1-428e-81d1-805acb964e52" providerId="ADAL" clId="{C9320662-CC45-46CA-B6DA-FA129B78844B}" dt="2021-11-12T14:27:43.706" v="206" actId="6549"/>
          <ac:spMkLst>
            <pc:docMk/>
            <pc:sldMk cId="2614557524" sldId="274"/>
            <ac:spMk id="3" creationId="{7DE1E959-BB93-48CD-9494-6761C11762B3}"/>
          </ac:spMkLst>
        </pc:spChg>
      </pc:sldChg>
      <pc:sldChg chg="modSp mod">
        <pc:chgData name="Nicolas Bourré" userId="3976cfa3-d3e1-428e-81d1-805acb964e52" providerId="ADAL" clId="{C9320662-CC45-46CA-B6DA-FA129B78844B}" dt="2021-11-12T14:31:27.296" v="217" actId="20577"/>
        <pc:sldMkLst>
          <pc:docMk/>
          <pc:sldMk cId="4005893311" sldId="277"/>
        </pc:sldMkLst>
        <pc:spChg chg="mod">
          <ac:chgData name="Nicolas Bourré" userId="3976cfa3-d3e1-428e-81d1-805acb964e52" providerId="ADAL" clId="{C9320662-CC45-46CA-B6DA-FA129B78844B}" dt="2021-11-12T14:31:27.296" v="217" actId="20577"/>
          <ac:spMkLst>
            <pc:docMk/>
            <pc:sldMk cId="4005893311" sldId="277"/>
            <ac:spMk id="7" creationId="{2EB0FA4C-8EA3-4875-95E0-18AA7EA686F3}"/>
          </ac:spMkLst>
        </pc:spChg>
      </pc:sldChg>
      <pc:sldChg chg="modSp mod">
        <pc:chgData name="Nicolas Bourré" userId="3976cfa3-d3e1-428e-81d1-805acb964e52" providerId="ADAL" clId="{C9320662-CC45-46CA-B6DA-FA129B78844B}" dt="2021-11-12T14:33:29.495" v="220" actId="313"/>
        <pc:sldMkLst>
          <pc:docMk/>
          <pc:sldMk cId="3129395758" sldId="278"/>
        </pc:sldMkLst>
        <pc:spChg chg="mod">
          <ac:chgData name="Nicolas Bourré" userId="3976cfa3-d3e1-428e-81d1-805acb964e52" providerId="ADAL" clId="{C9320662-CC45-46CA-B6DA-FA129B78844B}" dt="2021-11-12T14:33:29.495" v="220" actId="313"/>
          <ac:spMkLst>
            <pc:docMk/>
            <pc:sldMk cId="3129395758" sldId="278"/>
            <ac:spMk id="5" creationId="{201F62F7-46BB-42EF-B7CC-778A2C778523}"/>
          </ac:spMkLst>
        </pc:spChg>
      </pc:sldChg>
      <pc:sldChg chg="modSp">
        <pc:chgData name="Nicolas Bourré" userId="3976cfa3-d3e1-428e-81d1-805acb964e52" providerId="ADAL" clId="{C9320662-CC45-46CA-B6DA-FA129B78844B}" dt="2021-11-12T14:35:47.156" v="221" actId="20578"/>
        <pc:sldMkLst>
          <pc:docMk/>
          <pc:sldMk cId="1908918554" sldId="280"/>
        </pc:sldMkLst>
        <pc:spChg chg="mod">
          <ac:chgData name="Nicolas Bourré" userId="3976cfa3-d3e1-428e-81d1-805acb964e52" providerId="ADAL" clId="{C9320662-CC45-46CA-B6DA-FA129B78844B}" dt="2021-11-12T14:35:47.156" v="221" actId="20578"/>
          <ac:spMkLst>
            <pc:docMk/>
            <pc:sldMk cId="1908918554" sldId="280"/>
            <ac:spMk id="3" creationId="{AC13C5A3-6088-413C-AE6C-8C5BCF05CC76}"/>
          </ac:spMkLst>
        </pc:spChg>
      </pc:sldChg>
      <pc:sldChg chg="modSp mod">
        <pc:chgData name="Nicolas Bourré" userId="3976cfa3-d3e1-428e-81d1-805acb964e52" providerId="ADAL" clId="{C9320662-CC45-46CA-B6DA-FA129B78844B}" dt="2021-11-12T15:36:58.721" v="1532" actId="6549"/>
        <pc:sldMkLst>
          <pc:docMk/>
          <pc:sldMk cId="2212653608" sldId="282"/>
        </pc:sldMkLst>
        <pc:spChg chg="mod">
          <ac:chgData name="Nicolas Bourré" userId="3976cfa3-d3e1-428e-81d1-805acb964e52" providerId="ADAL" clId="{C9320662-CC45-46CA-B6DA-FA129B78844B}" dt="2021-11-12T15:36:58.721" v="1532" actId="6549"/>
          <ac:spMkLst>
            <pc:docMk/>
            <pc:sldMk cId="2212653608" sldId="282"/>
            <ac:spMk id="5" creationId="{9EB60181-04D9-482E-8F65-2EB63030C16C}"/>
          </ac:spMkLst>
        </pc:spChg>
      </pc:sldChg>
      <pc:sldChg chg="modSp mod">
        <pc:chgData name="Nicolas Bourré" userId="3976cfa3-d3e1-428e-81d1-805acb964e52" providerId="ADAL" clId="{C9320662-CC45-46CA-B6DA-FA129B78844B}" dt="2021-11-12T14:47:09.334" v="237" actId="20577"/>
        <pc:sldMkLst>
          <pc:docMk/>
          <pc:sldMk cId="3837581459" sldId="287"/>
        </pc:sldMkLst>
        <pc:spChg chg="mod">
          <ac:chgData name="Nicolas Bourré" userId="3976cfa3-d3e1-428e-81d1-805acb964e52" providerId="ADAL" clId="{C9320662-CC45-46CA-B6DA-FA129B78844B}" dt="2021-11-12T14:47:09.334" v="237" actId="20577"/>
          <ac:spMkLst>
            <pc:docMk/>
            <pc:sldMk cId="3837581459" sldId="287"/>
            <ac:spMk id="3" creationId="{218DDCAD-385E-4746-96E2-65617EEB19B7}"/>
          </ac:spMkLst>
        </pc:spChg>
      </pc:sldChg>
      <pc:sldChg chg="modSp mod">
        <pc:chgData name="Nicolas Bourré" userId="3976cfa3-d3e1-428e-81d1-805acb964e52" providerId="ADAL" clId="{C9320662-CC45-46CA-B6DA-FA129B78844B}" dt="2021-11-12T14:46:56.174" v="232" actId="20577"/>
        <pc:sldMkLst>
          <pc:docMk/>
          <pc:sldMk cId="2596590569" sldId="288"/>
        </pc:sldMkLst>
        <pc:spChg chg="mod">
          <ac:chgData name="Nicolas Bourré" userId="3976cfa3-d3e1-428e-81d1-805acb964e52" providerId="ADAL" clId="{C9320662-CC45-46CA-B6DA-FA129B78844B}" dt="2021-11-12T14:46:56.174" v="232" actId="20577"/>
          <ac:spMkLst>
            <pc:docMk/>
            <pc:sldMk cId="2596590569" sldId="288"/>
            <ac:spMk id="3" creationId="{0991F9BB-E1EF-4A45-9645-A3D590851E63}"/>
          </ac:spMkLst>
        </pc:spChg>
      </pc:sldChg>
      <pc:sldChg chg="modSp new mod">
        <pc:chgData name="Nicolas Bourré" userId="3976cfa3-d3e1-428e-81d1-805acb964e52" providerId="ADAL" clId="{C9320662-CC45-46CA-B6DA-FA129B78844B}" dt="2021-11-12T14:52:54.223" v="446" actId="20577"/>
        <pc:sldMkLst>
          <pc:docMk/>
          <pc:sldMk cId="2272325002" sldId="290"/>
        </pc:sldMkLst>
        <pc:spChg chg="mod">
          <ac:chgData name="Nicolas Bourré" userId="3976cfa3-d3e1-428e-81d1-805acb964e52" providerId="ADAL" clId="{C9320662-CC45-46CA-B6DA-FA129B78844B}" dt="2021-11-12T14:51:45.714" v="280" actId="20577"/>
          <ac:spMkLst>
            <pc:docMk/>
            <pc:sldMk cId="2272325002" sldId="290"/>
            <ac:spMk id="2" creationId="{32AB68F2-2122-4C39-BA3E-CF6CB5391EED}"/>
          </ac:spMkLst>
        </pc:spChg>
        <pc:spChg chg="mod">
          <ac:chgData name="Nicolas Bourré" userId="3976cfa3-d3e1-428e-81d1-805acb964e52" providerId="ADAL" clId="{C9320662-CC45-46CA-B6DA-FA129B78844B}" dt="2021-11-12T14:52:54.223" v="446" actId="20577"/>
          <ac:spMkLst>
            <pc:docMk/>
            <pc:sldMk cId="2272325002" sldId="290"/>
            <ac:spMk id="3" creationId="{21052ECF-5BE5-40B6-87EE-B83A1F54B33C}"/>
          </ac:spMkLst>
        </pc:spChg>
      </pc:sldChg>
      <pc:sldChg chg="addSp modSp new mod modNotesTx">
        <pc:chgData name="Nicolas Bourré" userId="3976cfa3-d3e1-428e-81d1-805acb964e52" providerId="ADAL" clId="{C9320662-CC45-46CA-B6DA-FA129B78844B}" dt="2021-11-12T15:29:52.498" v="1413" actId="20577"/>
        <pc:sldMkLst>
          <pc:docMk/>
          <pc:sldMk cId="3583409977" sldId="291"/>
        </pc:sldMkLst>
        <pc:spChg chg="mod">
          <ac:chgData name="Nicolas Bourré" userId="3976cfa3-d3e1-428e-81d1-805acb964e52" providerId="ADAL" clId="{C9320662-CC45-46CA-B6DA-FA129B78844B}" dt="2021-11-12T15:29:52.498" v="1413" actId="20577"/>
          <ac:spMkLst>
            <pc:docMk/>
            <pc:sldMk cId="3583409977" sldId="291"/>
            <ac:spMk id="2" creationId="{CC440EE4-C2BD-465A-95F6-CC083A4FD122}"/>
          </ac:spMkLst>
        </pc:spChg>
        <pc:spChg chg="mod">
          <ac:chgData name="Nicolas Bourré" userId="3976cfa3-d3e1-428e-81d1-805acb964e52" providerId="ADAL" clId="{C9320662-CC45-46CA-B6DA-FA129B78844B}" dt="2021-11-12T15:29:42.663" v="1394" actId="27636"/>
          <ac:spMkLst>
            <pc:docMk/>
            <pc:sldMk cId="3583409977" sldId="291"/>
            <ac:spMk id="3" creationId="{A5135D85-F736-4C96-B068-3B0B7B5A9973}"/>
          </ac:spMkLst>
        </pc:spChg>
        <pc:spChg chg="add">
          <ac:chgData name="Nicolas Bourré" userId="3976cfa3-d3e1-428e-81d1-805acb964e52" providerId="ADAL" clId="{C9320662-CC45-46CA-B6DA-FA129B78844B}" dt="2021-11-12T15:20:20.246" v="1144"/>
          <ac:spMkLst>
            <pc:docMk/>
            <pc:sldMk cId="3583409977" sldId="291"/>
            <ac:spMk id="4" creationId="{8845869C-93EE-4057-81D5-0E01C42D2616}"/>
          </ac:spMkLst>
        </pc:spChg>
      </pc:sldChg>
      <pc:sldChg chg="modSp new mod">
        <pc:chgData name="Nicolas Bourré" userId="3976cfa3-d3e1-428e-81d1-805acb964e52" providerId="ADAL" clId="{C9320662-CC45-46CA-B6DA-FA129B78844B}" dt="2021-11-12T15:30:24.266" v="1464" actId="20577"/>
        <pc:sldMkLst>
          <pc:docMk/>
          <pc:sldMk cId="786124109" sldId="292"/>
        </pc:sldMkLst>
        <pc:spChg chg="mod">
          <ac:chgData name="Nicolas Bourré" userId="3976cfa3-d3e1-428e-81d1-805acb964e52" providerId="ADAL" clId="{C9320662-CC45-46CA-B6DA-FA129B78844B}" dt="2021-11-12T15:30:00.931" v="1441" actId="20577"/>
          <ac:spMkLst>
            <pc:docMk/>
            <pc:sldMk cId="786124109" sldId="292"/>
            <ac:spMk id="2" creationId="{83D1D8E8-5D7C-4ADF-93A4-91314A892D2B}"/>
          </ac:spMkLst>
        </pc:spChg>
        <pc:spChg chg="mod">
          <ac:chgData name="Nicolas Bourré" userId="3976cfa3-d3e1-428e-81d1-805acb964e52" providerId="ADAL" clId="{C9320662-CC45-46CA-B6DA-FA129B78844B}" dt="2021-11-12T15:30:24.266" v="1464" actId="20577"/>
          <ac:spMkLst>
            <pc:docMk/>
            <pc:sldMk cId="786124109" sldId="292"/>
            <ac:spMk id="3" creationId="{23DFF120-0D56-461C-8123-328A3E221B25}"/>
          </ac:spMkLst>
        </pc:spChg>
      </pc:sldChg>
      <pc:sldChg chg="modSp new mod">
        <pc:chgData name="Nicolas Bourré" userId="3976cfa3-d3e1-428e-81d1-805acb964e52" providerId="ADAL" clId="{C9320662-CC45-46CA-B6DA-FA129B78844B}" dt="2021-11-12T15:48:28.449" v="1739" actId="14"/>
        <pc:sldMkLst>
          <pc:docMk/>
          <pc:sldMk cId="2685826241" sldId="293"/>
        </pc:sldMkLst>
        <pc:spChg chg="mod">
          <ac:chgData name="Nicolas Bourré" userId="3976cfa3-d3e1-428e-81d1-805acb964e52" providerId="ADAL" clId="{C9320662-CC45-46CA-B6DA-FA129B78844B}" dt="2021-11-12T15:47:44.779" v="1564" actId="20577"/>
          <ac:spMkLst>
            <pc:docMk/>
            <pc:sldMk cId="2685826241" sldId="293"/>
            <ac:spMk id="2" creationId="{8713F186-0E5A-4368-BBC2-5D07A1113A59}"/>
          </ac:spMkLst>
        </pc:spChg>
        <pc:spChg chg="mod">
          <ac:chgData name="Nicolas Bourré" userId="3976cfa3-d3e1-428e-81d1-805acb964e52" providerId="ADAL" clId="{C9320662-CC45-46CA-B6DA-FA129B78844B}" dt="2021-11-12T15:48:28.449" v="1739" actId="14"/>
          <ac:spMkLst>
            <pc:docMk/>
            <pc:sldMk cId="2685826241" sldId="293"/>
            <ac:spMk id="3" creationId="{B141B995-41C1-4F95-A617-9E1BDABE8C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2CD1D-5F0B-40C3-B241-7D71222CB4CB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FF5AF-0863-4598-95D9-BDC149B009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61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FF5AF-0863-4598-95D9-BDC149B009E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69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https://stackoverflow.com/questions/69945876/in-nsis-how-can-i-rename-or-copy-a-file-with-a-user-variable/69946563#69946563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FF5AF-0863-4598-95D9-BDC149B009E7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59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Source : https://nsis.sourceforge.io/Reference/CreateShortCut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FF5AF-0863-4598-95D9-BDC149B009E7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9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Source : https://stackoverflow.com/questions/11014013/copy-a-directory-using-nsis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FF5AF-0863-4598-95D9-BDC149B009E7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771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63F5E-A21C-4CEF-8E0F-7097D15D6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31DA6B-62CC-4B91-AB3A-8B434B260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0101D-24B8-4F87-9C6D-5278EFB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AA08B-F545-4F52-8DE8-F521AF0B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9DB4B-5E12-4CBA-8F31-C5F00A85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065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FE8A4-9C31-48F9-AFA9-CF24CA4C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F3ACF7-7132-49D4-8BD9-101E4BC8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E6828-487C-4D92-A768-8D791248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70FAA-CD79-428E-8A5A-7EA7C576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A36D2-B676-4142-848C-5A15C16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27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5DECCC-8418-41BA-B08E-90DD60DCE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3E1D42-4E25-467F-BA88-0D94BB71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3C756-A4BD-4D57-921F-EAD1AE90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7B8D9-14FE-4883-85EC-4333A82B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23395-0E17-4DB0-AE51-84A3555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561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B80C4-FD23-4893-B4D1-20E87853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FEEE6-C14F-4CE3-ADDF-F2B2F3F5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67A3B-8A39-42C2-A266-8A2D1AF8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32D0D-AA0D-457E-8D6D-E560E8A8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F128C-693F-4CE7-8CDD-2D23DDC7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061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5065C-2BDB-4E53-94B5-411E05D9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23D18-F715-4E67-B003-1A4F8A996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750C2-6E9C-4AB1-81D0-0E6E020B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E97F9-3FD5-4C9E-84D2-79305898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F22AC-C94D-427E-8DD8-DA072333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175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87D13-9DA4-4978-B55F-97ADD17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10040-0C5C-4D79-B923-41BD4A5A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9F6D36-0428-429D-B58E-6E0ED56B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45369-5CE0-46D2-9603-0F304E0F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EA70CA-9478-4E9F-AFDE-582B9EC1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A49B3B-231E-4FAA-A4AD-0167249E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452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C3382-2170-4B20-8413-616F13E0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629BFC-6034-4B58-8A9E-5D2CE816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E64F1F-5E7D-4FA4-AF01-DD418CA6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B5421D-9681-4302-971B-0A319DCF6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3B910D-D5CE-4CB1-B1AD-C134ACE5E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EAEB29-9E82-4E80-8EF3-CECD9330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BE4379-53F7-4F47-9F5F-B4B11846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A48870-68B9-4F43-88AC-65A58B98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326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29C6A-84D2-4B3B-8EE3-F69CFA79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EC0644-68B1-4163-997C-5ADDE418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0C3DB0-12D6-48DE-A071-2468DF67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81C1E8-2C2F-4983-ADDC-B7507A2C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4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74CC3D-178A-4101-ACA3-197C35C2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8F76B8-A6C5-4BA1-AD0B-D7F705F0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111EE2-04DB-4A78-A127-A2D9705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10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4E32E-3C93-460C-A467-2B0A998A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C13EF-1728-4B25-8DF2-66CD4E78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A00C98-9F05-4F10-915E-65134535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CEECF-0355-4320-94A9-736AF2D9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BB85FC-A70D-4062-9D8F-A429EBEC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C712A6-9A90-4244-9580-75C11AB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961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CE1B2-09EC-4BCB-8204-7BF73DFF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8B8B25-D9BC-4798-B87B-181A33909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CD0C39-965E-4BB2-9056-0AB60004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777D36-1E84-4C85-8636-EAC12E0C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0CAF43-C0C1-4D05-B09A-E1BE3D8A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65B61B-4BA9-4B01-8C1F-A7C6BAC6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84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EDF26A-B118-4656-AC59-7FBCC1F5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C8588-7E36-4499-A797-7D2B9C2E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98143-B073-4EE1-8F3A-A706770DC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541B-AED9-4351-A259-89079B73D5CA}" type="datetimeFigureOut">
              <a:rPr lang="fr-CA" smtClean="0"/>
              <a:t>2021-11-15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D7651-5B21-4804-ABE6-25C27F9C3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64DAA-ECED-4DAA-B87D-8CE2F58C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D524-6AF3-48D7-AECB-9179054779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0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file:///C:\Program%20Files%20(x86)\NSIS\NSIS.ch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Lv0JJKb8KU&amp;t=12s&amp;ab_channel=VillusionStudios" TargetMode="External"/><Relationship Id="rId2" Type="http://schemas.openxmlformats.org/officeDocument/2006/relationships/hyperlink" Target="https://www.youtube.com/watch?v=dAFh8ZxDFD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sis.sourceforge.io/A_simple_installer_with_start_menu_shortcut_and_uninstall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sis.sourceforge.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71A40-BDAD-47AC-A39E-48862B65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Installateur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72A78F-D456-40AB-964C-6EE7E2B15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Comment faire un </a:t>
            </a:r>
            <a:r>
              <a:rPr lang="en-CA" dirty="0" err="1"/>
              <a:t>installateur</a:t>
            </a:r>
            <a:r>
              <a:rPr lang="en-CA" dirty="0"/>
              <a:t> avec NSIS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A681BE-60FE-4166-AA46-67092761ED81}"/>
              </a:ext>
            </a:extLst>
          </p:cNvPr>
          <p:cNvSpPr txBox="1"/>
          <p:nvPr/>
        </p:nvSpPr>
        <p:spPr>
          <a:xfrm>
            <a:off x="97278" y="6342433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Rév. NB A21</a:t>
            </a:r>
          </a:p>
        </p:txBody>
      </p:sp>
    </p:spTree>
    <p:extLst>
      <p:ext uri="{BB962C8B-B14F-4D97-AF65-F5344CB8AC3E}">
        <p14:creationId xmlns:p14="http://schemas.microsoft.com/office/powerpoint/2010/main" val="264847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89B6C-4D1C-4D73-9735-9D0676F2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6ED35-8B22-4673-96B5-05B34E11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Dans l’application NSIS, cliquez sur « Example scripts »</a:t>
            </a:r>
          </a:p>
          <a:p>
            <a:r>
              <a:rPr lang="fr-CA" dirty="0"/>
              <a:t>Ouvrez le fichier « Example1.nsi » avec VS Code</a:t>
            </a:r>
          </a:p>
          <a:p>
            <a:r>
              <a:rPr lang="fr-CA" dirty="0"/>
              <a:t>Dans NSIS, cliquez sur « Compile NSI scripts »</a:t>
            </a:r>
          </a:p>
          <a:p>
            <a:r>
              <a:rPr lang="fr-CA" dirty="0"/>
              <a:t>Ouvrez le fichier Example1.nsi avec la fenêtre </a:t>
            </a:r>
            <a:r>
              <a:rPr lang="fr-CA" dirty="0" err="1"/>
              <a:t>MakeNSISW</a:t>
            </a:r>
            <a:endParaRPr lang="fr-CA" dirty="0"/>
          </a:p>
          <a:p>
            <a:r>
              <a:rPr lang="fr-CA" dirty="0"/>
              <a:t>Remarquez le contenu de la zone de texte à la fin vous devriez avoir un message « </a:t>
            </a:r>
            <a:r>
              <a:rPr lang="fr-CA" dirty="0" err="1"/>
              <a:t>Can’t</a:t>
            </a:r>
            <a:r>
              <a:rPr lang="fr-CA" dirty="0"/>
              <a:t> open output file » ce qui est normal</a:t>
            </a:r>
          </a:p>
          <a:p>
            <a:pPr lvl="1"/>
            <a:r>
              <a:rPr lang="fr-CA" dirty="0"/>
              <a:t>En effet, il essaie de créer l’installateur dans le dossier </a:t>
            </a:r>
            <a:r>
              <a:rPr lang="fr-CA" b="1" dirty="0"/>
              <a:t>%</a:t>
            </a:r>
            <a:r>
              <a:rPr lang="fr-CA" b="1" dirty="0" err="1"/>
              <a:t>programfiles</a:t>
            </a:r>
            <a:r>
              <a:rPr lang="fr-CA" b="1" dirty="0"/>
              <a:t>(x86)%</a:t>
            </a:r>
          </a:p>
          <a:p>
            <a:r>
              <a:rPr lang="fr-CA" dirty="0"/>
              <a:t>Annulez la demande d’enregistrement de NSIS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5131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89B6C-4D1C-4D73-9735-9D0676F2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6ED35-8B22-4673-96B5-05B34E11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Enregistrez le fichier example1.nsi sur votre bureau et refaites l’exercice</a:t>
            </a:r>
          </a:p>
          <a:p>
            <a:r>
              <a:rPr lang="fr-CA" dirty="0"/>
              <a:t>Maintenant, vous devriez trouver un fichier example1.exe sur votre bureau</a:t>
            </a:r>
          </a:p>
          <a:p>
            <a:r>
              <a:rPr lang="fr-CA" dirty="0"/>
              <a:t>Exécutez le fichier et faites l’installation</a:t>
            </a:r>
          </a:p>
          <a:p>
            <a:r>
              <a:rPr lang="fr-CA" dirty="0"/>
              <a:t>Remarquez que vous devriez maintenant avoir un dossier « Example1 » sur le bureau qui a le fichier « example1.nsi »</a:t>
            </a:r>
          </a:p>
          <a:p>
            <a:r>
              <a:rPr lang="fr-CA" dirty="0"/>
              <a:t>Toutes les étapes d’installation se retrouve dans le fichier example1.nsi</a:t>
            </a:r>
          </a:p>
        </p:txBody>
      </p:sp>
    </p:spTree>
    <p:extLst>
      <p:ext uri="{BB962C8B-B14F-4D97-AF65-F5344CB8AC3E}">
        <p14:creationId xmlns:p14="http://schemas.microsoft.com/office/powerpoint/2010/main" val="292837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EFD6D-17B7-4332-8754-85C5821E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32AB2-D0C1-4C0F-A56A-F5FDCDC2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Regardez le contenu d’example1.nsi pour avoir une référence pour chaque terme</a:t>
            </a:r>
          </a:p>
          <a:p>
            <a:r>
              <a:rPr lang="fr-CA" dirty="0"/>
              <a:t>Les concepts sont assez similaires à la programmation</a:t>
            </a:r>
          </a:p>
          <a:p>
            <a:r>
              <a:rPr lang="fr-CA" dirty="0"/>
              <a:t>Attribut de l’installateur : Attributs reconnus par NSIS</a:t>
            </a:r>
          </a:p>
          <a:p>
            <a:pPr lvl="1"/>
            <a:r>
              <a:rPr lang="fr-CA" dirty="0"/>
              <a:t>Ex : Name et </a:t>
            </a:r>
            <a:r>
              <a:rPr lang="fr-CA" dirty="0" err="1"/>
              <a:t>OutFile</a:t>
            </a:r>
            <a:r>
              <a:rPr lang="fr-CA" dirty="0"/>
              <a:t> sont des attributs utilisés par NSIS</a:t>
            </a:r>
          </a:p>
          <a:p>
            <a:r>
              <a:rPr lang="fr-CA" dirty="0"/>
              <a:t>Instructions : Commandes que NSIS utiliser pour exécuter des tâches</a:t>
            </a:r>
          </a:p>
          <a:p>
            <a:pPr lvl="1"/>
            <a:r>
              <a:rPr lang="fr-CA" dirty="0"/>
              <a:t>Ex : </a:t>
            </a:r>
            <a:r>
              <a:rPr lang="fr-CA" dirty="0" err="1"/>
              <a:t>SetOutPath</a:t>
            </a:r>
            <a:r>
              <a:rPr lang="fr-CA" dirty="0"/>
              <a:t> et File sont des instructions</a:t>
            </a:r>
          </a:p>
          <a:p>
            <a:r>
              <a:rPr lang="fr-CA" dirty="0" err="1"/>
              <a:t>Includes</a:t>
            </a:r>
            <a:r>
              <a:rPr lang="fr-CA" dirty="0"/>
              <a:t> : Ce sont des inclusions de sous-script comme les librairies que l’on importe en programmation</a:t>
            </a:r>
          </a:p>
          <a:p>
            <a:pPr lvl="1"/>
            <a:r>
              <a:rPr lang="fr-CA" dirty="0"/>
              <a:t>Ex : </a:t>
            </a:r>
            <a:r>
              <a:rPr lang="fr-CA" b="1" dirty="0"/>
              <a:t>Ouvrez le fichier </a:t>
            </a:r>
            <a:r>
              <a:rPr lang="fr-CA" b="1" dirty="0" err="1"/>
              <a:t>Basic.nsi</a:t>
            </a:r>
            <a:r>
              <a:rPr lang="fr-CA" b="1" dirty="0"/>
              <a:t> </a:t>
            </a:r>
            <a:r>
              <a:rPr lang="fr-CA" dirty="0"/>
              <a:t>qui est dans le dossier « Modern UI », on remarque qu’il y a un !</a:t>
            </a:r>
            <a:r>
              <a:rPr lang="fr-CA" dirty="0" err="1"/>
              <a:t>include</a:t>
            </a:r>
            <a:r>
              <a:rPr lang="fr-CA" dirty="0"/>
              <a:t> « MUI2.nsh » ce dernier se retrouve dans le </a:t>
            </a:r>
            <a:r>
              <a:rPr lang="fr-CA" b="1" dirty="0" err="1"/>
              <a:t>Include</a:t>
            </a:r>
            <a:r>
              <a:rPr lang="fr-CA" dirty="0"/>
              <a:t> dans le dossier d’installation de NSIS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35484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370B5-D4F1-4E8C-A405-501F99DB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85BA2-617B-45C6-B7FC-5E574574E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Pages : Ce sont les pages que l’on voit lorsque l’on installe une application</a:t>
            </a:r>
          </a:p>
          <a:p>
            <a:pPr lvl="1"/>
            <a:r>
              <a:rPr lang="fr-CA" dirty="0"/>
              <a:t>Ce sont des Assistants</a:t>
            </a:r>
          </a:p>
          <a:p>
            <a:r>
              <a:rPr lang="fr-CA" dirty="0"/>
              <a:t>Sections : Les sections représentent des sous-installations où l’utilisateur pourra choisir d’installer ou pas</a:t>
            </a:r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5A015A-4119-4416-BE69-4304AE25F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1" y="2153186"/>
            <a:ext cx="4753638" cy="3696216"/>
          </a:xfrm>
        </p:spPr>
      </p:pic>
    </p:spTree>
    <p:extLst>
      <p:ext uri="{BB962C8B-B14F-4D97-AF65-F5344CB8AC3E}">
        <p14:creationId xmlns:p14="http://schemas.microsoft.com/office/powerpoint/2010/main" val="238618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370B5-D4F1-4E8C-A405-501F99DB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concepts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CEC0E8-2278-4C5F-98C3-420F2DDE5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2340"/>
            <a:ext cx="5181600" cy="2397907"/>
          </a:xfrm>
        </p:spPr>
      </p:pic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5A015A-4119-4416-BE69-4304AE25F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1" y="2153186"/>
            <a:ext cx="4753638" cy="3696216"/>
          </a:xfrm>
        </p:spPr>
      </p:pic>
    </p:spTree>
    <p:extLst>
      <p:ext uri="{BB962C8B-B14F-4D97-AF65-F5344CB8AC3E}">
        <p14:creationId xmlns:p14="http://schemas.microsoft.com/office/powerpoint/2010/main" val="143093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4B1F4-C752-44DC-A155-0A01C0B3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concepts : Fonctions et macros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3E0E7-9A74-4135-A959-D61563A0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Fonctions : Comme un langage de programmation, une fonction contient des instructions qui s’exécutent lorsqu’appelée</a:t>
            </a:r>
          </a:p>
          <a:p>
            <a:r>
              <a:rPr lang="fr-CA" dirty="0"/>
              <a:t>Macros : Généralement dans les inclus, ce sont des instructions insérées au moment de la compilation qui sert de texte de remplacement</a:t>
            </a:r>
          </a:p>
          <a:p>
            <a:pPr lvl="1"/>
            <a:r>
              <a:rPr lang="fr-CA" dirty="0"/>
              <a:t>Analogie : Comme les #define en C++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80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D5C8C-FD82-4CFF-BF1D-06731E29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concepts :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5E5E3-CC9C-4CBA-8A7A-028FC03E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Variables : Toutes les variables dans NSIS sont globales</a:t>
            </a:r>
          </a:p>
          <a:p>
            <a:pPr lvl="1"/>
            <a:r>
              <a:rPr lang="fr-CA" dirty="0"/>
              <a:t>Pour définir une variable </a:t>
            </a:r>
            <a:r>
              <a:rPr lang="fr-CA" b="1" dirty="0"/>
              <a:t>Var </a:t>
            </a:r>
            <a:r>
              <a:rPr lang="fr-CA" b="1" dirty="0" err="1"/>
              <a:t>nomVariable</a:t>
            </a:r>
            <a:r>
              <a:rPr lang="fr-CA" b="1" dirty="0"/>
              <a:t> </a:t>
            </a:r>
            <a:endParaRPr lang="fr-CA" dirty="0"/>
          </a:p>
          <a:p>
            <a:pPr lvl="1"/>
            <a:r>
              <a:rPr lang="fr-CA" dirty="0"/>
              <a:t>Pour définir une variable à la compilation </a:t>
            </a:r>
            <a:r>
              <a:rPr lang="fr-CA" b="1" dirty="0"/>
              <a:t>!</a:t>
            </a:r>
            <a:r>
              <a:rPr lang="fr-CA" b="1" dirty="0" err="1"/>
              <a:t>define</a:t>
            </a:r>
            <a:r>
              <a:rPr lang="fr-CA" b="1" dirty="0"/>
              <a:t> NOM_VAR "Mon application"</a:t>
            </a:r>
          </a:p>
          <a:p>
            <a:pPr lvl="1"/>
            <a:r>
              <a:rPr lang="fr-CA" dirty="0"/>
              <a:t>Pour utiliser une variable </a:t>
            </a:r>
            <a:r>
              <a:rPr lang="fr-CA" b="1" dirty="0"/>
              <a:t>${NOM_VAR}</a:t>
            </a:r>
          </a:p>
          <a:p>
            <a:r>
              <a:rPr lang="fr-CA" b="1" dirty="0"/>
              <a:t>Important!</a:t>
            </a:r>
            <a:r>
              <a:rPr lang="fr-CA" dirty="0"/>
              <a:t> Les variables ne sont utiles que lors de l’exécution de l’installateur et non lors de la compilation</a:t>
            </a:r>
          </a:p>
          <a:p>
            <a:pPr lvl="1"/>
            <a:r>
              <a:rPr lang="fr-CA" dirty="0"/>
              <a:t>Pour la compilation, il faut utiliser la macro </a:t>
            </a:r>
            <a:r>
              <a:rPr lang="fr-CA" b="1" dirty="0"/>
              <a:t>!</a:t>
            </a:r>
            <a:r>
              <a:rPr lang="fr-CA" b="1" dirty="0" err="1"/>
              <a:t>define</a:t>
            </a:r>
            <a:r>
              <a:rPr lang="fr-CA" b="1" dirty="0"/>
              <a:t> </a:t>
            </a:r>
            <a:r>
              <a:rPr lang="fr-CA" dirty="0"/>
              <a:t>pour utiliser des variables pour la compilation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337899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026DC-DAF4-4F25-9B53-9495AAC5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concepts : !</a:t>
            </a:r>
            <a:r>
              <a:rPr lang="fr-CA" dirty="0" err="1"/>
              <a:t>define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CC7B2-7389-4043-A63D-32ABC115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indiqué précédemment, il faudra utiliser la macro « !</a:t>
            </a:r>
            <a:r>
              <a:rPr lang="fr-CA" dirty="0" err="1"/>
              <a:t>define</a:t>
            </a:r>
            <a:r>
              <a:rPr lang="fr-CA" dirty="0"/>
              <a:t> » pour pouvoir créer une variable à la compilation</a:t>
            </a:r>
          </a:p>
          <a:p>
            <a:r>
              <a:rPr lang="fr-CA" dirty="0"/>
              <a:t>Exemple</a:t>
            </a:r>
          </a:p>
          <a:p>
            <a:pPr marL="457200" lvl="1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!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define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foo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"bar" #Défini une variable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foo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avec la valeur "bar"</a:t>
            </a:r>
          </a:p>
          <a:p>
            <a:pPr marL="457200" lvl="1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File "${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foo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}.exe"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528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9DD3C-2087-4132-A0DA-6BF85BB5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560C2-60F3-467F-A163-7C1BD0025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Constantes : Constante prédéfini par NSIS ou ses modules</a:t>
            </a:r>
          </a:p>
          <a:p>
            <a:pPr lvl="1"/>
            <a:r>
              <a:rPr lang="fr-CA" dirty="0"/>
              <a:t>Exemples : $LOCALAPPDATA, $INSTDIR, $SMPROGRAMS, $DESKTOP</a:t>
            </a:r>
          </a:p>
          <a:p>
            <a:pPr lvl="1"/>
            <a:r>
              <a:rPr lang="fr-CA" dirty="0"/>
              <a:t>On peut retrouver la liste des constantes dans le </a:t>
            </a:r>
            <a:r>
              <a:rPr lang="fr-CA" dirty="0">
                <a:hlinkClick r:id="rId2" action="ppaction://hlinkfile"/>
              </a:rPr>
              <a:t>manuel</a:t>
            </a:r>
            <a:r>
              <a:rPr lang="fr-CA" dirty="0"/>
              <a:t> d’utilisateurs NSIS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26B4A7-601F-464F-B43F-1179096F6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07184"/>
            <a:ext cx="5696604" cy="3043631"/>
          </a:xfrm>
        </p:spPr>
      </p:pic>
    </p:spTree>
    <p:extLst>
      <p:ext uri="{BB962C8B-B14F-4D97-AF65-F5344CB8AC3E}">
        <p14:creationId xmlns:p14="http://schemas.microsoft.com/office/powerpoint/2010/main" val="422580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973B4-C3A5-4F02-BB1C-C07D4C66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Flux de travail </a:t>
            </a:r>
            <a:r>
              <a:rPr lang="fr-CA" i="1" dirty="0"/>
              <a:t>(workflow)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B4DBA3-51F4-40AB-BB67-6E0D57F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Pour faciliter la compréhension, nous allons partir avec l’exemple </a:t>
            </a:r>
            <a:r>
              <a:rPr lang="fr-CA" dirty="0" err="1"/>
              <a:t>Basic.nsi</a:t>
            </a:r>
            <a:endParaRPr lang="fr-CA" dirty="0"/>
          </a:p>
          <a:p>
            <a:r>
              <a:rPr lang="fr-CA" dirty="0"/>
              <a:t>La première étape est d’inclure les modules nécessaires</a:t>
            </a:r>
          </a:p>
          <a:p>
            <a:pPr lvl="1"/>
            <a:r>
              <a:rPr lang="fr-CA" dirty="0"/>
              <a:t>Exemple : </a:t>
            </a: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"MUI2.nsh"</a:t>
            </a:r>
            <a:endParaRPr lang="fr-CA" dirty="0"/>
          </a:p>
          <a:p>
            <a:r>
              <a:rPr lang="fr-CA" dirty="0"/>
              <a:t>Ensuite on donne un nom à l’installateur avec l’attribut </a:t>
            </a:r>
            <a:r>
              <a:rPr lang="fr-CA" b="1" dirty="0"/>
              <a:t>Name</a:t>
            </a:r>
          </a:p>
          <a:p>
            <a:pPr lvl="1"/>
            <a:r>
              <a:rPr lang="fr-CA" dirty="0"/>
              <a:t>Syntaxe : Name "nom de l’application"</a:t>
            </a:r>
          </a:p>
          <a:p>
            <a:pPr lvl="1"/>
            <a:r>
              <a:rPr lang="fr-CA" dirty="0"/>
              <a:t>Exemple : Name "</a:t>
            </a:r>
            <a:r>
              <a:rPr lang="fr-CA" dirty="0" err="1"/>
              <a:t>CrapSoft</a:t>
            </a:r>
            <a:r>
              <a:rPr lang="fr-CA" dirty="0"/>
              <a:t> App" </a:t>
            </a:r>
          </a:p>
          <a:p>
            <a:r>
              <a:rPr lang="fr-CA" dirty="0"/>
              <a:t>Exemple 2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On donne le nom du fichier installateur désiré avec l’attribut </a:t>
            </a:r>
            <a:r>
              <a:rPr lang="fr-CA" b="1" dirty="0" err="1"/>
              <a:t>OutFile</a:t>
            </a:r>
            <a:endParaRPr lang="fr-CA" b="1" dirty="0"/>
          </a:p>
          <a:p>
            <a:pPr lvl="1"/>
            <a:r>
              <a:rPr lang="fr-CA" dirty="0" err="1"/>
              <a:t>Synxtaxe</a:t>
            </a:r>
            <a:r>
              <a:rPr lang="fr-CA" dirty="0"/>
              <a:t> : </a:t>
            </a:r>
            <a:r>
              <a:rPr lang="fr-CA" dirty="0" err="1"/>
              <a:t>OutFile</a:t>
            </a:r>
            <a:r>
              <a:rPr lang="fr-CA" dirty="0"/>
              <a:t> "CrapSoftAppSetup.exe"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264195-DAF7-445F-9B99-07886459A4A1}"/>
              </a:ext>
            </a:extLst>
          </p:cNvPr>
          <p:cNvSpPr txBox="1"/>
          <p:nvPr/>
        </p:nvSpPr>
        <p:spPr>
          <a:xfrm>
            <a:off x="2677537" y="4475122"/>
            <a:ext cx="913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APP_NAME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 Exemple"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;Définition de la variable NAME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"${APP_NAME}"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;Définition de l'attribut Name avec la variable NAME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7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AEA85-513E-4B41-8102-A6BB9777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3DDBC-0694-4A47-B589-AAEEB538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Qu’est-ce qu’un installateur?</a:t>
            </a:r>
          </a:p>
          <a:p>
            <a:r>
              <a:rPr lang="fr-CA" dirty="0"/>
              <a:t>Qu’est-ce que NSIS?</a:t>
            </a:r>
          </a:p>
          <a:p>
            <a:r>
              <a:rPr lang="fr-CA" dirty="0"/>
              <a:t>Installation de NSIS</a:t>
            </a:r>
          </a:p>
          <a:p>
            <a:r>
              <a:rPr lang="fr-CA" dirty="0"/>
              <a:t>Hello world</a:t>
            </a:r>
          </a:p>
          <a:p>
            <a:r>
              <a:rPr lang="fr-CA" dirty="0"/>
              <a:t>Créer un installateur de base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402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07511-8ABA-4A0B-98FE-A6313854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Dossier d’installation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1E959-BB93-48CD-9494-6761C117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On indique l’endroit où l’on veut installer l’application avec l’attribut </a:t>
            </a:r>
            <a:r>
              <a:rPr lang="fr-CA" dirty="0" err="1"/>
              <a:t>InstallDir</a:t>
            </a:r>
            <a:endParaRPr lang="fr-CA" dirty="0"/>
          </a:p>
          <a:p>
            <a:pPr lvl="1"/>
            <a:r>
              <a:rPr lang="fr-CA" dirty="0"/>
              <a:t>Syntaxe : </a:t>
            </a:r>
            <a:r>
              <a:rPr lang="fr-CA" dirty="0" err="1"/>
              <a:t>InstallDir</a:t>
            </a:r>
            <a:r>
              <a:rPr lang="fr-CA" dirty="0"/>
              <a:t> "</a:t>
            </a:r>
            <a:r>
              <a:rPr lang="fr-CA" dirty="0" err="1"/>
              <a:t>cheminInstallation</a:t>
            </a:r>
            <a:r>
              <a:rPr lang="fr-CA" dirty="0"/>
              <a:t>"</a:t>
            </a:r>
          </a:p>
          <a:p>
            <a:pPr lvl="1"/>
            <a:r>
              <a:rPr lang="fr-CA" dirty="0"/>
              <a:t>Exemple : </a:t>
            </a:r>
          </a:p>
          <a:p>
            <a:pPr marL="914400" lvl="2" indent="0">
              <a:buNone/>
            </a:pP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InstallDir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$LOCALAPPDATA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\Modern UI Test"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InstallDir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$PROGRAMFILES64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\${APP_NAME}"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#Droits admin requis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/>
              <a:t>Remarquez l’utilisation de la constante </a:t>
            </a:r>
            <a:r>
              <a:rPr lang="fr-CA" b="1" dirty="0"/>
              <a:t>$LOCALAPPDATA</a:t>
            </a:r>
            <a:r>
              <a:rPr lang="fr-CA" dirty="0"/>
              <a:t> cette constante est reconnu par NSIS et pointe vers la variable d’environnement Windows %LOCALAPPDATA%</a:t>
            </a:r>
          </a:p>
          <a:p>
            <a:pPr lvl="1"/>
            <a:r>
              <a:rPr lang="fr-CA" dirty="0"/>
              <a:t>Ce dossier varie selon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61455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0FD28-8890-4C87-BB4C-A4B08626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Dossier d’installation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0A74F-CBD2-4885-B8F8-6DC10698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la diapo précédente, l’installateur indiquait le dossier $LOCALAPPDATA qui ne nécessite pas de privilège particulier</a:t>
            </a:r>
          </a:p>
          <a:p>
            <a:r>
              <a:rPr lang="fr-CA" dirty="0"/>
              <a:t>Toutefois, si on utilise un dossier nécessitant des privilèges administrateur $PROGRAMFILES64, il faudra utiliser l’instruction </a:t>
            </a:r>
            <a:r>
              <a:rPr lang="fr-CA" b="1" dirty="0" err="1"/>
              <a:t>RequestExecutionLevel</a:t>
            </a:r>
            <a:endParaRPr lang="fr-CA" dirty="0"/>
          </a:p>
          <a:p>
            <a:pPr lvl="1"/>
            <a:r>
              <a:rPr lang="fr-CA" dirty="0"/>
              <a:t>Syntaxe : 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RequestExecutionLevel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none|user|highest|admin</a:t>
            </a:r>
            <a:endParaRPr lang="fr-CA" dirty="0"/>
          </a:p>
          <a:p>
            <a:r>
              <a:rPr lang="fr-CA" dirty="0"/>
              <a:t>D’ailleurs il est de bonne pratique de toujours demander le niveau d’exécution dans le script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884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0FD28-8890-4C87-BB4C-A4B08626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Dossier d’installation : </a:t>
            </a:r>
            <a:r>
              <a:rPr lang="fr-CA" b="1" dirty="0"/>
              <a:t>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0A74F-CBD2-4885-B8F8-6DC10698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 l’on retrouve la commande </a:t>
            </a:r>
            <a:r>
              <a:rPr lang="fr-CA" b="1" dirty="0" err="1"/>
              <a:t>InstallDirRegKey</a:t>
            </a:r>
            <a:r>
              <a:rPr lang="fr-CA" dirty="0"/>
              <a:t> après le </a:t>
            </a:r>
            <a:r>
              <a:rPr lang="fr-CA" dirty="0" err="1"/>
              <a:t>InstallDir</a:t>
            </a:r>
            <a:r>
              <a:rPr lang="fr-CA" dirty="0"/>
              <a:t>, l’installateur ira voir dans les registres s’il n’y a pas déjà un dossier d’installation</a:t>
            </a:r>
          </a:p>
          <a:p>
            <a:r>
              <a:rPr lang="fr-CA" dirty="0"/>
              <a:t>Si le dossier est présent dans les registres, il récupérera l’information du registre et </a:t>
            </a:r>
            <a:r>
              <a:rPr lang="fr-CA" b="1" dirty="0"/>
              <a:t>écrasera la valeur</a:t>
            </a:r>
            <a:r>
              <a:rPr lang="fr-CA" dirty="0"/>
              <a:t> mise dans $INSTDIR si celle-ci a été définie par </a:t>
            </a:r>
            <a:r>
              <a:rPr lang="fr-CA" dirty="0" err="1"/>
              <a:t>InstallDir</a:t>
            </a:r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9E4DC3-05DF-4263-8747-D15E139235D9}"/>
              </a:ext>
            </a:extLst>
          </p:cNvPr>
          <p:cNvSpPr txBox="1"/>
          <p:nvPr/>
        </p:nvSpPr>
        <p:spPr>
          <a:xfrm>
            <a:off x="2562022" y="4557574"/>
            <a:ext cx="706795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;Dossier d'installation par défaut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InstallDir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"$LOCALAPPDATA\Modern UI Test"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;Récupère le dossier d'installation du registre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;si disponible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InstallDirRegKey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HKCU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"Software\Modern UI Test"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6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7EBC8-0093-4AFB-853E-A64C9405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Avertissement d’annulation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1FB94-6CEF-44E8-AD70-B7A5077EE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12796" cy="4351338"/>
          </a:xfrm>
        </p:spPr>
        <p:txBody>
          <a:bodyPr/>
          <a:lstStyle/>
          <a:p>
            <a:r>
              <a:rPr lang="fr-CA" dirty="0"/>
              <a:t>Lorsque l’utilisateur appuie sur « X » ou le bouton Annuler, il est important de lui demander la confirmation</a:t>
            </a:r>
          </a:p>
          <a:p>
            <a:r>
              <a:rPr lang="fr-CA" dirty="0"/>
              <a:t>On définira la variable MUI_ABORTWARNING</a:t>
            </a:r>
          </a:p>
          <a:p>
            <a:pPr lvl="1"/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MUI_ABORTWARNING</a:t>
            </a:r>
          </a:p>
          <a:p>
            <a:pPr lvl="1"/>
            <a:r>
              <a:rPr lang="fr-CA" dirty="0"/>
              <a:t>On doit avoir inclus la librairie MUI2.nsh pour que cela fonctionne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225247-44FC-4D66-A08C-299CC3593C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70" y="1132196"/>
            <a:ext cx="4312596" cy="2400300"/>
          </a:xfrm>
        </p:spPr>
      </p:pic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854F7D80-703F-4461-9C1C-22A4206C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5770" y="3838377"/>
            <a:ext cx="4312596" cy="22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DEEBF-BABB-4709-9DED-05547FCB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E5218CF-7B3A-4805-9F30-C2621669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l’exemple ci-bas, on utilise des macros de MUI pour insérer des pages standards</a:t>
            </a:r>
          </a:p>
          <a:p>
            <a:r>
              <a:rPr lang="fr-CA" dirty="0"/>
              <a:t>Il s’agit d’un ordre relativement standard pour un installateur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B0FA4C-8EA3-4875-95E0-18AA7EA686F3}"/>
              </a:ext>
            </a:extLst>
          </p:cNvPr>
          <p:cNvSpPr txBox="1"/>
          <p:nvPr/>
        </p:nvSpPr>
        <p:spPr>
          <a:xfrm>
            <a:off x="1160429" y="3600889"/>
            <a:ext cx="9871142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;Page de licence avec Lien vers le fichier de licence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MUI_PAGE_LICENSE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"${NSISDIR}\Docs\Modern UI\License.txt"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MUI_PAGE_COMPONENTS 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;Section des composantes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MUI_PAGE_DIRECTORY 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;Sélection du dossier d'installation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MUI_PAGE_INSTFILES 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;Installation des fichiers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MUI_UNPAGE_CONFIRM 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;Confirmation de désinstallation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MUI_UNPAGE_INSTFILES 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;Désinstallation des fichiers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9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89B1E-D95D-46A2-A626-3B0F16C8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DC02F-63FF-434D-AB61-E7E88E14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dirty="0"/>
              <a:t>Il est fréquent d’avoir un installateur qui permet à l’utilisateur de sélectionner ce qu’il veut ou ne veut pas installer</a:t>
            </a:r>
          </a:p>
          <a:p>
            <a:r>
              <a:rPr lang="fr-CA" dirty="0"/>
              <a:t>Une section permet de faire des sous-installations</a:t>
            </a:r>
          </a:p>
          <a:p>
            <a:r>
              <a:rPr lang="fr-CA" dirty="0"/>
              <a:t>Par exemple, l’utilisateur</a:t>
            </a:r>
            <a:br>
              <a:rPr lang="fr-CA" dirty="0"/>
            </a:br>
            <a:r>
              <a:rPr lang="fr-CA" dirty="0"/>
              <a:t>pourra sélectionner une</a:t>
            </a:r>
            <a:br>
              <a:rPr lang="fr-CA" dirty="0"/>
            </a:br>
            <a:r>
              <a:rPr lang="fr-CA" dirty="0"/>
              <a:t>section à installer</a:t>
            </a:r>
            <a:br>
              <a:rPr lang="fr-CA" dirty="0"/>
            </a:br>
            <a:r>
              <a:rPr lang="fr-CA" dirty="0"/>
              <a:t>Si celle-ci est sélectionne</a:t>
            </a:r>
            <a:br>
              <a:rPr lang="fr-CA" dirty="0"/>
            </a:br>
            <a:r>
              <a:rPr lang="fr-CA" dirty="0"/>
              <a:t>on doit en faire l’installation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F62F7-46BB-42EF-B7CC-778A2C778523}"/>
              </a:ext>
            </a:extLst>
          </p:cNvPr>
          <p:cNvSpPr txBox="1"/>
          <p:nvPr/>
        </p:nvSpPr>
        <p:spPr>
          <a:xfrm>
            <a:off x="5410200" y="3300745"/>
            <a:ext cx="6575898" cy="33855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Section </a:t>
            </a:r>
            <a:r>
              <a:rPr lang="fr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fr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Section"</a:t>
            </a:r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SecDummy</a:t>
            </a:r>
            <a:endParaRPr lang="fr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SetOutPath</a:t>
            </a:r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"$INSTDIR"</a:t>
            </a:r>
            <a:endParaRPr lang="fr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;Ajouter les fichiers à installer</a:t>
            </a:r>
            <a:endParaRPr lang="fr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;Ajouter au registre le dossier d'installation</a:t>
            </a:r>
            <a:endParaRPr lang="fr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WriteRegStr</a:t>
            </a:r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HKCU</a:t>
            </a:r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"Software\Modern UI Test"</a:t>
            </a:r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$INSTDIR</a:t>
            </a:r>
          </a:p>
          <a:p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;Créer le désinstalleur</a:t>
            </a:r>
            <a:endParaRPr lang="fr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WriteUninstaller</a:t>
            </a:r>
            <a: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"$INSTDIR\Uninstall.exe"</a:t>
            </a:r>
            <a:endParaRPr lang="fr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SectionEnd</a:t>
            </a:r>
            <a:endParaRPr lang="fr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95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C06AD-4CFD-45D3-98AE-6CE33DB3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83C5CC-1899-443C-8DDC-A0E667DC5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06183" cy="4351338"/>
          </a:xfrm>
        </p:spPr>
        <p:txBody>
          <a:bodyPr/>
          <a:lstStyle/>
          <a:p>
            <a:r>
              <a:rPr lang="fr-CA" dirty="0"/>
              <a:t>Remarquez dans l’image ci-contre, il y a une description pour la section</a:t>
            </a:r>
          </a:p>
          <a:p>
            <a:endParaRPr lang="fr-CA" dirty="0"/>
          </a:p>
          <a:p>
            <a:r>
              <a:rPr lang="fr-CA" dirty="0"/>
              <a:t>On utilisera les macros ci-bas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DD6F38-BB8A-43A0-8348-7EEF948D7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83" y="945085"/>
            <a:ext cx="3542517" cy="2754503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A4E1073-FAC2-478A-A256-A76739D70E2F}"/>
              </a:ext>
            </a:extLst>
          </p:cNvPr>
          <p:cNvSpPr txBox="1"/>
          <p:nvPr/>
        </p:nvSpPr>
        <p:spPr>
          <a:xfrm>
            <a:off x="1796374" y="4279548"/>
            <a:ext cx="8599251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CA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strings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LangString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DESC_SecDummy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${LANG_ENGLISH}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 test section."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LangString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DESC_SecDummy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${LANG_FRENCH}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 section test."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;Assigner une chaîne de langue à une description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MUI_FUNCTION_DESCRIPTION_BEGIN</a:t>
            </a: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MUI_DESCRIPTION_TEXT ${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SecDummy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$(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DESC_SecDummy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MUI_FUNCTION_DESCRIPTION_END</a:t>
            </a:r>
          </a:p>
        </p:txBody>
      </p:sp>
    </p:spTree>
    <p:extLst>
      <p:ext uri="{BB962C8B-B14F-4D97-AF65-F5344CB8AC3E}">
        <p14:creationId xmlns:p14="http://schemas.microsoft.com/office/powerpoint/2010/main" val="238407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A8C59-5A6D-403F-80EA-F617CA9E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LangString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3C5A3-6088-413C-AE6C-8C5BCF05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err="1"/>
              <a:t>LangString</a:t>
            </a:r>
            <a:r>
              <a:rPr lang="fr-CA" dirty="0"/>
              <a:t> permet de définir une chaîne de caractères de langue</a:t>
            </a:r>
          </a:p>
          <a:p>
            <a:r>
              <a:rPr lang="fr-CA" dirty="0"/>
              <a:t>Attention! Remarquez que l’utilisation d’une </a:t>
            </a:r>
            <a:r>
              <a:rPr lang="fr-CA" dirty="0" err="1"/>
              <a:t>LangString</a:t>
            </a:r>
            <a:r>
              <a:rPr lang="fr-CA" dirty="0"/>
              <a:t> se fait avec les caractères suivant $(</a:t>
            </a:r>
            <a:r>
              <a:rPr lang="fr-CA" dirty="0" err="1"/>
              <a:t>nomChaine</a:t>
            </a:r>
            <a:r>
              <a:rPr lang="fr-CA" dirty="0"/>
              <a:t>) et non les {…} comme les variables</a:t>
            </a:r>
          </a:p>
          <a:p>
            <a:r>
              <a:rPr lang="fr-CA" dirty="0"/>
              <a:t>La syntaxe est la suivante</a:t>
            </a:r>
          </a:p>
          <a:p>
            <a:pPr lvl="1"/>
            <a:r>
              <a:rPr lang="fr-CA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LangString</a:t>
            </a:r>
            <a:r>
              <a:rPr lang="fr-CA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CA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nomString</a:t>
            </a:r>
            <a:r>
              <a:rPr lang="fr-CA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${</a:t>
            </a:r>
            <a:r>
              <a:rPr lang="fr-CA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language_id</a:t>
            </a:r>
            <a:r>
              <a:rPr lang="fr-CA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 </a:t>
            </a:r>
            <a:r>
              <a:rPr lang="fr-CA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"La chaîne"</a:t>
            </a:r>
            <a:endParaRPr lang="fr-CA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fr-CA" dirty="0"/>
              <a:t>Pour ce qui nous intéresse les id de langue sont</a:t>
            </a:r>
          </a:p>
          <a:p>
            <a:pPr lvl="1"/>
            <a:r>
              <a:rPr lang="fr-CA" dirty="0"/>
              <a:t>LANG_ENGLISH et LANG_FRENCH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0891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C5397-53AD-430B-88E3-ADBCD674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de désinstallation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D3901-9C85-4740-8793-D5553942F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Une section nommée « </a:t>
            </a:r>
            <a:r>
              <a:rPr lang="fr-CA" dirty="0" err="1"/>
              <a:t>Uninstall</a:t>
            </a:r>
            <a:r>
              <a:rPr lang="fr-CA" dirty="0"/>
              <a:t> » doit être créée pour générer le </a:t>
            </a:r>
            <a:r>
              <a:rPr lang="fr-CA" dirty="0" err="1"/>
              <a:t>désinstallateur</a:t>
            </a:r>
            <a:endParaRPr lang="fr-CA" dirty="0"/>
          </a:p>
          <a:p>
            <a:r>
              <a:rPr lang="fr-CA" dirty="0"/>
              <a:t>Cette section devrait désinstaller tous les fichiers, les dossiers, les registres, etc. du système</a:t>
            </a:r>
          </a:p>
          <a:p>
            <a:r>
              <a:rPr lang="fr-CA" dirty="0"/>
              <a:t>À chaque élément que l’on </a:t>
            </a:r>
            <a:br>
              <a:rPr lang="fr-CA" dirty="0"/>
            </a:br>
            <a:r>
              <a:rPr lang="fr-CA" dirty="0"/>
              <a:t>installe, il faudra avoir une </a:t>
            </a:r>
            <a:br>
              <a:rPr lang="fr-CA" dirty="0"/>
            </a:br>
            <a:r>
              <a:rPr lang="fr-CA" dirty="0"/>
              <a:t>contrepartie qui désinstalle</a:t>
            </a:r>
          </a:p>
          <a:p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70FF7A-3FBF-422B-A749-0136FF49C383}"/>
              </a:ext>
            </a:extLst>
          </p:cNvPr>
          <p:cNvSpPr txBox="1"/>
          <p:nvPr/>
        </p:nvSpPr>
        <p:spPr>
          <a:xfrm>
            <a:off x="6019800" y="3592158"/>
            <a:ext cx="6094378" cy="2677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Section 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Uninstall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;AJOUTER VOS FICHIERS ICI ...</a:t>
            </a:r>
            <a:endParaRPr lang="fr-C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;SUPPRESSION DU DÉSINSTALLATEUR</a:t>
            </a:r>
            <a:endParaRPr lang="fr-C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"$INSTDIR\Uninstall.exe"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RMDir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"$INSTDIR"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;SUPPRESSION DU DOSSIER</a:t>
            </a:r>
            <a:endParaRPr lang="fr-C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;SUPPRESSION DES REGISTRES</a:t>
            </a:r>
            <a:endParaRPr lang="fr-C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CA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DeleteRegKey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CA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ifempty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HKCU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"Software\Modern UI Test"</a:t>
            </a:r>
            <a:endParaRPr lang="fr-C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CA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SectionEnd</a:t>
            </a:r>
            <a:endParaRPr lang="fr-CA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06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70B7D-B321-4B34-A9B8-175ECE07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Menu </a:t>
            </a:r>
            <a:r>
              <a:rPr lang="en-CA" dirty="0" err="1"/>
              <a:t>Démarrer</a:t>
            </a:r>
            <a:endParaRPr lang="fr-CA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F92B59-5237-416B-B79B-88499D2E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La configuration du menu Démarrer demande un peu plus d’étapes</a:t>
            </a:r>
          </a:p>
          <a:p>
            <a:r>
              <a:rPr lang="fr-CA" dirty="0"/>
              <a:t>Voici un exemple de mécanique de base :</a:t>
            </a:r>
          </a:p>
          <a:p>
            <a:pPr lvl="1"/>
            <a:r>
              <a:rPr lang="fr-CA" dirty="0"/>
              <a:t>Définir une variable pour récupérer le dossier du menu Démarrer</a:t>
            </a:r>
          </a:p>
          <a:p>
            <a:pPr lvl="2"/>
            <a:r>
              <a:rPr lang="fr-CA" dirty="0"/>
              <a:t>Exemple : Var </a:t>
            </a:r>
            <a:r>
              <a:rPr lang="fr-CA" dirty="0" err="1"/>
              <a:t>StartMenuFolder</a:t>
            </a:r>
            <a:endParaRPr lang="fr-CA" dirty="0"/>
          </a:p>
          <a:p>
            <a:pPr lvl="1"/>
            <a:r>
              <a:rPr lang="fr-CA" dirty="0"/>
              <a:t>Créer les variables à la compilation pour les registres du menu Démarrer pour l’application que l’on désire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6DBAC7-D7A0-4544-AACE-292CE686BD43}"/>
              </a:ext>
            </a:extLst>
          </p:cNvPr>
          <p:cNvSpPr txBox="1"/>
          <p:nvPr/>
        </p:nvSpPr>
        <p:spPr>
          <a:xfrm>
            <a:off x="1724633" y="4341761"/>
            <a:ext cx="874273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;Start Menu Folder Page Configuration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MUI_STARTMENUPAGE_REGISTRY_ROOT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"HKCU"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MUI_STARTMENUPAGE_REGISTRY_KEY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"Software\Modern UI Test"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MUI_STARTMENUPAGE_REGISTRY_VALUENAME 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 Menu Folder"</a:t>
            </a:r>
            <a:endParaRPr lang="fr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8EF6A-6DFC-411A-BC2E-C7F4B389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Qu’est-ce qu’un installateur?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3326E9A-BB78-403C-9734-FF67E85835DB}"/>
              </a:ext>
            </a:extLst>
          </p:cNvPr>
          <p:cNvGrpSpPr/>
          <p:nvPr/>
        </p:nvGrpSpPr>
        <p:grpSpPr>
          <a:xfrm>
            <a:off x="1138136" y="2673223"/>
            <a:ext cx="9915728" cy="2477235"/>
            <a:chOff x="1138136" y="4015640"/>
            <a:chExt cx="9915728" cy="247723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0766F8D-7EB7-4FAE-9EAF-947A06F6CF30}"/>
                </a:ext>
              </a:extLst>
            </p:cNvPr>
            <p:cNvGrpSpPr/>
            <p:nvPr/>
          </p:nvGrpSpPr>
          <p:grpSpPr>
            <a:xfrm>
              <a:off x="1138136" y="4015640"/>
              <a:ext cx="6335949" cy="2477235"/>
              <a:chOff x="729574" y="4001294"/>
              <a:chExt cx="6335949" cy="2477235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AE15941-0FE4-4C31-A057-6A3A650D5BBF}"/>
                  </a:ext>
                </a:extLst>
              </p:cNvPr>
              <p:cNvSpPr/>
              <p:nvPr/>
            </p:nvSpPr>
            <p:spPr>
              <a:xfrm>
                <a:off x="729574" y="4001294"/>
                <a:ext cx="1653704" cy="580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Images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479F5FED-09F3-4ABE-99C0-5C091EF65841}"/>
                  </a:ext>
                </a:extLst>
              </p:cNvPr>
              <p:cNvSpPr/>
              <p:nvPr/>
            </p:nvSpPr>
            <p:spPr>
              <a:xfrm>
                <a:off x="729574" y="4633561"/>
                <a:ext cx="1653704" cy="580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Fichiers d’entête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3841804-E972-419C-B24E-83643764C78E}"/>
                  </a:ext>
                </a:extLst>
              </p:cNvPr>
              <p:cNvSpPr/>
              <p:nvPr/>
            </p:nvSpPr>
            <p:spPr>
              <a:xfrm>
                <a:off x="729574" y="5265828"/>
                <a:ext cx="1653704" cy="580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Macros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C55757F0-5607-43D4-A49F-0282B997B402}"/>
                  </a:ext>
                </a:extLst>
              </p:cNvPr>
              <p:cNvSpPr/>
              <p:nvPr/>
            </p:nvSpPr>
            <p:spPr>
              <a:xfrm>
                <a:off x="729574" y="5898095"/>
                <a:ext cx="1653704" cy="580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Fichiers texte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FE3671D4-25AE-4024-9778-20C7A4BE095C}"/>
                  </a:ext>
                </a:extLst>
              </p:cNvPr>
              <p:cNvSpPr/>
              <p:nvPr/>
            </p:nvSpPr>
            <p:spPr>
              <a:xfrm>
                <a:off x="3206885" y="4949695"/>
                <a:ext cx="1653704" cy="58043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Script</a:t>
                </a:r>
              </a:p>
            </p:txBody>
          </p:sp>
          <p:sp>
            <p:nvSpPr>
              <p:cNvPr id="18" name="Cylindre 17">
                <a:extLst>
                  <a:ext uri="{FF2B5EF4-FFF2-40B4-BE49-F238E27FC236}">
                    <a16:creationId xmlns:a16="http://schemas.microsoft.com/office/drawing/2014/main" id="{36BF3B28-39A1-4B4A-8727-2F26AC023B9C}"/>
                  </a:ext>
                </a:extLst>
              </p:cNvPr>
              <p:cNvSpPr/>
              <p:nvPr/>
            </p:nvSpPr>
            <p:spPr>
              <a:xfrm>
                <a:off x="5684196" y="4317428"/>
                <a:ext cx="1381327" cy="1844968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/>
                  <a:t>Compilateur</a:t>
                </a:r>
              </a:p>
            </p:txBody>
          </p:sp>
        </p:grp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513CF1C1-2302-4C52-9FD0-7F028939DB29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2791840" y="4305857"/>
              <a:ext cx="823607" cy="9484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 : en angle 6">
              <a:extLst>
                <a:ext uri="{FF2B5EF4-FFF2-40B4-BE49-F238E27FC236}">
                  <a16:creationId xmlns:a16="http://schemas.microsoft.com/office/drawing/2014/main" id="{6BD7D6BA-CE9E-4179-891E-700C8D3C3FED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2791840" y="4938124"/>
              <a:ext cx="823607" cy="3161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A0E1CD9A-9E6D-4D0E-9A40-10A82E9362BA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791840" y="5254258"/>
              <a:ext cx="823607" cy="3161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 : en angle 8">
              <a:extLst>
                <a:ext uri="{FF2B5EF4-FFF2-40B4-BE49-F238E27FC236}">
                  <a16:creationId xmlns:a16="http://schemas.microsoft.com/office/drawing/2014/main" id="{1421BF77-D031-47DF-A191-7ED87B9E6FF6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791840" y="5254258"/>
              <a:ext cx="823607" cy="9484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841E33D3-BFBA-404D-8B70-C2CE082C3434}"/>
                </a:ext>
              </a:extLst>
            </p:cNvPr>
            <p:cNvCxnSpPr>
              <a:stCxn id="17" idx="3"/>
              <a:endCxn id="18" idx="2"/>
            </p:cNvCxnSpPr>
            <p:nvPr/>
          </p:nvCxnSpPr>
          <p:spPr>
            <a:xfrm>
              <a:off x="5269151" y="5254258"/>
              <a:ext cx="823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Étoile : 12 branches 10">
              <a:extLst>
                <a:ext uri="{FF2B5EF4-FFF2-40B4-BE49-F238E27FC236}">
                  <a16:creationId xmlns:a16="http://schemas.microsoft.com/office/drawing/2014/main" id="{650D009F-11D8-4545-A486-39E13C842A31}"/>
                </a:ext>
              </a:extLst>
            </p:cNvPr>
            <p:cNvSpPr/>
            <p:nvPr/>
          </p:nvSpPr>
          <p:spPr>
            <a:xfrm>
              <a:off x="8297692" y="4211650"/>
              <a:ext cx="2756172" cy="2085215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Fichier d’installation .exe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3D36DE1-206D-4ACF-BB9D-0A713F7E319E}"/>
                </a:ext>
              </a:extLst>
            </p:cNvPr>
            <p:cNvCxnSpPr>
              <a:cxnSpLocks/>
              <a:stCxn id="18" idx="4"/>
              <a:endCxn id="11" idx="7"/>
            </p:cNvCxnSpPr>
            <p:nvPr/>
          </p:nvCxnSpPr>
          <p:spPr>
            <a:xfrm>
              <a:off x="7474085" y="5254258"/>
              <a:ext cx="823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136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2030F-2A0B-4739-B3F4-40BD372D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Menu </a:t>
            </a:r>
            <a:r>
              <a:rPr lang="en-CA" dirty="0" err="1"/>
              <a:t>Démarrer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552AA-91FD-4B03-9894-0A58CA19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Insérer la macro permettant de récupérer le menu Démarrer suite aux appels des macros précédentes</a:t>
            </a:r>
          </a:p>
          <a:p>
            <a:pPr lvl="1"/>
            <a:endParaRPr lang="fr-CA" dirty="0"/>
          </a:p>
          <a:p>
            <a:r>
              <a:rPr lang="fr-CA" dirty="0"/>
              <a:t>Le paramètre où Application est situé est le nom de l’application défini au début</a:t>
            </a:r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F347BB-9D7B-4F2C-A622-9F3A3D76863C}"/>
              </a:ext>
            </a:extLst>
          </p:cNvPr>
          <p:cNvSpPr txBox="1"/>
          <p:nvPr/>
        </p:nvSpPr>
        <p:spPr>
          <a:xfrm>
            <a:off x="1179884" y="2685053"/>
            <a:ext cx="874273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insertmacro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MUI_PAGE_STARTMENU Application $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StartMenuFolder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3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A3652-68FE-42B8-B954-FA232EA5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raccourci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1A92E-3583-48C5-8609-4AB8240C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La commande pour créer un raccourci est </a:t>
            </a:r>
            <a:r>
              <a:rPr lang="fr-CA" b="1" dirty="0" err="1"/>
              <a:t>createShorcut</a:t>
            </a:r>
            <a:r>
              <a:rPr lang="fr-CA" dirty="0"/>
              <a:t> et les paramètres de base sont</a:t>
            </a:r>
          </a:p>
          <a:p>
            <a:pPr lvl="1"/>
            <a:r>
              <a:rPr lang="fr-CA" dirty="0" err="1"/>
              <a:t>Lien.lnk</a:t>
            </a:r>
            <a:endParaRPr lang="fr-CA" dirty="0"/>
          </a:p>
          <a:p>
            <a:pPr lvl="1"/>
            <a:r>
              <a:rPr lang="fr-CA" dirty="0"/>
              <a:t>Fichier cible</a:t>
            </a:r>
          </a:p>
          <a:p>
            <a:pPr lvl="1"/>
            <a:r>
              <a:rPr lang="fr-CA" dirty="0"/>
              <a:t>Paramètres [optionnel] : Paramètre de ligne de commande</a:t>
            </a:r>
          </a:p>
          <a:p>
            <a:pPr lvl="1"/>
            <a:r>
              <a:rPr lang="fr-CA" dirty="0"/>
              <a:t>Icône [optionnel]</a:t>
            </a:r>
          </a:p>
          <a:p>
            <a:pPr lvl="1"/>
            <a:r>
              <a:rPr lang="fr-CA" dirty="0"/>
              <a:t>Index de l’icône [optionnel]</a:t>
            </a:r>
          </a:p>
          <a:p>
            <a:r>
              <a:rPr lang="fr-CA" dirty="0"/>
              <a:t>Exemple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Dans l’exemple, ${</a:t>
            </a:r>
            <a:r>
              <a:rPr lang="fr-CA" dirty="0" err="1"/>
              <a:t>StartMenuFolder</a:t>
            </a:r>
            <a:r>
              <a:rPr lang="fr-CA" dirty="0"/>
              <a:t>} a été créé précédemment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FF172F-802D-46DF-9E5E-CBCD071F300E}"/>
              </a:ext>
            </a:extLst>
          </p:cNvPr>
          <p:cNvSpPr txBox="1"/>
          <p:nvPr/>
        </p:nvSpPr>
        <p:spPr>
          <a:xfrm>
            <a:off x="838200" y="4823007"/>
            <a:ext cx="10824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CreateShortCut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StartMenuFolder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}\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Program.lnk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"$INSTDIR\My Program.exe"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\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paramètres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lignes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commande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être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vide"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"$INSTDIR\My Program.exe" 2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29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6A726-33B6-419B-B135-4739EA72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Icônes d’installateur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C447D328-E96C-4EF7-BC87-52E5C9918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98325"/>
              </p:ext>
            </p:extLst>
          </p:nvPr>
        </p:nvGraphicFramePr>
        <p:xfrm>
          <a:off x="556098" y="1825625"/>
          <a:ext cx="11079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41">
                  <a:extLst>
                    <a:ext uri="{9D8B030D-6E8A-4147-A177-3AD203B41FA5}">
                      <a16:colId xmlns:a16="http://schemas.microsoft.com/office/drawing/2014/main" val="3657222421"/>
                    </a:ext>
                  </a:extLst>
                </a:gridCol>
                <a:gridCol w="2647903">
                  <a:extLst>
                    <a:ext uri="{9D8B030D-6E8A-4147-A177-3AD203B41FA5}">
                      <a16:colId xmlns:a16="http://schemas.microsoft.com/office/drawing/2014/main" val="613996102"/>
                    </a:ext>
                  </a:extLst>
                </a:gridCol>
                <a:gridCol w="4682260">
                  <a:extLst>
                    <a:ext uri="{9D8B030D-6E8A-4147-A177-3AD203B41FA5}">
                      <a16:colId xmlns:a16="http://schemas.microsoft.com/office/drawing/2014/main" val="62090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Commande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Exemple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8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MUI_ICON </a:t>
                      </a:r>
                      <a:r>
                        <a:rPr lang="en-CA" dirty="0" err="1"/>
                        <a:t>cheminIcone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Icône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l’installateur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MUI_ICON ${Source}\Release\Assets\icon.png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MUI_UNICON </a:t>
                      </a:r>
                      <a:r>
                        <a:rPr lang="en-CA" dirty="0" err="1"/>
                        <a:t>cheminIcone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Icône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désinstallation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2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12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B68F2-2122-4C39-BA3E-CF6CB539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Finaliser l’installateur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52ECF-5BE5-40B6-87EE-B83A1F54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fois le script terminé, il faut le compiler</a:t>
            </a:r>
          </a:p>
          <a:p>
            <a:r>
              <a:rPr lang="fr-CA" dirty="0"/>
              <a:t>Dans NSIS, il faut cliquer sur « Compile NSI scripts » et charger le script</a:t>
            </a:r>
          </a:p>
        </p:txBody>
      </p:sp>
    </p:spTree>
    <p:extLst>
      <p:ext uri="{BB962C8B-B14F-4D97-AF65-F5344CB8AC3E}">
        <p14:creationId xmlns:p14="http://schemas.microsoft.com/office/powerpoint/2010/main" val="2272325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0EE4-C2BD-465A-95F6-CC083A4F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Copier 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35D85-F736-4C96-B068-3B0B7B5A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Le mot clé « File » permet de copier le fichier ou le dossier dans le dossier d’installation</a:t>
            </a:r>
          </a:p>
          <a:p>
            <a:pPr lvl="1"/>
            <a:r>
              <a:rPr lang="fr-CA" dirty="0"/>
              <a:t>File "appliTest.exe"</a:t>
            </a:r>
          </a:p>
          <a:p>
            <a:pPr lvl="1"/>
            <a:r>
              <a:rPr lang="fr-CA" dirty="0"/>
              <a:t>File "</a:t>
            </a:r>
            <a:r>
              <a:rPr lang="fr-CA" dirty="0" err="1"/>
              <a:t>monDossier</a:t>
            </a:r>
            <a:r>
              <a:rPr lang="fr-CA" dirty="0"/>
              <a:t>\" </a:t>
            </a:r>
          </a:p>
          <a:p>
            <a:pPr lvl="2"/>
            <a:r>
              <a:rPr lang="fr-CA" dirty="0"/>
              <a:t>#Remarquez le « \ » à la fin qui désigne un dossier</a:t>
            </a:r>
          </a:p>
          <a:p>
            <a:pPr lvl="2"/>
            <a:r>
              <a:rPr lang="fr-CA" dirty="0"/>
              <a:t>Mais cette commande ne fait que copier le contenu de premier niveau, sans récursion</a:t>
            </a:r>
          </a:p>
          <a:p>
            <a:pPr lvl="2"/>
            <a:r>
              <a:rPr lang="fr-CA" dirty="0"/>
              <a:t>Attention, cela ne crée pas le dossier « </a:t>
            </a:r>
            <a:r>
              <a:rPr lang="fr-CA" dirty="0" err="1"/>
              <a:t>monDossier</a:t>
            </a:r>
            <a:r>
              <a:rPr lang="fr-CA" dirty="0"/>
              <a:t> » dans l’installateur</a:t>
            </a:r>
          </a:p>
          <a:p>
            <a:endParaRPr lang="fr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45869C-93EE-4057-81D5-0E01C42D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nonfatal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/a /r 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myDirectory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\" #note back slash at the end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09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1D8E8-5D7C-4ADF-93A4-91314A89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Copier un dossier et son 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FF120-0D56-461C-8123-328A3E22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copier le contenu d’un dossier et aussi avoir le dossier lui-même</a:t>
            </a:r>
          </a:p>
          <a:p>
            <a:pPr marL="457200" lvl="1" indent="0">
              <a:buNone/>
            </a:pPr>
            <a:r>
              <a:rPr lang="fr-CA" dirty="0" err="1"/>
              <a:t>SetOutPath</a:t>
            </a:r>
            <a:r>
              <a:rPr lang="fr-CA" dirty="0"/>
              <a:t> "$INSTDIR\</a:t>
            </a:r>
            <a:r>
              <a:rPr lang="fr-CA" dirty="0" err="1"/>
              <a:t>monDossier</a:t>
            </a:r>
            <a:r>
              <a:rPr lang="fr-CA" dirty="0"/>
              <a:t>" #Changement de dossier</a:t>
            </a:r>
          </a:p>
          <a:p>
            <a:pPr marL="457200" lvl="1" indent="0"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nonfatal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/a /r 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monDossier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\"</a:t>
            </a:r>
          </a:p>
          <a:p>
            <a:r>
              <a:rPr lang="fr-CA" dirty="0"/>
              <a:t>/</a:t>
            </a:r>
            <a:r>
              <a:rPr lang="fr-CA" dirty="0" err="1"/>
              <a:t>nonFatal</a:t>
            </a:r>
            <a:r>
              <a:rPr lang="fr-CA" dirty="0"/>
              <a:t> : ignore l’erreur s’il n’y a pas de dossier indiqué</a:t>
            </a:r>
          </a:p>
          <a:p>
            <a:r>
              <a:rPr lang="fr-CA" dirty="0"/>
              <a:t>/a : copie les attributs des fichiers</a:t>
            </a:r>
          </a:p>
          <a:p>
            <a:r>
              <a:rPr lang="fr-CA" dirty="0"/>
              <a:t>/r : pour indiquer que c’est récursif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6124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3F186-0E5A-4368-BBC2-5D07A111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1B995-41C1-4F95-A617-9E1BDABE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Enregistrer le fichier de licence avec l’encodage ISO-8859-1</a:t>
            </a:r>
          </a:p>
          <a:p>
            <a:pPr lvl="1"/>
            <a:r>
              <a:rPr lang="fr-CA" dirty="0"/>
              <a:t>On s’assure que l’encodage des caractères </a:t>
            </a:r>
            <a:r>
              <a:rPr lang="fr-CA"/>
              <a:t>accentués fonctionnent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85826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DE905-C203-4E23-9A00-9FA5C617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EB60181-04D9-482E-8F65-2EB63030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Faire un installateur étoffé exige du travail et une bonne connaissance de ce que l’on désire installer</a:t>
            </a:r>
          </a:p>
          <a:p>
            <a:r>
              <a:rPr lang="fr-CA" dirty="0"/>
              <a:t>Nous n’avons vu que la surface pour faire une installation simple</a:t>
            </a:r>
          </a:p>
          <a:p>
            <a:r>
              <a:rPr lang="fr-CA" dirty="0"/>
              <a:t>La meilleure façon d’apprendre les fondamentaux sera de démarrer le projet à partir les fichiers d’exemple</a:t>
            </a:r>
          </a:p>
        </p:txBody>
      </p:sp>
    </p:spTree>
    <p:extLst>
      <p:ext uri="{BB962C8B-B14F-4D97-AF65-F5344CB8AC3E}">
        <p14:creationId xmlns:p14="http://schemas.microsoft.com/office/powerpoint/2010/main" val="2212653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A93C9-A6E5-4BFF-9307-D37D0855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1F9BB-E1EF-4A45-9645-A3D59085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y a des situations où on doit vérifier si des dépendances sont déjà installées tel que Java ou SQL Server ou autres</a:t>
            </a:r>
          </a:p>
          <a:p>
            <a:r>
              <a:rPr lang="fr-CA" dirty="0"/>
              <a:t>Lorsque vous serez rendu à ce niveau, je vous inviterai pour nous faire une formation </a:t>
            </a:r>
            <a:r>
              <a:rPr lang="fr-CA" dirty="0">
                <a:sym typeface="Wingdings" panose="05000000000000000000" pitchFamily="2" charset="2"/>
              </a:rPr>
              <a:t>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6590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74EE0-57CC-4BB3-8A11-BC2173B3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8DDCAD-385E-4746-96E2-65617EEB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À l’aide des fichiers d’exemples de NSIS, créer un installateur avec le nom de l’application </a:t>
            </a:r>
            <a:r>
              <a:rPr lang="fr-CA" dirty="0" err="1"/>
              <a:t>WeatherApp</a:t>
            </a:r>
            <a:r>
              <a:rPr lang="fr-CA" dirty="0"/>
              <a:t> et un menu démarrer pour exécuter votre </a:t>
            </a:r>
            <a:r>
              <a:rPr lang="fr-CA" dirty="0" err="1"/>
              <a:t>WeatherApp</a:t>
            </a:r>
            <a:r>
              <a:rPr lang="fr-CA" dirty="0"/>
              <a:t> ainsi qu’un </a:t>
            </a:r>
            <a:r>
              <a:rPr lang="fr-CA" dirty="0" err="1"/>
              <a:t>désinstallateur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75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2FB8E-F2A4-47B4-8B14-14C583BA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Qu’est-ce qu’un installateur?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D903F-045D-4B6D-A781-E257B5A1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installateur est un outil permettant d’installer des fichiers sur un ordinateur hôte à partir d’un fichier compressé</a:t>
            </a:r>
          </a:p>
          <a:p>
            <a:r>
              <a:rPr lang="fr-CA" dirty="0"/>
              <a:t>Il n’est pas nécessaire que ce soit une application exécutable, il peut s’agit de n’importe quel type de fichier</a:t>
            </a:r>
          </a:p>
          <a:p>
            <a:r>
              <a:rPr lang="fr-CA" dirty="0"/>
              <a:t>Il va décompresser les fichiers compressés et écrire les informations nécessaires dans le système d’exploitation pour bien exploiter l’application qui est installé</a:t>
            </a:r>
          </a:p>
          <a:p>
            <a:r>
              <a:rPr lang="fr-CA" dirty="0"/>
              <a:t>Un installateur peut soit installer un nouveau programme ou encore mettre à jour un programme déjà existant</a:t>
            </a:r>
          </a:p>
        </p:txBody>
      </p:sp>
    </p:spTree>
    <p:extLst>
      <p:ext uri="{BB962C8B-B14F-4D97-AF65-F5344CB8AC3E}">
        <p14:creationId xmlns:p14="http://schemas.microsoft.com/office/powerpoint/2010/main" val="1421310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C8CDB14-16B9-4849-A889-EAD133D6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416935-A62A-45B7-A411-6257B831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Tutoriel de deux parties sur NSIS</a:t>
            </a:r>
          </a:p>
          <a:p>
            <a:pPr lvl="1"/>
            <a:r>
              <a:rPr lang="fr-CA" dirty="0"/>
              <a:t>Partie </a:t>
            </a:r>
            <a:r>
              <a:rPr lang="fr-CA" dirty="0">
                <a:hlinkClick r:id="rId2"/>
              </a:rPr>
              <a:t>1</a:t>
            </a:r>
            <a:r>
              <a:rPr lang="fr-CA" dirty="0"/>
              <a:t>, </a:t>
            </a:r>
            <a:r>
              <a:rPr lang="fr-CA" dirty="0">
                <a:hlinkClick r:id="rId3"/>
              </a:rPr>
              <a:t>2</a:t>
            </a:r>
            <a:endParaRPr lang="fr-CA" dirty="0"/>
          </a:p>
          <a:p>
            <a:r>
              <a:rPr lang="fr-CA" dirty="0">
                <a:hlinkClick r:id="rId4"/>
              </a:rPr>
              <a:t>Exemple</a:t>
            </a:r>
            <a:r>
              <a:rPr lang="fr-CA" dirty="0"/>
              <a:t> de script avec tout le nécessaire de base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06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2FB8E-F2A4-47B4-8B14-14C583BA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Qu’est-ce qu’un installateur?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D903F-045D-4B6D-A781-E257B5A1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installateur est généralement créé par un outil de tierce partie et n’est pas lié au code du projet à installer</a:t>
            </a:r>
          </a:p>
          <a:p>
            <a:r>
              <a:rPr lang="fr-CA" dirty="0"/>
              <a:t>Ainsi, avec le même outil on peut créer un installateur pour un projet qui a été créé dans Visual Studio ou IntelliJ ou même les deux combinés</a:t>
            </a:r>
          </a:p>
          <a:p>
            <a:r>
              <a:rPr lang="fr-CA" dirty="0"/>
              <a:t>Dans le cadre du cours, nous allons utiliser NSIS avec le plugin inclus « Modern UI »</a:t>
            </a:r>
          </a:p>
          <a:p>
            <a:pPr lvl="1"/>
            <a:r>
              <a:rPr lang="fr-CA" dirty="0"/>
              <a:t>Ce plugin nous facilitera le travail grandement</a:t>
            </a:r>
          </a:p>
          <a:p>
            <a:r>
              <a:rPr lang="fr-CA" dirty="0"/>
              <a:t>De plus, nous n’allons qu’effleurer le sujet, car il y a de la matière pour plusieurs cours</a:t>
            </a:r>
          </a:p>
        </p:txBody>
      </p:sp>
    </p:spTree>
    <p:extLst>
      <p:ext uri="{BB962C8B-B14F-4D97-AF65-F5344CB8AC3E}">
        <p14:creationId xmlns:p14="http://schemas.microsoft.com/office/powerpoint/2010/main" val="36980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9B345-27B8-47BA-AFC6-B2278A99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Qu’est-ce que NSIS?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084E-C50F-45AB-9B5F-DEAFD9D6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NSIS tient pour </a:t>
            </a:r>
            <a:r>
              <a:rPr lang="fr-CA" dirty="0" err="1"/>
              <a:t>NullSoft</a:t>
            </a:r>
            <a:r>
              <a:rPr lang="fr-CA" dirty="0"/>
              <a:t> Scriptable Install System</a:t>
            </a:r>
          </a:p>
          <a:p>
            <a:pPr lvl="1"/>
            <a:r>
              <a:rPr lang="fr-CA" dirty="0"/>
              <a:t>Le même </a:t>
            </a:r>
            <a:r>
              <a:rPr lang="fr-CA" dirty="0" err="1"/>
              <a:t>NullSoft</a:t>
            </a:r>
            <a:r>
              <a:rPr lang="fr-CA" dirty="0"/>
              <a:t> que Winamp… It </a:t>
            </a:r>
            <a:r>
              <a:rPr lang="fr-CA" dirty="0" err="1"/>
              <a:t>really</a:t>
            </a:r>
            <a:r>
              <a:rPr lang="fr-CA" dirty="0"/>
              <a:t> whips the </a:t>
            </a:r>
            <a:r>
              <a:rPr lang="fr-CA" dirty="0" err="1"/>
              <a:t>llama’s</a:t>
            </a:r>
            <a:r>
              <a:rPr lang="fr-CA" dirty="0"/>
              <a:t> </a:t>
            </a:r>
            <a:r>
              <a:rPr lang="fr-CA" dirty="0" err="1"/>
              <a:t>ass</a:t>
            </a:r>
            <a:r>
              <a:rPr lang="fr-CA" dirty="0"/>
              <a:t>!</a:t>
            </a:r>
          </a:p>
          <a:p>
            <a:pPr lvl="2"/>
            <a:r>
              <a:rPr lang="fr-CA" dirty="0"/>
              <a:t>Il faut que tu aies connues la fin des années 90 pour apprécier 👨‍🦳</a:t>
            </a:r>
          </a:p>
          <a:p>
            <a:r>
              <a:rPr lang="fr-CA" dirty="0"/>
              <a:t>Il s’agit d’un créateur d’installateur</a:t>
            </a:r>
          </a:p>
          <a:p>
            <a:r>
              <a:rPr lang="fr-CA" dirty="0"/>
              <a:t>Il est ouvert donc gratuit</a:t>
            </a:r>
          </a:p>
          <a:p>
            <a:r>
              <a:rPr lang="fr-CA" dirty="0"/>
              <a:t>Il fonctionne avec un langage de script simple</a:t>
            </a:r>
          </a:p>
          <a:p>
            <a:r>
              <a:rPr lang="fr-CA" dirty="0"/>
              <a:t>Il n’a qu’un </a:t>
            </a:r>
            <a:r>
              <a:rPr lang="fr-CA" i="1" dirty="0" err="1"/>
              <a:t>overhead</a:t>
            </a:r>
            <a:r>
              <a:rPr lang="fr-CA" dirty="0"/>
              <a:t> d’environ 34 Ko</a:t>
            </a:r>
          </a:p>
        </p:txBody>
      </p:sp>
    </p:spTree>
    <p:extLst>
      <p:ext uri="{BB962C8B-B14F-4D97-AF65-F5344CB8AC3E}">
        <p14:creationId xmlns:p14="http://schemas.microsoft.com/office/powerpoint/2010/main" val="8856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5E9F3-7E95-4ABB-A4BC-5596B88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Installation de NSIS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1CFFB-F56A-4525-A9F3-D0C8E82F3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On peut récupérer l’installateur de NSIS à l’adresse : </a:t>
            </a:r>
            <a:r>
              <a:rPr lang="fr-CA" dirty="0">
                <a:hlinkClick r:id="rId2"/>
              </a:rPr>
              <a:t>https://nsis.sourceforge.io/</a:t>
            </a:r>
            <a:endParaRPr lang="fr-CA" dirty="0"/>
          </a:p>
          <a:p>
            <a:pPr lvl="1"/>
            <a:r>
              <a:rPr lang="fr-CA" dirty="0"/>
              <a:t>Au moment d’écrire c’est ligne, j’utilisais la version 3.08</a:t>
            </a:r>
          </a:p>
          <a:p>
            <a:r>
              <a:rPr lang="fr-CA" dirty="0"/>
              <a:t>Une fois l’installation terminée, on peut exécuter le programme NSIS</a:t>
            </a:r>
          </a:p>
          <a:p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872101B-A010-4E5F-A122-234410BE47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6181" y="2153186"/>
            <a:ext cx="4753638" cy="3696216"/>
          </a:xfrm>
        </p:spPr>
      </p:pic>
    </p:spTree>
    <p:extLst>
      <p:ext uri="{BB962C8B-B14F-4D97-AF65-F5344CB8AC3E}">
        <p14:creationId xmlns:p14="http://schemas.microsoft.com/office/powerpoint/2010/main" val="409240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5E9F3-7E95-4ABB-A4BC-5596B88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NSIS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1CFFB-F56A-4525-A9F3-D0C8E82F3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On constate qu’il n’y a pas grand chose</a:t>
            </a:r>
          </a:p>
          <a:p>
            <a:r>
              <a:rPr lang="fr-CA" dirty="0"/>
              <a:t>En effet, la plupart des liens mènent vers l’ouverture d’un fichier texte avec le bloc-notes</a:t>
            </a:r>
          </a:p>
          <a:p>
            <a:r>
              <a:rPr lang="fr-CA" dirty="0"/>
              <a:t>Seul les liens </a:t>
            </a:r>
            <a:r>
              <a:rPr lang="fr-CA" b="1" dirty="0"/>
              <a:t>Compile NSI scripts</a:t>
            </a:r>
            <a:r>
              <a:rPr lang="fr-CA" dirty="0"/>
              <a:t> et </a:t>
            </a:r>
            <a:r>
              <a:rPr lang="fr-CA" b="1" dirty="0"/>
              <a:t>Installeur </a:t>
            </a:r>
            <a:r>
              <a:rPr lang="fr-CA" b="1" dirty="0" err="1"/>
              <a:t>based</a:t>
            </a:r>
            <a:r>
              <a:rPr lang="fr-CA" b="1" dirty="0"/>
              <a:t> on .ZIP file</a:t>
            </a:r>
            <a:r>
              <a:rPr lang="fr-CA" dirty="0"/>
              <a:t> mène vers l’ouverture d’une 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872101B-A010-4E5F-A122-234410BE47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6181" y="2153186"/>
            <a:ext cx="4753638" cy="3696216"/>
          </a:xfrm>
        </p:spPr>
      </p:pic>
    </p:spTree>
    <p:extLst>
      <p:ext uri="{BB962C8B-B14F-4D97-AF65-F5344CB8AC3E}">
        <p14:creationId xmlns:p14="http://schemas.microsoft.com/office/powerpoint/2010/main" val="218521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C5ADF-D2C6-4954-84D8-C579BA72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Installation des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CA7B2-ECEA-4A1F-97F2-23583351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indiqué NSIS fonctionne avec des scripts</a:t>
            </a:r>
          </a:p>
          <a:p>
            <a:r>
              <a:rPr lang="fr-CA" dirty="0"/>
              <a:t>Pour créer un script, il faut utiliser un éditeur de texte tel que Bloc-notes ou VS Code</a:t>
            </a:r>
          </a:p>
          <a:p>
            <a:r>
              <a:rPr lang="fr-CA" dirty="0"/>
              <a:t>Dans notre cas, nous allons utiliser VS Code</a:t>
            </a:r>
          </a:p>
          <a:p>
            <a:r>
              <a:rPr lang="fr-CA" dirty="0"/>
              <a:t>Pour nous faciliter le travail, nous allons ajouter le plugiciel NSIS</a:t>
            </a:r>
          </a:p>
          <a:p>
            <a:pPr lvl="1"/>
            <a:endParaRPr lang="fr-CA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63E965-3E9C-4360-A6D3-30D84CC9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4425687"/>
            <a:ext cx="700185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08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2471</Words>
  <Application>Microsoft Office PowerPoint</Application>
  <PresentationFormat>Grand écran</PresentationFormat>
  <Paragraphs>271</Paragraphs>
  <Slides>40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 Unicode MS</vt:lpstr>
      <vt:lpstr>Arial</vt:lpstr>
      <vt:lpstr>Calibri</vt:lpstr>
      <vt:lpstr>Calibri Light</vt:lpstr>
      <vt:lpstr>Consolas</vt:lpstr>
      <vt:lpstr>Thème Office</vt:lpstr>
      <vt:lpstr>Installateur</vt:lpstr>
      <vt:lpstr>Plan de leçon</vt:lpstr>
      <vt:lpstr>Qu’est-ce qu’un installateur?</vt:lpstr>
      <vt:lpstr>Qu’est-ce qu’un installateur?</vt:lpstr>
      <vt:lpstr>Qu’est-ce qu’un installateur?</vt:lpstr>
      <vt:lpstr>Qu’est-ce que NSIS?</vt:lpstr>
      <vt:lpstr>Installation de NSIS</vt:lpstr>
      <vt:lpstr>Menu NSIS</vt:lpstr>
      <vt:lpstr>Installation des outils</vt:lpstr>
      <vt:lpstr>Exercice</vt:lpstr>
      <vt:lpstr>Exercice</vt:lpstr>
      <vt:lpstr>Les concepts</vt:lpstr>
      <vt:lpstr>Les concepts</vt:lpstr>
      <vt:lpstr>Les concepts</vt:lpstr>
      <vt:lpstr>Les concepts : Fonctions et macros</vt:lpstr>
      <vt:lpstr>Les concepts : Variable</vt:lpstr>
      <vt:lpstr>Les concepts : !define</vt:lpstr>
      <vt:lpstr>Les concepts</vt:lpstr>
      <vt:lpstr>Flux de travail (workflow)</vt:lpstr>
      <vt:lpstr>Dossier d’installation</vt:lpstr>
      <vt:lpstr>Dossier d’installation</vt:lpstr>
      <vt:lpstr>Dossier d’installation : Attention</vt:lpstr>
      <vt:lpstr>Avertissement d’annulation</vt:lpstr>
      <vt:lpstr>Pages</vt:lpstr>
      <vt:lpstr>Section</vt:lpstr>
      <vt:lpstr>Section</vt:lpstr>
      <vt:lpstr>LangString</vt:lpstr>
      <vt:lpstr>Section de désinstallation</vt:lpstr>
      <vt:lpstr>Menu Démarrer</vt:lpstr>
      <vt:lpstr>Menu Démarrer</vt:lpstr>
      <vt:lpstr>Création d’un raccourci</vt:lpstr>
      <vt:lpstr>Icônes d’installateur</vt:lpstr>
      <vt:lpstr>Finaliser l’installateur</vt:lpstr>
      <vt:lpstr>Copier un fichier</vt:lpstr>
      <vt:lpstr>Copier un dossier et son contenu</vt:lpstr>
      <vt:lpstr>Autres informations pertinentes</vt:lpstr>
      <vt:lpstr>Résumé</vt:lpstr>
      <vt:lpstr>Résumé</vt:lpstr>
      <vt:lpstr>Exercices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Installateur</dc:title>
  <dc:creator>Nicolas Bourré</dc:creator>
  <cp:lastModifiedBy>Nicolas Bourré</cp:lastModifiedBy>
  <cp:revision>1</cp:revision>
  <dcterms:created xsi:type="dcterms:W3CDTF">2020-11-06T14:55:03Z</dcterms:created>
  <dcterms:modified xsi:type="dcterms:W3CDTF">2021-11-15T15:53:50Z</dcterms:modified>
</cp:coreProperties>
</file>