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78" r:id="rId5"/>
    <p:sldId id="263" r:id="rId6"/>
    <p:sldId id="265" r:id="rId7"/>
    <p:sldId id="273" r:id="rId8"/>
    <p:sldId id="264" r:id="rId9"/>
    <p:sldId id="274" r:id="rId10"/>
    <p:sldId id="270" r:id="rId11"/>
    <p:sldId id="271" r:id="rId12"/>
    <p:sldId id="272" r:id="rId13"/>
    <p:sldId id="266" r:id="rId14"/>
    <p:sldId id="277" r:id="rId15"/>
    <p:sldId id="275"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116"/>
    <a:srgbClr val="0C5B12"/>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C2F9A-8B7B-44B2-B532-0DFC0474EF33}" v="3" dt="2019-09-27T15:47:04.749"/>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5" autoAdjust="0"/>
    <p:restoredTop sz="95084" autoAdjust="0"/>
  </p:normalViewPr>
  <p:slideViewPr>
    <p:cSldViewPr snapToGrid="0" snapToObjects="1" showGuides="1">
      <p:cViewPr>
        <p:scale>
          <a:sx n="100" d="100"/>
          <a:sy n="100" d="100"/>
        </p:scale>
        <p:origin x="72" y="72"/>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1" d="100"/>
          <a:sy n="81" d="100"/>
        </p:scale>
        <p:origin x="205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nick Nann" userId="76ac4134-6e5f-49cf-98e1-fcbcfd0ba477" providerId="ADAL" clId="{2A0D60ED-CDA9-420C-81D0-4CD66256B40D}"/>
    <pc:docChg chg="addSld modSld sldOrd">
      <pc:chgData name="Yannick Nann" userId="76ac4134-6e5f-49cf-98e1-fcbcfd0ba477" providerId="ADAL" clId="{2A0D60ED-CDA9-420C-81D0-4CD66256B40D}" dt="2019-09-27T15:47:04.742" v="2"/>
      <pc:docMkLst>
        <pc:docMk/>
      </pc:docMkLst>
      <pc:sldChg chg="ord">
        <pc:chgData name="Yannick Nann" userId="76ac4134-6e5f-49cf-98e1-fcbcfd0ba477" providerId="ADAL" clId="{2A0D60ED-CDA9-420C-81D0-4CD66256B40D}" dt="2019-09-27T15:46:57.870" v="0"/>
        <pc:sldMkLst>
          <pc:docMk/>
          <pc:sldMk cId="1193523391" sldId="263"/>
        </pc:sldMkLst>
      </pc:sldChg>
      <pc:sldChg chg="ord">
        <pc:chgData name="Yannick Nann" userId="76ac4134-6e5f-49cf-98e1-fcbcfd0ba477" providerId="ADAL" clId="{2A0D60ED-CDA9-420C-81D0-4CD66256B40D}" dt="2019-09-27T15:47:01.017" v="1"/>
        <pc:sldMkLst>
          <pc:docMk/>
          <pc:sldMk cId="3985719840" sldId="265"/>
        </pc:sldMkLst>
      </pc:sldChg>
      <pc:sldChg chg="add">
        <pc:chgData name="Yannick Nann" userId="76ac4134-6e5f-49cf-98e1-fcbcfd0ba477" providerId="ADAL" clId="{2A0D60ED-CDA9-420C-81D0-4CD66256B40D}" dt="2019-09-27T15:47:04.742" v="2"/>
        <pc:sldMkLst>
          <pc:docMk/>
          <pc:sldMk cId="1520256488" sldId="27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de-DE"/>
        </a:p>
      </c:txPr>
    </c:title>
    <c:autoTitleDeleted val="0"/>
    <c:plotArea>
      <c:layout/>
      <c:bubbleChart>
        <c:varyColors val="0"/>
        <c:ser>
          <c:idx val="0"/>
          <c:order val="0"/>
          <c:tx>
            <c:strRef>
              <c:f>Sheet1!$C$1</c:f>
              <c:strCache>
                <c:ptCount val="1"/>
                <c:pt idx="0">
                  <c:v>customer retention </c:v>
                </c:pt>
              </c:strCache>
            </c:strRef>
          </c:tx>
          <c:spPr>
            <a:pattFill prst="ltUpDiag">
              <a:fgClr>
                <a:schemeClr val="accent1"/>
              </a:fgClr>
              <a:bgClr>
                <a:schemeClr val="accent1">
                  <a:lumMod val="20000"/>
                  <a:lumOff val="80000"/>
                </a:schemeClr>
              </a:bgClr>
            </a:pattFill>
            <a:ln w="9525" cap="flat" cmpd="sng" algn="ctr">
              <a:solidFill>
                <a:schemeClr val="accent1">
                  <a:alpha val="75000"/>
                </a:schemeClr>
              </a:solidFill>
            </a:ln>
            <a:effectLst>
              <a:innerShdw blurRad="114300">
                <a:schemeClr val="accent1">
                  <a:alpha val="70000"/>
                </a:schemeClr>
              </a:innerShdw>
            </a:effectLst>
          </c:spPr>
          <c:invertIfNegative val="0"/>
          <c:dLbls>
            <c:dLbl>
              <c:idx val="0"/>
              <c:tx>
                <c:rich>
                  <a:bodyPr/>
                  <a:lstStyle/>
                  <a:p>
                    <a:r>
                      <a:rPr lang="en-US" dirty="0"/>
                      <a:t>Adecco</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B6A-42D6-93B1-3C5CC6C76FBA}"/>
                </c:ext>
              </c:extLst>
            </c:dLbl>
            <c:dLbl>
              <c:idx val="1"/>
              <c:tx>
                <c:rich>
                  <a:bodyPr/>
                  <a:lstStyle/>
                  <a:p>
                    <a:r>
                      <a:rPr lang="en-US"/>
                      <a:t>Coople</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B6A-42D6-93B1-3C5CC6C76FBA}"/>
                </c:ext>
              </c:extLst>
            </c:dLbl>
            <c:dLbl>
              <c:idx val="2"/>
              <c:tx>
                <c:rich>
                  <a:bodyPr/>
                  <a:lstStyle/>
                  <a:p>
                    <a:r>
                      <a:rPr lang="en-US"/>
                      <a:t>4-Insider</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B6A-42D6-93B1-3C5CC6C76FBA}"/>
                </c:ext>
              </c:extLst>
            </c:dLbl>
            <c:dLbl>
              <c:idx val="3"/>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000000">
                            <a:lumMod val="75000"/>
                            <a:lumOff val="25000"/>
                          </a:srgbClr>
                        </a:solidFill>
                        <a:latin typeface="+mn-lt"/>
                        <a:ea typeface="+mn-ea"/>
                        <a:cs typeface="+mn-cs"/>
                      </a:defRPr>
                    </a:pPr>
                    <a:r>
                      <a:rPr lang="en-US" dirty="0"/>
                      <a:t>Sprout-Scout</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75000"/>
                            <a:lumOff val="25000"/>
                          </a:srgbClr>
                        </a:solidFill>
                      </a:defRPr>
                    </a:pPr>
                    <a:endParaRPr lang="en-US" dirty="0"/>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000000">
                          <a:lumMod val="75000"/>
                          <a:lumOff val="25000"/>
                        </a:srgbClr>
                      </a:solidFill>
                      <a:latin typeface="+mn-lt"/>
                      <a:ea typeface="+mn-ea"/>
                      <a:cs typeface="+mn-cs"/>
                    </a:defRPr>
                  </a:pPr>
                  <a:endParaRPr lang="de-D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B6A-42D6-93B1-3C5CC6C76F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Sheet1!$B$2:$B$5</c:f>
              <c:numCache>
                <c:formatCode>General</c:formatCode>
                <c:ptCount val="4"/>
                <c:pt idx="0">
                  <c:v>0.5</c:v>
                </c:pt>
                <c:pt idx="1">
                  <c:v>1.8</c:v>
                </c:pt>
                <c:pt idx="2">
                  <c:v>1</c:v>
                </c:pt>
                <c:pt idx="3">
                  <c:v>3</c:v>
                </c:pt>
              </c:numCache>
            </c:numRef>
          </c:xVal>
          <c:yVal>
            <c:numRef>
              <c:f>Sheet1!$C$2:$C$5</c:f>
              <c:numCache>
                <c:formatCode>General</c:formatCode>
                <c:ptCount val="4"/>
                <c:pt idx="0">
                  <c:v>2.5</c:v>
                </c:pt>
                <c:pt idx="1">
                  <c:v>0.5</c:v>
                </c:pt>
                <c:pt idx="2">
                  <c:v>0.8</c:v>
                </c:pt>
                <c:pt idx="3">
                  <c:v>3</c:v>
                </c:pt>
              </c:numCache>
            </c:numRef>
          </c:yVal>
          <c:bubbleSize>
            <c:numRef>
              <c:f>Sheet1!$D$2:$D$5</c:f>
              <c:numCache>
                <c:formatCode>General</c:formatCode>
                <c:ptCount val="4"/>
                <c:pt idx="0">
                  <c:v>15</c:v>
                </c:pt>
                <c:pt idx="1">
                  <c:v>4</c:v>
                </c:pt>
                <c:pt idx="2">
                  <c:v>8</c:v>
                </c:pt>
                <c:pt idx="3">
                  <c:v>1</c:v>
                </c:pt>
              </c:numCache>
            </c:numRef>
          </c:bubbleSize>
          <c:bubble3D val="0"/>
          <c:extLst>
            <c:ext xmlns:c16="http://schemas.microsoft.com/office/drawing/2014/chart" uri="{C3380CC4-5D6E-409C-BE32-E72D297353CC}">
              <c16:uniqueId val="{00000000-3B6A-42D6-93B1-3C5CC6C76FBA}"/>
            </c:ext>
          </c:extLst>
        </c:ser>
        <c:dLbls>
          <c:showLegendKey val="0"/>
          <c:showVal val="0"/>
          <c:showCatName val="0"/>
          <c:showSerName val="0"/>
          <c:showPercent val="0"/>
          <c:showBubbleSize val="0"/>
        </c:dLbls>
        <c:bubbleScale val="100"/>
        <c:showNegBubbles val="0"/>
        <c:axId val="516917840"/>
        <c:axId val="588008608"/>
      </c:bubbleChart>
      <c:valAx>
        <c:axId val="51691784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Growth Opportunities (Scalability)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88008608"/>
        <c:crosses val="autoZero"/>
        <c:crossBetween val="midCat"/>
      </c:valAx>
      <c:valAx>
        <c:axId val="58800860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Customer Benefit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16917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0">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cap="flat" cmpd="sng" algn="ctr">
        <a:solidFill>
          <a:schemeClr val="phClr">
            <a:alpha val="75000"/>
          </a:schemeClr>
        </a:solidFill>
      </a:ln>
      <a:effectLst>
        <a:innerShdw blurRad="114300">
          <a:schemeClr val="phClr">
            <a:alpha val="70000"/>
          </a:scheme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9525" cap="flat" cmpd="sng" algn="ctr">
        <a:solidFill>
          <a:schemeClr val="phClr">
            <a:alpha val="75000"/>
          </a:schemeClr>
        </a:solidFill>
      </a:ln>
      <a:effectLst>
        <a:innerShdw blurRad="114300">
          <a:schemeClr val="phClr">
            <a:alpha val="70000"/>
          </a:scheme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ph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67D2B-FD1E-4862-9793-1AA5323A009F}" type="doc">
      <dgm:prSet loTypeId="urn:microsoft.com/office/officeart/2005/8/layout/orgChart1" loCatId="hierarchy" qsTypeId="urn:microsoft.com/office/officeart/2005/8/quickstyle/simple1" qsCatId="simple" csTypeId="urn:microsoft.com/office/officeart/2005/8/colors/accent1_4" csCatId="accent1" phldr="1"/>
      <dgm:spPr/>
      <dgm:t>
        <a:bodyPr/>
        <a:lstStyle/>
        <a:p>
          <a:endParaRPr lang="en-US"/>
        </a:p>
      </dgm:t>
    </dgm:pt>
    <dgm:pt modelId="{45FFC676-3E45-4B8B-8290-36F1F6376B6C}">
      <dgm:prSet phldrT="[Text]"/>
      <dgm:spPr/>
      <dgm:t>
        <a:bodyPr/>
        <a:lstStyle/>
        <a:p>
          <a:r>
            <a:rPr lang="en-US" noProof="0" dirty="0"/>
            <a:t>Value Creation</a:t>
          </a:r>
        </a:p>
      </dgm:t>
    </dgm:pt>
    <dgm:pt modelId="{22ADC6B0-74F1-49E8-9736-CFC7CAA389DC}" type="parTrans" cxnId="{DF80A4E4-4F1C-45DA-A86F-BD8D651D2035}">
      <dgm:prSet/>
      <dgm:spPr/>
      <dgm:t>
        <a:bodyPr/>
        <a:lstStyle/>
        <a:p>
          <a:endParaRPr lang="en-US"/>
        </a:p>
      </dgm:t>
    </dgm:pt>
    <dgm:pt modelId="{B899B1A4-71B8-46B0-93E4-95B937BEA435}" type="sibTrans" cxnId="{DF80A4E4-4F1C-45DA-A86F-BD8D651D2035}">
      <dgm:prSet/>
      <dgm:spPr/>
      <dgm:t>
        <a:bodyPr/>
        <a:lstStyle/>
        <a:p>
          <a:endParaRPr lang="en-US"/>
        </a:p>
      </dgm:t>
    </dgm:pt>
    <dgm:pt modelId="{7CAB009C-EC9E-4FA0-AFF4-3C3641724EE6}">
      <dgm:prSet phldrT="[Text]"/>
      <dgm:spPr/>
      <dgm:t>
        <a:bodyPr/>
        <a:lstStyle/>
        <a:p>
          <a:r>
            <a:rPr lang="en-US" noProof="0" dirty="0"/>
            <a:t>Customer Relationship</a:t>
          </a:r>
        </a:p>
      </dgm:t>
    </dgm:pt>
    <dgm:pt modelId="{D0E510B1-3716-4C77-94C6-DACA9841FB37}" type="parTrans" cxnId="{36718906-6B7E-44CD-A9ED-402D0DF12109}">
      <dgm:prSet/>
      <dgm:spPr/>
      <dgm:t>
        <a:bodyPr/>
        <a:lstStyle/>
        <a:p>
          <a:endParaRPr lang="en-US" noProof="0" dirty="0"/>
        </a:p>
      </dgm:t>
    </dgm:pt>
    <dgm:pt modelId="{8A3D3B5F-FF0A-42B7-ABFE-817DE6699E56}" type="sibTrans" cxnId="{36718906-6B7E-44CD-A9ED-402D0DF12109}">
      <dgm:prSet/>
      <dgm:spPr/>
      <dgm:t>
        <a:bodyPr/>
        <a:lstStyle/>
        <a:p>
          <a:endParaRPr lang="en-US"/>
        </a:p>
      </dgm:t>
    </dgm:pt>
    <dgm:pt modelId="{50EB74BB-3ED6-4CE2-88E5-34F2C1327940}">
      <dgm:prSet phldrT="[Text]"/>
      <dgm:spPr/>
      <dgm:t>
        <a:bodyPr/>
        <a:lstStyle/>
        <a:p>
          <a:r>
            <a:rPr lang="en-US" noProof="0" dirty="0"/>
            <a:t>Channels / Distribution</a:t>
          </a:r>
        </a:p>
      </dgm:t>
    </dgm:pt>
    <dgm:pt modelId="{C38502E7-9E35-4464-ABAC-43476955F5B4}" type="parTrans" cxnId="{C12CBB6F-6F42-470C-BB40-CDAA79FF5790}">
      <dgm:prSet/>
      <dgm:spPr/>
      <dgm:t>
        <a:bodyPr/>
        <a:lstStyle/>
        <a:p>
          <a:endParaRPr lang="en-US" noProof="0" dirty="0"/>
        </a:p>
      </dgm:t>
    </dgm:pt>
    <dgm:pt modelId="{49B0EBE3-AD8C-402D-BE0E-9E28A81A91CB}" type="sibTrans" cxnId="{C12CBB6F-6F42-470C-BB40-CDAA79FF5790}">
      <dgm:prSet/>
      <dgm:spPr/>
      <dgm:t>
        <a:bodyPr/>
        <a:lstStyle/>
        <a:p>
          <a:endParaRPr lang="en-US"/>
        </a:p>
      </dgm:t>
    </dgm:pt>
    <dgm:pt modelId="{C33F6AD9-0884-4DCC-AE2B-DB800DD01834}">
      <dgm:prSet phldrT="[Text]"/>
      <dgm:spPr/>
      <dgm:t>
        <a:bodyPr/>
        <a:lstStyle/>
        <a:p>
          <a:r>
            <a:rPr lang="en-US" noProof="0" dirty="0"/>
            <a:t>Customer Segment</a:t>
          </a:r>
        </a:p>
      </dgm:t>
    </dgm:pt>
    <dgm:pt modelId="{5507630B-1C63-4700-9F91-D54A98476B5F}" type="parTrans" cxnId="{8C53822E-0820-457E-8E6A-84408F736422}">
      <dgm:prSet/>
      <dgm:spPr/>
      <dgm:t>
        <a:bodyPr/>
        <a:lstStyle/>
        <a:p>
          <a:endParaRPr lang="en-US" noProof="0" dirty="0"/>
        </a:p>
      </dgm:t>
    </dgm:pt>
    <dgm:pt modelId="{F6E6275F-F7A2-4B2C-A92E-F1E91136BE11}" type="sibTrans" cxnId="{8C53822E-0820-457E-8E6A-84408F736422}">
      <dgm:prSet/>
      <dgm:spPr/>
      <dgm:t>
        <a:bodyPr/>
        <a:lstStyle/>
        <a:p>
          <a:endParaRPr lang="en-US"/>
        </a:p>
      </dgm:t>
    </dgm:pt>
    <dgm:pt modelId="{4F99080A-77EE-40C3-BD26-BB3A9001093C}">
      <dgm:prSet phldrT="[Text]"/>
      <dgm:spPr/>
      <dgm:t>
        <a:bodyPr/>
        <a:lstStyle/>
        <a:p>
          <a:r>
            <a:rPr lang="en-US" noProof="0" dirty="0"/>
            <a:t>Personalizes Service</a:t>
          </a:r>
        </a:p>
      </dgm:t>
    </dgm:pt>
    <dgm:pt modelId="{2E654319-D45C-4E92-B348-5AB77660FD29}" type="parTrans" cxnId="{08696675-89BA-4AFA-BCEB-4D150D8D79A3}">
      <dgm:prSet/>
      <dgm:spPr/>
      <dgm:t>
        <a:bodyPr/>
        <a:lstStyle/>
        <a:p>
          <a:endParaRPr lang="en-US" noProof="0" dirty="0"/>
        </a:p>
      </dgm:t>
    </dgm:pt>
    <dgm:pt modelId="{A2ED805F-8F39-4072-B5B6-4F30A8AC4F17}" type="sibTrans" cxnId="{08696675-89BA-4AFA-BCEB-4D150D8D79A3}">
      <dgm:prSet/>
      <dgm:spPr/>
      <dgm:t>
        <a:bodyPr/>
        <a:lstStyle/>
        <a:p>
          <a:endParaRPr lang="en-US"/>
        </a:p>
      </dgm:t>
    </dgm:pt>
    <dgm:pt modelId="{D553D96A-686A-4B63-A9A8-496711237CAE}">
      <dgm:prSet phldrT="[Text]"/>
      <dgm:spPr/>
      <dgm:t>
        <a:bodyPr/>
        <a:lstStyle/>
        <a:p>
          <a:r>
            <a:rPr lang="en-US" noProof="0" dirty="0"/>
            <a:t>Career Fairs</a:t>
          </a:r>
        </a:p>
      </dgm:t>
    </dgm:pt>
    <dgm:pt modelId="{4FA5B829-B8A9-49FE-A18B-D037E073BF67}" type="parTrans" cxnId="{7B118B14-1D70-410D-B8BE-9BD73382A050}">
      <dgm:prSet/>
      <dgm:spPr/>
      <dgm:t>
        <a:bodyPr/>
        <a:lstStyle/>
        <a:p>
          <a:endParaRPr lang="en-US" noProof="0" dirty="0"/>
        </a:p>
      </dgm:t>
    </dgm:pt>
    <dgm:pt modelId="{58376C26-3B62-42E4-8193-2A477546E417}" type="sibTrans" cxnId="{7B118B14-1D70-410D-B8BE-9BD73382A050}">
      <dgm:prSet/>
      <dgm:spPr/>
      <dgm:t>
        <a:bodyPr/>
        <a:lstStyle/>
        <a:p>
          <a:endParaRPr lang="en-US"/>
        </a:p>
      </dgm:t>
    </dgm:pt>
    <dgm:pt modelId="{B6F3189A-7702-4888-8B55-81A5B602B892}">
      <dgm:prSet phldrT="[Text]"/>
      <dgm:spPr/>
      <dgm:t>
        <a:bodyPr/>
        <a:lstStyle/>
        <a:p>
          <a:r>
            <a:rPr lang="en-US" noProof="0" dirty="0"/>
            <a:t>Personal Presentation</a:t>
          </a:r>
        </a:p>
      </dgm:t>
    </dgm:pt>
    <dgm:pt modelId="{3EC6E52A-CA41-474F-8DC6-E440C7E8375A}" type="parTrans" cxnId="{BC3D1AEA-88FB-49E6-AB29-C992BD45AA74}">
      <dgm:prSet/>
      <dgm:spPr/>
      <dgm:t>
        <a:bodyPr/>
        <a:lstStyle/>
        <a:p>
          <a:endParaRPr lang="en-US" noProof="0" dirty="0"/>
        </a:p>
      </dgm:t>
    </dgm:pt>
    <dgm:pt modelId="{FB224CCA-F82D-4E63-96FA-2604EDB5C745}" type="sibTrans" cxnId="{BC3D1AEA-88FB-49E6-AB29-C992BD45AA74}">
      <dgm:prSet/>
      <dgm:spPr/>
      <dgm:t>
        <a:bodyPr/>
        <a:lstStyle/>
        <a:p>
          <a:endParaRPr lang="en-US"/>
        </a:p>
      </dgm:t>
    </dgm:pt>
    <dgm:pt modelId="{B883D84C-469C-438B-9F09-FD05771EE24A}">
      <dgm:prSet phldrT="[Text]"/>
      <dgm:spPr/>
      <dgm:t>
        <a:bodyPr/>
        <a:lstStyle/>
        <a:p>
          <a:r>
            <a:rPr lang="en-US" noProof="0" dirty="0"/>
            <a:t>Automated Services</a:t>
          </a:r>
        </a:p>
      </dgm:t>
    </dgm:pt>
    <dgm:pt modelId="{D8CFCFFF-11BA-490E-9B09-142D8F1B257E}" type="parTrans" cxnId="{1971F20C-8CB1-4CDC-8585-2C7DD72C03DA}">
      <dgm:prSet/>
      <dgm:spPr/>
      <dgm:t>
        <a:bodyPr/>
        <a:lstStyle/>
        <a:p>
          <a:endParaRPr lang="en-US" noProof="0" dirty="0"/>
        </a:p>
      </dgm:t>
    </dgm:pt>
    <dgm:pt modelId="{13C1918C-641F-4D17-B48B-CEF067048D8C}" type="sibTrans" cxnId="{1971F20C-8CB1-4CDC-8585-2C7DD72C03DA}">
      <dgm:prSet/>
      <dgm:spPr/>
      <dgm:t>
        <a:bodyPr/>
        <a:lstStyle/>
        <a:p>
          <a:endParaRPr lang="en-US"/>
        </a:p>
      </dgm:t>
    </dgm:pt>
    <dgm:pt modelId="{6DE23E9A-E3C9-4086-B687-B8D997A46ACE}">
      <dgm:prSet phldrT="[Text]"/>
      <dgm:spPr/>
      <dgm:t>
        <a:bodyPr/>
        <a:lstStyle/>
        <a:p>
          <a:r>
            <a:rPr lang="en-US" noProof="0" dirty="0"/>
            <a:t>Digital Marketing Strategy</a:t>
          </a:r>
        </a:p>
      </dgm:t>
    </dgm:pt>
    <dgm:pt modelId="{21A0F140-B52F-4991-B497-51EBC2788669}" type="parTrans" cxnId="{D275184E-CA25-487C-A03B-B1F9FB9E3BB5}">
      <dgm:prSet/>
      <dgm:spPr/>
      <dgm:t>
        <a:bodyPr/>
        <a:lstStyle/>
        <a:p>
          <a:endParaRPr lang="en-US" noProof="0" dirty="0"/>
        </a:p>
      </dgm:t>
    </dgm:pt>
    <dgm:pt modelId="{074DE5E8-25AD-4BF6-8721-C8B844C118DB}" type="sibTrans" cxnId="{D275184E-CA25-487C-A03B-B1F9FB9E3BB5}">
      <dgm:prSet/>
      <dgm:spPr/>
      <dgm:t>
        <a:bodyPr/>
        <a:lstStyle/>
        <a:p>
          <a:endParaRPr lang="en-US"/>
        </a:p>
      </dgm:t>
    </dgm:pt>
    <dgm:pt modelId="{A5756946-199C-4A3D-9541-944E376A7D57}">
      <dgm:prSet phldrT="[Text]"/>
      <dgm:spPr/>
      <dgm:t>
        <a:bodyPr/>
        <a:lstStyle/>
        <a:p>
          <a:r>
            <a:rPr lang="en-US" noProof="0" dirty="0"/>
            <a:t>Mobile- and Webservices</a:t>
          </a:r>
        </a:p>
      </dgm:t>
    </dgm:pt>
    <dgm:pt modelId="{5BFAAFF1-94B9-4347-B080-B9794CD036F9}" type="parTrans" cxnId="{E35F3BEA-4749-4E54-881D-57EFC9A34C87}">
      <dgm:prSet/>
      <dgm:spPr/>
      <dgm:t>
        <a:bodyPr/>
        <a:lstStyle/>
        <a:p>
          <a:endParaRPr lang="en-US" noProof="0" dirty="0"/>
        </a:p>
      </dgm:t>
    </dgm:pt>
    <dgm:pt modelId="{C763D220-E532-48EA-9FE5-BD265D78E32C}" type="sibTrans" cxnId="{E35F3BEA-4749-4E54-881D-57EFC9A34C87}">
      <dgm:prSet/>
      <dgm:spPr/>
      <dgm:t>
        <a:bodyPr/>
        <a:lstStyle/>
        <a:p>
          <a:endParaRPr lang="en-US"/>
        </a:p>
      </dgm:t>
    </dgm:pt>
    <dgm:pt modelId="{1CBCB641-4E62-48F6-8D66-8B9CB8B164ED}">
      <dgm:prSet phldrT="[Text]"/>
      <dgm:spPr/>
      <dgm:t>
        <a:bodyPr/>
        <a:lstStyle/>
        <a:p>
          <a:r>
            <a:rPr lang="en-US" noProof="0" dirty="0"/>
            <a:t>Search Engine Optimization</a:t>
          </a:r>
        </a:p>
      </dgm:t>
    </dgm:pt>
    <dgm:pt modelId="{A9C04765-3B34-4D74-8DD8-1893D7558FD5}" type="parTrans" cxnId="{0737806B-35A5-4E22-89E2-D4D5931685DE}">
      <dgm:prSet/>
      <dgm:spPr/>
      <dgm:t>
        <a:bodyPr/>
        <a:lstStyle/>
        <a:p>
          <a:endParaRPr lang="en-US" noProof="0" dirty="0"/>
        </a:p>
      </dgm:t>
    </dgm:pt>
    <dgm:pt modelId="{CAC9AD93-69C7-4C09-98DE-EB1D4A9834E0}" type="sibTrans" cxnId="{0737806B-35A5-4E22-89E2-D4D5931685DE}">
      <dgm:prSet/>
      <dgm:spPr/>
      <dgm:t>
        <a:bodyPr/>
        <a:lstStyle/>
        <a:p>
          <a:endParaRPr lang="en-US"/>
        </a:p>
      </dgm:t>
    </dgm:pt>
    <dgm:pt modelId="{FD2BAD76-0328-4E1A-AF02-D00458D5625A}">
      <dgm:prSet phldrT="[Text]"/>
      <dgm:spPr/>
      <dgm:t>
        <a:bodyPr/>
        <a:lstStyle/>
        <a:p>
          <a:r>
            <a:rPr lang="en-US" noProof="0" dirty="0"/>
            <a:t>Google Add works</a:t>
          </a:r>
        </a:p>
      </dgm:t>
    </dgm:pt>
    <dgm:pt modelId="{811654A2-0597-4350-9DCF-49D75C04BF19}" type="parTrans" cxnId="{943142CC-205C-435E-A073-202411ECE644}">
      <dgm:prSet/>
      <dgm:spPr/>
      <dgm:t>
        <a:bodyPr/>
        <a:lstStyle/>
        <a:p>
          <a:endParaRPr lang="en-US" noProof="0" dirty="0"/>
        </a:p>
      </dgm:t>
    </dgm:pt>
    <dgm:pt modelId="{EA333306-0B22-4090-A095-E64A2E9BCC4F}" type="sibTrans" cxnId="{943142CC-205C-435E-A073-202411ECE644}">
      <dgm:prSet/>
      <dgm:spPr/>
      <dgm:t>
        <a:bodyPr/>
        <a:lstStyle/>
        <a:p>
          <a:endParaRPr lang="en-US"/>
        </a:p>
      </dgm:t>
    </dgm:pt>
    <dgm:pt modelId="{BAF47CFE-E621-4D32-86CA-F5015457538A}">
      <dgm:prSet phldrT="[Text]"/>
      <dgm:spPr/>
      <dgm:t>
        <a:bodyPr/>
        <a:lstStyle/>
        <a:p>
          <a:r>
            <a:rPr lang="en-US" noProof="0" dirty="0"/>
            <a:t>Niche Marked (Sprouts)</a:t>
          </a:r>
        </a:p>
      </dgm:t>
    </dgm:pt>
    <dgm:pt modelId="{15DBCD6E-7129-480C-8DB4-EC293B606928}" type="parTrans" cxnId="{165C92D9-88D4-4EDF-A39C-732A2C3FC616}">
      <dgm:prSet/>
      <dgm:spPr/>
      <dgm:t>
        <a:bodyPr/>
        <a:lstStyle/>
        <a:p>
          <a:endParaRPr lang="en-US" noProof="0" dirty="0"/>
        </a:p>
      </dgm:t>
    </dgm:pt>
    <dgm:pt modelId="{D559988A-08D8-4257-B630-46AB842CFC0A}" type="sibTrans" cxnId="{165C92D9-88D4-4EDF-A39C-732A2C3FC616}">
      <dgm:prSet/>
      <dgm:spPr/>
      <dgm:t>
        <a:bodyPr/>
        <a:lstStyle/>
        <a:p>
          <a:endParaRPr lang="en-US"/>
        </a:p>
      </dgm:t>
    </dgm:pt>
    <dgm:pt modelId="{0EA849C9-8C18-4AF6-9D4C-9E57FA99C2CA}">
      <dgm:prSet phldrT="[Text]"/>
      <dgm:spPr/>
      <dgm:t>
        <a:bodyPr/>
        <a:lstStyle/>
        <a:p>
          <a:r>
            <a:rPr lang="en-US" noProof="0" dirty="0"/>
            <a:t>Students / young adults</a:t>
          </a:r>
        </a:p>
      </dgm:t>
    </dgm:pt>
    <dgm:pt modelId="{14725D3B-E36E-4849-BDD2-51B0B2DB8ECD}" type="parTrans" cxnId="{FCA16FF4-C952-41BE-8516-DABD99D2C1CB}">
      <dgm:prSet/>
      <dgm:spPr/>
      <dgm:t>
        <a:bodyPr/>
        <a:lstStyle/>
        <a:p>
          <a:endParaRPr lang="en-US" noProof="0" dirty="0"/>
        </a:p>
      </dgm:t>
    </dgm:pt>
    <dgm:pt modelId="{089AA231-0231-461C-8E79-551958A89570}" type="sibTrans" cxnId="{FCA16FF4-C952-41BE-8516-DABD99D2C1CB}">
      <dgm:prSet/>
      <dgm:spPr/>
      <dgm:t>
        <a:bodyPr/>
        <a:lstStyle/>
        <a:p>
          <a:endParaRPr lang="en-US"/>
        </a:p>
      </dgm:t>
    </dgm:pt>
    <dgm:pt modelId="{2767CE1E-FC1B-4C3E-BA76-88D2BA90AE68}">
      <dgm:prSet phldrT="[Text]"/>
      <dgm:spPr/>
      <dgm:t>
        <a:bodyPr/>
        <a:lstStyle/>
        <a:p>
          <a:r>
            <a:rPr lang="en-US" noProof="0" dirty="0"/>
            <a:t>Mobile Application</a:t>
          </a:r>
        </a:p>
      </dgm:t>
    </dgm:pt>
    <dgm:pt modelId="{2AA5C7AD-1A38-4ECD-90C1-F873816C583A}" type="parTrans" cxnId="{7291AEEA-AC98-47BA-8E14-ED53D5E63399}">
      <dgm:prSet/>
      <dgm:spPr/>
      <dgm:t>
        <a:bodyPr/>
        <a:lstStyle/>
        <a:p>
          <a:endParaRPr lang="en-US" noProof="0" dirty="0"/>
        </a:p>
      </dgm:t>
    </dgm:pt>
    <dgm:pt modelId="{3884E3F6-590D-4153-920D-ED7E1DF96C32}" type="sibTrans" cxnId="{7291AEEA-AC98-47BA-8E14-ED53D5E63399}">
      <dgm:prSet/>
      <dgm:spPr/>
      <dgm:t>
        <a:bodyPr/>
        <a:lstStyle/>
        <a:p>
          <a:endParaRPr lang="en-US"/>
        </a:p>
      </dgm:t>
    </dgm:pt>
    <dgm:pt modelId="{1B1B00FD-33A9-4518-8C0B-949F2285E361}">
      <dgm:prSet phldrT="[Text]"/>
      <dgm:spPr/>
      <dgm:t>
        <a:bodyPr/>
        <a:lstStyle/>
        <a:p>
          <a:r>
            <a:rPr lang="en-US" noProof="0" dirty="0"/>
            <a:t>Responsive Website</a:t>
          </a:r>
        </a:p>
      </dgm:t>
    </dgm:pt>
    <dgm:pt modelId="{CA9BD07D-D332-4FB0-B045-A0A17A3D1A85}" type="parTrans" cxnId="{0A591040-E124-4563-9AE4-69BA8270A8AC}">
      <dgm:prSet/>
      <dgm:spPr/>
      <dgm:t>
        <a:bodyPr/>
        <a:lstStyle/>
        <a:p>
          <a:endParaRPr lang="en-US" noProof="0" dirty="0"/>
        </a:p>
      </dgm:t>
    </dgm:pt>
    <dgm:pt modelId="{DA1A7768-68D5-4AB0-B91C-E1196BB08458}" type="sibTrans" cxnId="{0A591040-E124-4563-9AE4-69BA8270A8AC}">
      <dgm:prSet/>
      <dgm:spPr/>
      <dgm:t>
        <a:bodyPr/>
        <a:lstStyle/>
        <a:p>
          <a:endParaRPr lang="en-US"/>
        </a:p>
      </dgm:t>
    </dgm:pt>
    <dgm:pt modelId="{6FD3E767-0E90-4969-B271-93EC95659126}">
      <dgm:prSet phldrT="[Text]"/>
      <dgm:spPr/>
      <dgm:t>
        <a:bodyPr/>
        <a:lstStyle/>
        <a:p>
          <a:r>
            <a:rPr lang="en-US" noProof="0" dirty="0"/>
            <a:t>Mass-market (Incubators)</a:t>
          </a:r>
        </a:p>
      </dgm:t>
    </dgm:pt>
    <dgm:pt modelId="{85006399-ECC7-4B9D-BEE0-FFCE8FBB6047}" type="parTrans" cxnId="{F8B75FCF-266D-45B5-82C2-8678B5DE1258}">
      <dgm:prSet/>
      <dgm:spPr/>
      <dgm:t>
        <a:bodyPr/>
        <a:lstStyle/>
        <a:p>
          <a:endParaRPr lang="en-US" noProof="0" dirty="0"/>
        </a:p>
      </dgm:t>
    </dgm:pt>
    <dgm:pt modelId="{3B327B7F-907A-49F9-9691-429679285E50}" type="sibTrans" cxnId="{F8B75FCF-266D-45B5-82C2-8678B5DE1258}">
      <dgm:prSet/>
      <dgm:spPr/>
      <dgm:t>
        <a:bodyPr/>
        <a:lstStyle/>
        <a:p>
          <a:endParaRPr lang="en-US"/>
        </a:p>
      </dgm:t>
    </dgm:pt>
    <dgm:pt modelId="{C24E63B5-65EA-4BB2-9AD7-A47CACAC10A8}">
      <dgm:prSet phldrT="[Text]"/>
      <dgm:spPr/>
      <dgm:t>
        <a:bodyPr/>
        <a:lstStyle/>
        <a:p>
          <a:r>
            <a:rPr lang="en-US" noProof="0" dirty="0"/>
            <a:t>Small and Medium Sizes Enterprises</a:t>
          </a:r>
        </a:p>
      </dgm:t>
    </dgm:pt>
    <dgm:pt modelId="{8F12AD11-36B0-47E4-B052-7B30785EB56F}" type="parTrans" cxnId="{36D29FCD-5227-4D10-9F1F-D41692B44995}">
      <dgm:prSet/>
      <dgm:spPr/>
      <dgm:t>
        <a:bodyPr/>
        <a:lstStyle/>
        <a:p>
          <a:endParaRPr lang="en-US" noProof="0" dirty="0"/>
        </a:p>
      </dgm:t>
    </dgm:pt>
    <dgm:pt modelId="{429DAFAA-D42D-4DB1-AC20-858DB0F367BE}" type="sibTrans" cxnId="{36D29FCD-5227-4D10-9F1F-D41692B44995}">
      <dgm:prSet/>
      <dgm:spPr/>
      <dgm:t>
        <a:bodyPr/>
        <a:lstStyle/>
        <a:p>
          <a:endParaRPr lang="en-US"/>
        </a:p>
      </dgm:t>
    </dgm:pt>
    <dgm:pt modelId="{51154B44-F712-4AAE-9514-34BC6DCF4DE9}">
      <dgm:prSet phldrT="[Text]"/>
      <dgm:spPr/>
      <dgm:t>
        <a:bodyPr/>
        <a:lstStyle/>
        <a:p>
          <a:r>
            <a:rPr lang="en-US" noProof="0" dirty="0"/>
            <a:t>Big Companies</a:t>
          </a:r>
        </a:p>
      </dgm:t>
    </dgm:pt>
    <dgm:pt modelId="{43F955D0-22E5-4224-B947-EA7D785FC455}" type="parTrans" cxnId="{814C3335-6566-432F-9437-DF22189934F5}">
      <dgm:prSet/>
      <dgm:spPr/>
      <dgm:t>
        <a:bodyPr/>
        <a:lstStyle/>
        <a:p>
          <a:endParaRPr lang="en-US" noProof="0" dirty="0"/>
        </a:p>
      </dgm:t>
    </dgm:pt>
    <dgm:pt modelId="{A5314CFC-8A64-4ECB-BB8F-741150E52B40}" type="sibTrans" cxnId="{814C3335-6566-432F-9437-DF22189934F5}">
      <dgm:prSet/>
      <dgm:spPr/>
      <dgm:t>
        <a:bodyPr/>
        <a:lstStyle/>
        <a:p>
          <a:endParaRPr lang="en-US"/>
        </a:p>
      </dgm:t>
    </dgm:pt>
    <dgm:pt modelId="{D37B0003-B78B-4A9A-BA11-1689A8C49905}" type="pres">
      <dgm:prSet presAssocID="{EEB67D2B-FD1E-4862-9793-1AA5323A009F}" presName="hierChild1" presStyleCnt="0">
        <dgm:presLayoutVars>
          <dgm:orgChart val="1"/>
          <dgm:chPref val="1"/>
          <dgm:dir/>
          <dgm:animOne val="branch"/>
          <dgm:animLvl val="lvl"/>
          <dgm:resizeHandles/>
        </dgm:presLayoutVars>
      </dgm:prSet>
      <dgm:spPr/>
    </dgm:pt>
    <dgm:pt modelId="{3D870485-F5C7-4D87-9153-4641176E195B}" type="pres">
      <dgm:prSet presAssocID="{45FFC676-3E45-4B8B-8290-36F1F6376B6C}" presName="hierRoot1" presStyleCnt="0">
        <dgm:presLayoutVars>
          <dgm:hierBranch val="init"/>
        </dgm:presLayoutVars>
      </dgm:prSet>
      <dgm:spPr/>
    </dgm:pt>
    <dgm:pt modelId="{2F844641-7EA7-4F32-B1AF-FB80CE8893BC}" type="pres">
      <dgm:prSet presAssocID="{45FFC676-3E45-4B8B-8290-36F1F6376B6C}" presName="rootComposite1" presStyleCnt="0"/>
      <dgm:spPr/>
    </dgm:pt>
    <dgm:pt modelId="{545F03EE-67B8-4CDD-91E1-E06828A4EE86}" type="pres">
      <dgm:prSet presAssocID="{45FFC676-3E45-4B8B-8290-36F1F6376B6C}" presName="rootText1" presStyleLbl="node0" presStyleIdx="0" presStyleCnt="1">
        <dgm:presLayoutVars>
          <dgm:chPref val="3"/>
        </dgm:presLayoutVars>
      </dgm:prSet>
      <dgm:spPr/>
    </dgm:pt>
    <dgm:pt modelId="{0EC0B7B2-A2E9-4E3E-BCA6-B0BD032A0048}" type="pres">
      <dgm:prSet presAssocID="{45FFC676-3E45-4B8B-8290-36F1F6376B6C}" presName="rootConnector1" presStyleLbl="node1" presStyleIdx="0" presStyleCnt="0"/>
      <dgm:spPr/>
    </dgm:pt>
    <dgm:pt modelId="{2F65D978-758B-4223-AF34-B8D7BD345C9C}" type="pres">
      <dgm:prSet presAssocID="{45FFC676-3E45-4B8B-8290-36F1F6376B6C}" presName="hierChild2" presStyleCnt="0"/>
      <dgm:spPr/>
    </dgm:pt>
    <dgm:pt modelId="{26526170-816E-4573-B0C8-43E4F755C425}" type="pres">
      <dgm:prSet presAssocID="{D0E510B1-3716-4C77-94C6-DACA9841FB37}" presName="Name37" presStyleLbl="parChTrans1D2" presStyleIdx="0" presStyleCnt="3"/>
      <dgm:spPr/>
    </dgm:pt>
    <dgm:pt modelId="{A5F2CD93-2A56-42AA-BF92-FFD772764337}" type="pres">
      <dgm:prSet presAssocID="{7CAB009C-EC9E-4FA0-AFF4-3C3641724EE6}" presName="hierRoot2" presStyleCnt="0">
        <dgm:presLayoutVars>
          <dgm:hierBranch val="init"/>
        </dgm:presLayoutVars>
      </dgm:prSet>
      <dgm:spPr/>
    </dgm:pt>
    <dgm:pt modelId="{3D69EFD0-301E-4234-B318-81B8634E6727}" type="pres">
      <dgm:prSet presAssocID="{7CAB009C-EC9E-4FA0-AFF4-3C3641724EE6}" presName="rootComposite" presStyleCnt="0"/>
      <dgm:spPr/>
    </dgm:pt>
    <dgm:pt modelId="{50CEB4BE-0916-45AB-BA8F-E348834D8F10}" type="pres">
      <dgm:prSet presAssocID="{7CAB009C-EC9E-4FA0-AFF4-3C3641724EE6}" presName="rootText" presStyleLbl="node2" presStyleIdx="0" presStyleCnt="3">
        <dgm:presLayoutVars>
          <dgm:chPref val="3"/>
        </dgm:presLayoutVars>
      </dgm:prSet>
      <dgm:spPr/>
    </dgm:pt>
    <dgm:pt modelId="{E2708C8A-2DF0-4F1E-BBAC-98BD4FC10417}" type="pres">
      <dgm:prSet presAssocID="{7CAB009C-EC9E-4FA0-AFF4-3C3641724EE6}" presName="rootConnector" presStyleLbl="node2" presStyleIdx="0" presStyleCnt="3"/>
      <dgm:spPr/>
    </dgm:pt>
    <dgm:pt modelId="{210AAE04-A230-4204-9219-F8C0D29062E7}" type="pres">
      <dgm:prSet presAssocID="{7CAB009C-EC9E-4FA0-AFF4-3C3641724EE6}" presName="hierChild4" presStyleCnt="0"/>
      <dgm:spPr/>
    </dgm:pt>
    <dgm:pt modelId="{37E5DC14-D560-47EF-A64A-9F22723640BB}" type="pres">
      <dgm:prSet presAssocID="{D8CFCFFF-11BA-490E-9B09-142D8F1B257E}" presName="Name37" presStyleLbl="parChTrans1D3" presStyleIdx="0" presStyleCnt="6"/>
      <dgm:spPr/>
    </dgm:pt>
    <dgm:pt modelId="{F4A3FD9B-426D-42DE-B679-65CF47E45AA2}" type="pres">
      <dgm:prSet presAssocID="{B883D84C-469C-438B-9F09-FD05771EE24A}" presName="hierRoot2" presStyleCnt="0">
        <dgm:presLayoutVars>
          <dgm:hierBranch val="init"/>
        </dgm:presLayoutVars>
      </dgm:prSet>
      <dgm:spPr/>
    </dgm:pt>
    <dgm:pt modelId="{CD65EC08-7C85-45C9-845A-8AD9CA8B43FC}" type="pres">
      <dgm:prSet presAssocID="{B883D84C-469C-438B-9F09-FD05771EE24A}" presName="rootComposite" presStyleCnt="0"/>
      <dgm:spPr/>
    </dgm:pt>
    <dgm:pt modelId="{E06454A2-1564-4F78-8596-91E120664411}" type="pres">
      <dgm:prSet presAssocID="{B883D84C-469C-438B-9F09-FD05771EE24A}" presName="rootText" presStyleLbl="node3" presStyleIdx="0" presStyleCnt="6">
        <dgm:presLayoutVars>
          <dgm:chPref val="3"/>
        </dgm:presLayoutVars>
      </dgm:prSet>
      <dgm:spPr/>
    </dgm:pt>
    <dgm:pt modelId="{8A8DF63F-C0B0-4E8B-AF6E-E4C760316921}" type="pres">
      <dgm:prSet presAssocID="{B883D84C-469C-438B-9F09-FD05771EE24A}" presName="rootConnector" presStyleLbl="node3" presStyleIdx="0" presStyleCnt="6"/>
      <dgm:spPr/>
    </dgm:pt>
    <dgm:pt modelId="{BC04936C-51F7-4A36-B7C8-6FFA60C6FF6E}" type="pres">
      <dgm:prSet presAssocID="{B883D84C-469C-438B-9F09-FD05771EE24A}" presName="hierChild4" presStyleCnt="0"/>
      <dgm:spPr/>
    </dgm:pt>
    <dgm:pt modelId="{58F37AC0-AE64-45A3-8A3D-24FE9C9B1DCF}" type="pres">
      <dgm:prSet presAssocID="{21A0F140-B52F-4991-B497-51EBC2788669}" presName="Name37" presStyleLbl="parChTrans1D4" presStyleIdx="0" presStyleCnt="9"/>
      <dgm:spPr/>
    </dgm:pt>
    <dgm:pt modelId="{F7B0C043-9638-4FA9-9F5D-EB2ECFE5DDBF}" type="pres">
      <dgm:prSet presAssocID="{6DE23E9A-E3C9-4086-B687-B8D997A46ACE}" presName="hierRoot2" presStyleCnt="0">
        <dgm:presLayoutVars>
          <dgm:hierBranch val="init"/>
        </dgm:presLayoutVars>
      </dgm:prSet>
      <dgm:spPr/>
    </dgm:pt>
    <dgm:pt modelId="{91CCD619-E295-485F-A135-AFC6D152BBD9}" type="pres">
      <dgm:prSet presAssocID="{6DE23E9A-E3C9-4086-B687-B8D997A46ACE}" presName="rootComposite" presStyleCnt="0"/>
      <dgm:spPr/>
    </dgm:pt>
    <dgm:pt modelId="{16B0B38F-1852-461B-BE4C-0EB4955DDCF0}" type="pres">
      <dgm:prSet presAssocID="{6DE23E9A-E3C9-4086-B687-B8D997A46ACE}" presName="rootText" presStyleLbl="node4" presStyleIdx="0" presStyleCnt="9">
        <dgm:presLayoutVars>
          <dgm:chPref val="3"/>
        </dgm:presLayoutVars>
      </dgm:prSet>
      <dgm:spPr/>
    </dgm:pt>
    <dgm:pt modelId="{6FDF11D4-E44C-4DCF-B0E0-B67D85801B3C}" type="pres">
      <dgm:prSet presAssocID="{6DE23E9A-E3C9-4086-B687-B8D997A46ACE}" presName="rootConnector" presStyleLbl="node4" presStyleIdx="0" presStyleCnt="9"/>
      <dgm:spPr/>
    </dgm:pt>
    <dgm:pt modelId="{DAA21319-E8AC-4E8F-A936-1006DEFE66A5}" type="pres">
      <dgm:prSet presAssocID="{6DE23E9A-E3C9-4086-B687-B8D997A46ACE}" presName="hierChild4" presStyleCnt="0"/>
      <dgm:spPr/>
    </dgm:pt>
    <dgm:pt modelId="{35157B5F-2736-4A8D-9E13-1C99870310A7}" type="pres">
      <dgm:prSet presAssocID="{6DE23E9A-E3C9-4086-B687-B8D997A46ACE}" presName="hierChild5" presStyleCnt="0"/>
      <dgm:spPr/>
    </dgm:pt>
    <dgm:pt modelId="{85557F61-52C8-4CA9-9FD8-B43BDE235BD6}" type="pres">
      <dgm:prSet presAssocID="{B883D84C-469C-438B-9F09-FD05771EE24A}" presName="hierChild5" presStyleCnt="0"/>
      <dgm:spPr/>
    </dgm:pt>
    <dgm:pt modelId="{1DF2A88A-6D4D-4282-AED0-C078F23873E2}" type="pres">
      <dgm:prSet presAssocID="{2E654319-D45C-4E92-B348-5AB77660FD29}" presName="Name37" presStyleLbl="parChTrans1D3" presStyleIdx="1" presStyleCnt="6"/>
      <dgm:spPr/>
    </dgm:pt>
    <dgm:pt modelId="{E9436F14-EB66-4D03-B99E-8D19DBE42C4F}" type="pres">
      <dgm:prSet presAssocID="{4F99080A-77EE-40C3-BD26-BB3A9001093C}" presName="hierRoot2" presStyleCnt="0">
        <dgm:presLayoutVars>
          <dgm:hierBranch val="init"/>
        </dgm:presLayoutVars>
      </dgm:prSet>
      <dgm:spPr/>
    </dgm:pt>
    <dgm:pt modelId="{200135AF-6DE2-42D3-9FAF-6344A968B9D2}" type="pres">
      <dgm:prSet presAssocID="{4F99080A-77EE-40C3-BD26-BB3A9001093C}" presName="rootComposite" presStyleCnt="0"/>
      <dgm:spPr/>
    </dgm:pt>
    <dgm:pt modelId="{E5BC21FB-8469-4986-9543-2E9EA03001AE}" type="pres">
      <dgm:prSet presAssocID="{4F99080A-77EE-40C3-BD26-BB3A9001093C}" presName="rootText" presStyleLbl="node3" presStyleIdx="1" presStyleCnt="6">
        <dgm:presLayoutVars>
          <dgm:chPref val="3"/>
        </dgm:presLayoutVars>
      </dgm:prSet>
      <dgm:spPr/>
    </dgm:pt>
    <dgm:pt modelId="{5AA64103-2EF6-4590-8765-A1668B3F99EF}" type="pres">
      <dgm:prSet presAssocID="{4F99080A-77EE-40C3-BD26-BB3A9001093C}" presName="rootConnector" presStyleLbl="node3" presStyleIdx="1" presStyleCnt="6"/>
      <dgm:spPr/>
    </dgm:pt>
    <dgm:pt modelId="{10A54875-60DB-4F49-A5F3-DCFF0CD2B5EE}" type="pres">
      <dgm:prSet presAssocID="{4F99080A-77EE-40C3-BD26-BB3A9001093C}" presName="hierChild4" presStyleCnt="0"/>
      <dgm:spPr/>
    </dgm:pt>
    <dgm:pt modelId="{8B7625FE-8346-440A-8EA9-8F0BED17AA97}" type="pres">
      <dgm:prSet presAssocID="{4FA5B829-B8A9-49FE-A18B-D037E073BF67}" presName="Name37" presStyleLbl="parChTrans1D4" presStyleIdx="1" presStyleCnt="9"/>
      <dgm:spPr/>
    </dgm:pt>
    <dgm:pt modelId="{3AC4B30C-1D88-4D7E-84B0-866BD07F92CB}" type="pres">
      <dgm:prSet presAssocID="{D553D96A-686A-4B63-A9A8-496711237CAE}" presName="hierRoot2" presStyleCnt="0">
        <dgm:presLayoutVars>
          <dgm:hierBranch val="init"/>
        </dgm:presLayoutVars>
      </dgm:prSet>
      <dgm:spPr/>
    </dgm:pt>
    <dgm:pt modelId="{0DA6DC87-E1A4-4919-B58A-7860F7F24D24}" type="pres">
      <dgm:prSet presAssocID="{D553D96A-686A-4B63-A9A8-496711237CAE}" presName="rootComposite" presStyleCnt="0"/>
      <dgm:spPr/>
    </dgm:pt>
    <dgm:pt modelId="{29A0AD73-D30A-4429-A8B7-7DB856F1699C}" type="pres">
      <dgm:prSet presAssocID="{D553D96A-686A-4B63-A9A8-496711237CAE}" presName="rootText" presStyleLbl="node4" presStyleIdx="1" presStyleCnt="9">
        <dgm:presLayoutVars>
          <dgm:chPref val="3"/>
        </dgm:presLayoutVars>
      </dgm:prSet>
      <dgm:spPr/>
    </dgm:pt>
    <dgm:pt modelId="{AA17492B-0852-4656-98A5-AE1574725AB8}" type="pres">
      <dgm:prSet presAssocID="{D553D96A-686A-4B63-A9A8-496711237CAE}" presName="rootConnector" presStyleLbl="node4" presStyleIdx="1" presStyleCnt="9"/>
      <dgm:spPr/>
    </dgm:pt>
    <dgm:pt modelId="{6864BD62-7C97-487D-938C-3C353C704348}" type="pres">
      <dgm:prSet presAssocID="{D553D96A-686A-4B63-A9A8-496711237CAE}" presName="hierChild4" presStyleCnt="0"/>
      <dgm:spPr/>
    </dgm:pt>
    <dgm:pt modelId="{E5D47291-9A6C-40DD-A5D7-670C7F5176DF}" type="pres">
      <dgm:prSet presAssocID="{D553D96A-686A-4B63-A9A8-496711237CAE}" presName="hierChild5" presStyleCnt="0"/>
      <dgm:spPr/>
    </dgm:pt>
    <dgm:pt modelId="{6798B825-ED16-4061-9DBC-839D16FF44E4}" type="pres">
      <dgm:prSet presAssocID="{3EC6E52A-CA41-474F-8DC6-E440C7E8375A}" presName="Name37" presStyleLbl="parChTrans1D4" presStyleIdx="2" presStyleCnt="9"/>
      <dgm:spPr/>
    </dgm:pt>
    <dgm:pt modelId="{B8223ED3-3C2D-4701-9D55-3AEE435C9B14}" type="pres">
      <dgm:prSet presAssocID="{B6F3189A-7702-4888-8B55-81A5B602B892}" presName="hierRoot2" presStyleCnt="0">
        <dgm:presLayoutVars>
          <dgm:hierBranch val="init"/>
        </dgm:presLayoutVars>
      </dgm:prSet>
      <dgm:spPr/>
    </dgm:pt>
    <dgm:pt modelId="{9EEFBBB3-D85D-4277-A044-DDC22F1B4CE8}" type="pres">
      <dgm:prSet presAssocID="{B6F3189A-7702-4888-8B55-81A5B602B892}" presName="rootComposite" presStyleCnt="0"/>
      <dgm:spPr/>
    </dgm:pt>
    <dgm:pt modelId="{4988AFBE-FBE6-4CD5-BB7E-1C08110EE612}" type="pres">
      <dgm:prSet presAssocID="{B6F3189A-7702-4888-8B55-81A5B602B892}" presName="rootText" presStyleLbl="node4" presStyleIdx="2" presStyleCnt="9">
        <dgm:presLayoutVars>
          <dgm:chPref val="3"/>
        </dgm:presLayoutVars>
      </dgm:prSet>
      <dgm:spPr/>
    </dgm:pt>
    <dgm:pt modelId="{727F2957-957F-473F-8CA8-20EDA7A2CA50}" type="pres">
      <dgm:prSet presAssocID="{B6F3189A-7702-4888-8B55-81A5B602B892}" presName="rootConnector" presStyleLbl="node4" presStyleIdx="2" presStyleCnt="9"/>
      <dgm:spPr/>
    </dgm:pt>
    <dgm:pt modelId="{24BABF22-27DC-4728-B7D5-52EC38BB1474}" type="pres">
      <dgm:prSet presAssocID="{B6F3189A-7702-4888-8B55-81A5B602B892}" presName="hierChild4" presStyleCnt="0"/>
      <dgm:spPr/>
    </dgm:pt>
    <dgm:pt modelId="{694C28CC-0E83-41D4-9625-41B0E6C02A3E}" type="pres">
      <dgm:prSet presAssocID="{B6F3189A-7702-4888-8B55-81A5B602B892}" presName="hierChild5" presStyleCnt="0"/>
      <dgm:spPr/>
    </dgm:pt>
    <dgm:pt modelId="{6D098583-F700-4E6C-99E5-E95B2887850F}" type="pres">
      <dgm:prSet presAssocID="{4F99080A-77EE-40C3-BD26-BB3A9001093C}" presName="hierChild5" presStyleCnt="0"/>
      <dgm:spPr/>
    </dgm:pt>
    <dgm:pt modelId="{7E09577A-E117-42AD-9949-C93DAC90C6D5}" type="pres">
      <dgm:prSet presAssocID="{7CAB009C-EC9E-4FA0-AFF4-3C3641724EE6}" presName="hierChild5" presStyleCnt="0"/>
      <dgm:spPr/>
    </dgm:pt>
    <dgm:pt modelId="{B52541EA-B899-4049-AB52-5E2574702965}" type="pres">
      <dgm:prSet presAssocID="{C38502E7-9E35-4464-ABAC-43476955F5B4}" presName="Name37" presStyleLbl="parChTrans1D2" presStyleIdx="1" presStyleCnt="3"/>
      <dgm:spPr/>
    </dgm:pt>
    <dgm:pt modelId="{B64EFEED-14E9-426D-BC76-3CE47C2B81D8}" type="pres">
      <dgm:prSet presAssocID="{50EB74BB-3ED6-4CE2-88E5-34F2C1327940}" presName="hierRoot2" presStyleCnt="0">
        <dgm:presLayoutVars>
          <dgm:hierBranch val="init"/>
        </dgm:presLayoutVars>
      </dgm:prSet>
      <dgm:spPr/>
    </dgm:pt>
    <dgm:pt modelId="{57A2B501-372C-44C9-A0C7-75AFBFFE72F5}" type="pres">
      <dgm:prSet presAssocID="{50EB74BB-3ED6-4CE2-88E5-34F2C1327940}" presName="rootComposite" presStyleCnt="0"/>
      <dgm:spPr/>
    </dgm:pt>
    <dgm:pt modelId="{29A8AAE4-88DA-4235-9994-1523362BE875}" type="pres">
      <dgm:prSet presAssocID="{50EB74BB-3ED6-4CE2-88E5-34F2C1327940}" presName="rootText" presStyleLbl="node2" presStyleIdx="1" presStyleCnt="3">
        <dgm:presLayoutVars>
          <dgm:chPref val="3"/>
        </dgm:presLayoutVars>
      </dgm:prSet>
      <dgm:spPr/>
    </dgm:pt>
    <dgm:pt modelId="{1158725E-600D-47C3-8901-18F5B8FAE6C0}" type="pres">
      <dgm:prSet presAssocID="{50EB74BB-3ED6-4CE2-88E5-34F2C1327940}" presName="rootConnector" presStyleLbl="node2" presStyleIdx="1" presStyleCnt="3"/>
      <dgm:spPr/>
    </dgm:pt>
    <dgm:pt modelId="{60D38531-AC9B-4A86-A141-694F5F1D5DFA}" type="pres">
      <dgm:prSet presAssocID="{50EB74BB-3ED6-4CE2-88E5-34F2C1327940}" presName="hierChild4" presStyleCnt="0"/>
      <dgm:spPr/>
    </dgm:pt>
    <dgm:pt modelId="{BF77418D-825A-4339-8C34-AD6711F8958B}" type="pres">
      <dgm:prSet presAssocID="{5BFAAFF1-94B9-4347-B080-B9794CD036F9}" presName="Name37" presStyleLbl="parChTrans1D3" presStyleIdx="2" presStyleCnt="6"/>
      <dgm:spPr/>
    </dgm:pt>
    <dgm:pt modelId="{B8ECE299-4B31-4DA4-BF0B-AAE764C65759}" type="pres">
      <dgm:prSet presAssocID="{A5756946-199C-4A3D-9541-944E376A7D57}" presName="hierRoot2" presStyleCnt="0">
        <dgm:presLayoutVars>
          <dgm:hierBranch val="init"/>
        </dgm:presLayoutVars>
      </dgm:prSet>
      <dgm:spPr/>
    </dgm:pt>
    <dgm:pt modelId="{5F5ABAE7-25BC-49D9-A77F-F9E26C2C0265}" type="pres">
      <dgm:prSet presAssocID="{A5756946-199C-4A3D-9541-944E376A7D57}" presName="rootComposite" presStyleCnt="0"/>
      <dgm:spPr/>
    </dgm:pt>
    <dgm:pt modelId="{E667F4B8-3CDF-45C7-AFEC-6EAD852969C5}" type="pres">
      <dgm:prSet presAssocID="{A5756946-199C-4A3D-9541-944E376A7D57}" presName="rootText" presStyleLbl="node3" presStyleIdx="2" presStyleCnt="6">
        <dgm:presLayoutVars>
          <dgm:chPref val="3"/>
        </dgm:presLayoutVars>
      </dgm:prSet>
      <dgm:spPr/>
    </dgm:pt>
    <dgm:pt modelId="{58A1EC50-36D9-4538-A06D-FCFD27673733}" type="pres">
      <dgm:prSet presAssocID="{A5756946-199C-4A3D-9541-944E376A7D57}" presName="rootConnector" presStyleLbl="node3" presStyleIdx="2" presStyleCnt="6"/>
      <dgm:spPr/>
    </dgm:pt>
    <dgm:pt modelId="{7FFA4B51-D8B5-44A6-A358-88D89431087C}" type="pres">
      <dgm:prSet presAssocID="{A5756946-199C-4A3D-9541-944E376A7D57}" presName="hierChild4" presStyleCnt="0"/>
      <dgm:spPr/>
    </dgm:pt>
    <dgm:pt modelId="{299EA066-2395-4DBE-B699-0B992630E89F}" type="pres">
      <dgm:prSet presAssocID="{2AA5C7AD-1A38-4ECD-90C1-F873816C583A}" presName="Name37" presStyleLbl="parChTrans1D4" presStyleIdx="3" presStyleCnt="9"/>
      <dgm:spPr/>
    </dgm:pt>
    <dgm:pt modelId="{F9A1B423-C862-47DC-9469-385A381E032B}" type="pres">
      <dgm:prSet presAssocID="{2767CE1E-FC1B-4C3E-BA76-88D2BA90AE68}" presName="hierRoot2" presStyleCnt="0">
        <dgm:presLayoutVars>
          <dgm:hierBranch val="init"/>
        </dgm:presLayoutVars>
      </dgm:prSet>
      <dgm:spPr/>
    </dgm:pt>
    <dgm:pt modelId="{6169CD50-B181-43C1-AAD1-42C66A30F951}" type="pres">
      <dgm:prSet presAssocID="{2767CE1E-FC1B-4C3E-BA76-88D2BA90AE68}" presName="rootComposite" presStyleCnt="0"/>
      <dgm:spPr/>
    </dgm:pt>
    <dgm:pt modelId="{B15BD8D1-57FB-41AF-8F39-C6D754053CBC}" type="pres">
      <dgm:prSet presAssocID="{2767CE1E-FC1B-4C3E-BA76-88D2BA90AE68}" presName="rootText" presStyleLbl="node4" presStyleIdx="3" presStyleCnt="9">
        <dgm:presLayoutVars>
          <dgm:chPref val="3"/>
        </dgm:presLayoutVars>
      </dgm:prSet>
      <dgm:spPr/>
    </dgm:pt>
    <dgm:pt modelId="{E60D42ED-2C24-4770-9A2A-921ED4661C4B}" type="pres">
      <dgm:prSet presAssocID="{2767CE1E-FC1B-4C3E-BA76-88D2BA90AE68}" presName="rootConnector" presStyleLbl="node4" presStyleIdx="3" presStyleCnt="9"/>
      <dgm:spPr/>
    </dgm:pt>
    <dgm:pt modelId="{0D4478F4-C16D-4F8B-AFC6-9BDC3014B97A}" type="pres">
      <dgm:prSet presAssocID="{2767CE1E-FC1B-4C3E-BA76-88D2BA90AE68}" presName="hierChild4" presStyleCnt="0"/>
      <dgm:spPr/>
    </dgm:pt>
    <dgm:pt modelId="{C3314B4C-6B73-41FC-ACAF-751E1C24393D}" type="pres">
      <dgm:prSet presAssocID="{2767CE1E-FC1B-4C3E-BA76-88D2BA90AE68}" presName="hierChild5" presStyleCnt="0"/>
      <dgm:spPr/>
    </dgm:pt>
    <dgm:pt modelId="{5410DEBE-9773-4C02-B3FD-EDCE7B628BD0}" type="pres">
      <dgm:prSet presAssocID="{CA9BD07D-D332-4FB0-B045-A0A17A3D1A85}" presName="Name37" presStyleLbl="parChTrans1D4" presStyleIdx="4" presStyleCnt="9"/>
      <dgm:spPr/>
    </dgm:pt>
    <dgm:pt modelId="{48201507-DD71-40DD-BA94-8093A3FF6D3E}" type="pres">
      <dgm:prSet presAssocID="{1B1B00FD-33A9-4518-8C0B-949F2285E361}" presName="hierRoot2" presStyleCnt="0">
        <dgm:presLayoutVars>
          <dgm:hierBranch val="init"/>
        </dgm:presLayoutVars>
      </dgm:prSet>
      <dgm:spPr/>
    </dgm:pt>
    <dgm:pt modelId="{E8691034-BEBB-4D39-99FF-B47F58DC9D4B}" type="pres">
      <dgm:prSet presAssocID="{1B1B00FD-33A9-4518-8C0B-949F2285E361}" presName="rootComposite" presStyleCnt="0"/>
      <dgm:spPr/>
    </dgm:pt>
    <dgm:pt modelId="{FA5F677D-1B3E-4AC7-A09A-F2CFE3418E68}" type="pres">
      <dgm:prSet presAssocID="{1B1B00FD-33A9-4518-8C0B-949F2285E361}" presName="rootText" presStyleLbl="node4" presStyleIdx="4" presStyleCnt="9">
        <dgm:presLayoutVars>
          <dgm:chPref val="3"/>
        </dgm:presLayoutVars>
      </dgm:prSet>
      <dgm:spPr/>
    </dgm:pt>
    <dgm:pt modelId="{1C1A0338-C7F2-4E4E-85A7-C424EEDF90FD}" type="pres">
      <dgm:prSet presAssocID="{1B1B00FD-33A9-4518-8C0B-949F2285E361}" presName="rootConnector" presStyleLbl="node4" presStyleIdx="4" presStyleCnt="9"/>
      <dgm:spPr/>
    </dgm:pt>
    <dgm:pt modelId="{DAB65C27-41A7-4AE0-BD45-42B898DC6DA2}" type="pres">
      <dgm:prSet presAssocID="{1B1B00FD-33A9-4518-8C0B-949F2285E361}" presName="hierChild4" presStyleCnt="0"/>
      <dgm:spPr/>
    </dgm:pt>
    <dgm:pt modelId="{33AF72A4-4FFE-4FB1-87E2-5206E4902335}" type="pres">
      <dgm:prSet presAssocID="{1B1B00FD-33A9-4518-8C0B-949F2285E361}" presName="hierChild5" presStyleCnt="0"/>
      <dgm:spPr/>
    </dgm:pt>
    <dgm:pt modelId="{D55DE1BE-E28A-439C-87E7-524EB6CC2669}" type="pres">
      <dgm:prSet presAssocID="{A5756946-199C-4A3D-9541-944E376A7D57}" presName="hierChild5" presStyleCnt="0"/>
      <dgm:spPr/>
    </dgm:pt>
    <dgm:pt modelId="{0108C038-8C6B-4C91-B2CA-A744B2C64109}" type="pres">
      <dgm:prSet presAssocID="{A9C04765-3B34-4D74-8DD8-1893D7558FD5}" presName="Name37" presStyleLbl="parChTrans1D3" presStyleIdx="3" presStyleCnt="6"/>
      <dgm:spPr/>
    </dgm:pt>
    <dgm:pt modelId="{C5A7159D-DA67-4283-98D5-A69A52E84E86}" type="pres">
      <dgm:prSet presAssocID="{1CBCB641-4E62-48F6-8D66-8B9CB8B164ED}" presName="hierRoot2" presStyleCnt="0">
        <dgm:presLayoutVars>
          <dgm:hierBranch val="init"/>
        </dgm:presLayoutVars>
      </dgm:prSet>
      <dgm:spPr/>
    </dgm:pt>
    <dgm:pt modelId="{7BE3969D-DA66-45EE-B0AE-481CECCC3F18}" type="pres">
      <dgm:prSet presAssocID="{1CBCB641-4E62-48F6-8D66-8B9CB8B164ED}" presName="rootComposite" presStyleCnt="0"/>
      <dgm:spPr/>
    </dgm:pt>
    <dgm:pt modelId="{4A553836-644D-45E8-8A5C-55B0F2F1B394}" type="pres">
      <dgm:prSet presAssocID="{1CBCB641-4E62-48F6-8D66-8B9CB8B164ED}" presName="rootText" presStyleLbl="node3" presStyleIdx="3" presStyleCnt="6">
        <dgm:presLayoutVars>
          <dgm:chPref val="3"/>
        </dgm:presLayoutVars>
      </dgm:prSet>
      <dgm:spPr/>
    </dgm:pt>
    <dgm:pt modelId="{7EADEF4D-C01F-4145-8187-24A0A0E71D75}" type="pres">
      <dgm:prSet presAssocID="{1CBCB641-4E62-48F6-8D66-8B9CB8B164ED}" presName="rootConnector" presStyleLbl="node3" presStyleIdx="3" presStyleCnt="6"/>
      <dgm:spPr/>
    </dgm:pt>
    <dgm:pt modelId="{B4E5BC92-9CEB-4B6D-ABB5-53402CB29254}" type="pres">
      <dgm:prSet presAssocID="{1CBCB641-4E62-48F6-8D66-8B9CB8B164ED}" presName="hierChild4" presStyleCnt="0"/>
      <dgm:spPr/>
    </dgm:pt>
    <dgm:pt modelId="{E04B485F-0795-4C94-B071-9A5A296FDE80}" type="pres">
      <dgm:prSet presAssocID="{811654A2-0597-4350-9DCF-49D75C04BF19}" presName="Name37" presStyleLbl="parChTrans1D4" presStyleIdx="5" presStyleCnt="9"/>
      <dgm:spPr/>
    </dgm:pt>
    <dgm:pt modelId="{0FFD74C8-81DF-413A-BBC4-D4BA2E86EA07}" type="pres">
      <dgm:prSet presAssocID="{FD2BAD76-0328-4E1A-AF02-D00458D5625A}" presName="hierRoot2" presStyleCnt="0">
        <dgm:presLayoutVars>
          <dgm:hierBranch val="init"/>
        </dgm:presLayoutVars>
      </dgm:prSet>
      <dgm:spPr/>
    </dgm:pt>
    <dgm:pt modelId="{BA8E511C-3751-40D8-9759-8A287CA68885}" type="pres">
      <dgm:prSet presAssocID="{FD2BAD76-0328-4E1A-AF02-D00458D5625A}" presName="rootComposite" presStyleCnt="0"/>
      <dgm:spPr/>
    </dgm:pt>
    <dgm:pt modelId="{A672EDF3-52A1-46D4-89A5-0036E571D3D4}" type="pres">
      <dgm:prSet presAssocID="{FD2BAD76-0328-4E1A-AF02-D00458D5625A}" presName="rootText" presStyleLbl="node4" presStyleIdx="5" presStyleCnt="9">
        <dgm:presLayoutVars>
          <dgm:chPref val="3"/>
        </dgm:presLayoutVars>
      </dgm:prSet>
      <dgm:spPr/>
    </dgm:pt>
    <dgm:pt modelId="{F64CB0FD-ED2B-4480-9910-321ACA38A673}" type="pres">
      <dgm:prSet presAssocID="{FD2BAD76-0328-4E1A-AF02-D00458D5625A}" presName="rootConnector" presStyleLbl="node4" presStyleIdx="5" presStyleCnt="9"/>
      <dgm:spPr/>
    </dgm:pt>
    <dgm:pt modelId="{BFDC976C-D9E3-442F-86F2-22A371DF43CB}" type="pres">
      <dgm:prSet presAssocID="{FD2BAD76-0328-4E1A-AF02-D00458D5625A}" presName="hierChild4" presStyleCnt="0"/>
      <dgm:spPr/>
    </dgm:pt>
    <dgm:pt modelId="{86AF258F-F218-4787-A242-63306FCC3B11}" type="pres">
      <dgm:prSet presAssocID="{FD2BAD76-0328-4E1A-AF02-D00458D5625A}" presName="hierChild5" presStyleCnt="0"/>
      <dgm:spPr/>
    </dgm:pt>
    <dgm:pt modelId="{AC7A4EDB-EEAA-4E0A-80E7-03FB4F3FD819}" type="pres">
      <dgm:prSet presAssocID="{1CBCB641-4E62-48F6-8D66-8B9CB8B164ED}" presName="hierChild5" presStyleCnt="0"/>
      <dgm:spPr/>
    </dgm:pt>
    <dgm:pt modelId="{B96F8572-DC06-4D7F-8171-69B8AB8CD0BE}" type="pres">
      <dgm:prSet presAssocID="{50EB74BB-3ED6-4CE2-88E5-34F2C1327940}" presName="hierChild5" presStyleCnt="0"/>
      <dgm:spPr/>
    </dgm:pt>
    <dgm:pt modelId="{26E8EB7A-3F79-4E5F-BCF7-4109E3DB3717}" type="pres">
      <dgm:prSet presAssocID="{5507630B-1C63-4700-9F91-D54A98476B5F}" presName="Name37" presStyleLbl="parChTrans1D2" presStyleIdx="2" presStyleCnt="3"/>
      <dgm:spPr/>
    </dgm:pt>
    <dgm:pt modelId="{2B551F8C-75D3-4C59-A64C-4893461E0167}" type="pres">
      <dgm:prSet presAssocID="{C33F6AD9-0884-4DCC-AE2B-DB800DD01834}" presName="hierRoot2" presStyleCnt="0">
        <dgm:presLayoutVars>
          <dgm:hierBranch val="init"/>
        </dgm:presLayoutVars>
      </dgm:prSet>
      <dgm:spPr/>
    </dgm:pt>
    <dgm:pt modelId="{1D24861A-D9E6-4A59-BF68-C569A12FAB98}" type="pres">
      <dgm:prSet presAssocID="{C33F6AD9-0884-4DCC-AE2B-DB800DD01834}" presName="rootComposite" presStyleCnt="0"/>
      <dgm:spPr/>
    </dgm:pt>
    <dgm:pt modelId="{743DFE3A-AC95-4EDE-B8BC-A9097165A369}" type="pres">
      <dgm:prSet presAssocID="{C33F6AD9-0884-4DCC-AE2B-DB800DD01834}" presName="rootText" presStyleLbl="node2" presStyleIdx="2" presStyleCnt="3">
        <dgm:presLayoutVars>
          <dgm:chPref val="3"/>
        </dgm:presLayoutVars>
      </dgm:prSet>
      <dgm:spPr/>
    </dgm:pt>
    <dgm:pt modelId="{1BD7CACC-5BB9-4F6C-BE95-FC711B06169C}" type="pres">
      <dgm:prSet presAssocID="{C33F6AD9-0884-4DCC-AE2B-DB800DD01834}" presName="rootConnector" presStyleLbl="node2" presStyleIdx="2" presStyleCnt="3"/>
      <dgm:spPr/>
    </dgm:pt>
    <dgm:pt modelId="{6B0CECBC-03AD-487B-AB76-4AC335BC705C}" type="pres">
      <dgm:prSet presAssocID="{C33F6AD9-0884-4DCC-AE2B-DB800DD01834}" presName="hierChild4" presStyleCnt="0"/>
      <dgm:spPr/>
    </dgm:pt>
    <dgm:pt modelId="{81120F2C-598F-4423-A327-9B90BE8C024E}" type="pres">
      <dgm:prSet presAssocID="{85006399-ECC7-4B9D-BEE0-FFCE8FBB6047}" presName="Name37" presStyleLbl="parChTrans1D3" presStyleIdx="4" presStyleCnt="6"/>
      <dgm:spPr/>
    </dgm:pt>
    <dgm:pt modelId="{3009D7D1-69A7-4F57-9895-3509923500C0}" type="pres">
      <dgm:prSet presAssocID="{6FD3E767-0E90-4969-B271-93EC95659126}" presName="hierRoot2" presStyleCnt="0">
        <dgm:presLayoutVars>
          <dgm:hierBranch val="init"/>
        </dgm:presLayoutVars>
      </dgm:prSet>
      <dgm:spPr/>
    </dgm:pt>
    <dgm:pt modelId="{26CB372F-F39E-4805-82AD-05D8A0A78BFD}" type="pres">
      <dgm:prSet presAssocID="{6FD3E767-0E90-4969-B271-93EC95659126}" presName="rootComposite" presStyleCnt="0"/>
      <dgm:spPr/>
    </dgm:pt>
    <dgm:pt modelId="{BE6C38A4-9BC8-434A-95A5-977BBBF52056}" type="pres">
      <dgm:prSet presAssocID="{6FD3E767-0E90-4969-B271-93EC95659126}" presName="rootText" presStyleLbl="node3" presStyleIdx="4" presStyleCnt="6">
        <dgm:presLayoutVars>
          <dgm:chPref val="3"/>
        </dgm:presLayoutVars>
      </dgm:prSet>
      <dgm:spPr/>
    </dgm:pt>
    <dgm:pt modelId="{0A03725C-C2A8-4251-B69C-DBF6412250C7}" type="pres">
      <dgm:prSet presAssocID="{6FD3E767-0E90-4969-B271-93EC95659126}" presName="rootConnector" presStyleLbl="node3" presStyleIdx="4" presStyleCnt="6"/>
      <dgm:spPr/>
    </dgm:pt>
    <dgm:pt modelId="{EA7AFE1B-3FCD-4E6B-A3FF-815BF3B1D446}" type="pres">
      <dgm:prSet presAssocID="{6FD3E767-0E90-4969-B271-93EC95659126}" presName="hierChild4" presStyleCnt="0"/>
      <dgm:spPr/>
    </dgm:pt>
    <dgm:pt modelId="{4D644EDA-3AFA-46BC-8690-227DD8D7A782}" type="pres">
      <dgm:prSet presAssocID="{8F12AD11-36B0-47E4-B052-7B30785EB56F}" presName="Name37" presStyleLbl="parChTrans1D4" presStyleIdx="6" presStyleCnt="9"/>
      <dgm:spPr/>
    </dgm:pt>
    <dgm:pt modelId="{6F33A6F2-8608-4C79-8FB3-536B7B52B456}" type="pres">
      <dgm:prSet presAssocID="{C24E63B5-65EA-4BB2-9AD7-A47CACAC10A8}" presName="hierRoot2" presStyleCnt="0">
        <dgm:presLayoutVars>
          <dgm:hierBranch val="init"/>
        </dgm:presLayoutVars>
      </dgm:prSet>
      <dgm:spPr/>
    </dgm:pt>
    <dgm:pt modelId="{DA03AF06-C15D-4960-931A-7B988BA95025}" type="pres">
      <dgm:prSet presAssocID="{C24E63B5-65EA-4BB2-9AD7-A47CACAC10A8}" presName="rootComposite" presStyleCnt="0"/>
      <dgm:spPr/>
    </dgm:pt>
    <dgm:pt modelId="{4665F4CB-890E-468B-B66C-72131330F747}" type="pres">
      <dgm:prSet presAssocID="{C24E63B5-65EA-4BB2-9AD7-A47CACAC10A8}" presName="rootText" presStyleLbl="node4" presStyleIdx="6" presStyleCnt="9">
        <dgm:presLayoutVars>
          <dgm:chPref val="3"/>
        </dgm:presLayoutVars>
      </dgm:prSet>
      <dgm:spPr/>
    </dgm:pt>
    <dgm:pt modelId="{BDF0C396-0122-41EF-BE29-9A7D820110AC}" type="pres">
      <dgm:prSet presAssocID="{C24E63B5-65EA-4BB2-9AD7-A47CACAC10A8}" presName="rootConnector" presStyleLbl="node4" presStyleIdx="6" presStyleCnt="9"/>
      <dgm:spPr/>
    </dgm:pt>
    <dgm:pt modelId="{F672E649-BEE8-4253-A0D0-B9D3B65426DF}" type="pres">
      <dgm:prSet presAssocID="{C24E63B5-65EA-4BB2-9AD7-A47CACAC10A8}" presName="hierChild4" presStyleCnt="0"/>
      <dgm:spPr/>
    </dgm:pt>
    <dgm:pt modelId="{14B7BA1A-F98B-4DB3-A1F1-5D2CE44C2743}" type="pres">
      <dgm:prSet presAssocID="{C24E63B5-65EA-4BB2-9AD7-A47CACAC10A8}" presName="hierChild5" presStyleCnt="0"/>
      <dgm:spPr/>
    </dgm:pt>
    <dgm:pt modelId="{4A18CE4A-B12A-497F-A14D-51508959314A}" type="pres">
      <dgm:prSet presAssocID="{43F955D0-22E5-4224-B947-EA7D785FC455}" presName="Name37" presStyleLbl="parChTrans1D4" presStyleIdx="7" presStyleCnt="9"/>
      <dgm:spPr/>
    </dgm:pt>
    <dgm:pt modelId="{052CC2C3-9F14-40BF-8190-22D000A83ADF}" type="pres">
      <dgm:prSet presAssocID="{51154B44-F712-4AAE-9514-34BC6DCF4DE9}" presName="hierRoot2" presStyleCnt="0">
        <dgm:presLayoutVars>
          <dgm:hierBranch val="init"/>
        </dgm:presLayoutVars>
      </dgm:prSet>
      <dgm:spPr/>
    </dgm:pt>
    <dgm:pt modelId="{A5A099F0-8DA9-4D41-B6C0-02BF012A004D}" type="pres">
      <dgm:prSet presAssocID="{51154B44-F712-4AAE-9514-34BC6DCF4DE9}" presName="rootComposite" presStyleCnt="0"/>
      <dgm:spPr/>
    </dgm:pt>
    <dgm:pt modelId="{624B2059-A383-4004-A867-38C4C754A346}" type="pres">
      <dgm:prSet presAssocID="{51154B44-F712-4AAE-9514-34BC6DCF4DE9}" presName="rootText" presStyleLbl="node4" presStyleIdx="7" presStyleCnt="9">
        <dgm:presLayoutVars>
          <dgm:chPref val="3"/>
        </dgm:presLayoutVars>
      </dgm:prSet>
      <dgm:spPr/>
    </dgm:pt>
    <dgm:pt modelId="{1816F8E7-8F28-4047-991D-F374C0595E43}" type="pres">
      <dgm:prSet presAssocID="{51154B44-F712-4AAE-9514-34BC6DCF4DE9}" presName="rootConnector" presStyleLbl="node4" presStyleIdx="7" presStyleCnt="9"/>
      <dgm:spPr/>
    </dgm:pt>
    <dgm:pt modelId="{B9739EAF-968B-48DB-9631-88BD464AF94F}" type="pres">
      <dgm:prSet presAssocID="{51154B44-F712-4AAE-9514-34BC6DCF4DE9}" presName="hierChild4" presStyleCnt="0"/>
      <dgm:spPr/>
    </dgm:pt>
    <dgm:pt modelId="{D5881BC8-8AC3-4845-9BBC-CACEB96D90E3}" type="pres">
      <dgm:prSet presAssocID="{51154B44-F712-4AAE-9514-34BC6DCF4DE9}" presName="hierChild5" presStyleCnt="0"/>
      <dgm:spPr/>
    </dgm:pt>
    <dgm:pt modelId="{0A6CD9E1-2342-4548-B608-6BAF85891C6D}" type="pres">
      <dgm:prSet presAssocID="{6FD3E767-0E90-4969-B271-93EC95659126}" presName="hierChild5" presStyleCnt="0"/>
      <dgm:spPr/>
    </dgm:pt>
    <dgm:pt modelId="{407E04B3-9D3B-40FF-8F0E-48A18F22546F}" type="pres">
      <dgm:prSet presAssocID="{15DBCD6E-7129-480C-8DB4-EC293B606928}" presName="Name37" presStyleLbl="parChTrans1D3" presStyleIdx="5" presStyleCnt="6"/>
      <dgm:spPr/>
    </dgm:pt>
    <dgm:pt modelId="{D20DF7C2-AB9B-4A9A-B914-BA86445A8B20}" type="pres">
      <dgm:prSet presAssocID="{BAF47CFE-E621-4D32-86CA-F5015457538A}" presName="hierRoot2" presStyleCnt="0">
        <dgm:presLayoutVars>
          <dgm:hierBranch val="init"/>
        </dgm:presLayoutVars>
      </dgm:prSet>
      <dgm:spPr/>
    </dgm:pt>
    <dgm:pt modelId="{C4BFCEDD-0AA3-4BD3-BEC1-0B89FE1DCBE3}" type="pres">
      <dgm:prSet presAssocID="{BAF47CFE-E621-4D32-86CA-F5015457538A}" presName="rootComposite" presStyleCnt="0"/>
      <dgm:spPr/>
    </dgm:pt>
    <dgm:pt modelId="{247FF8EE-9D82-4C2C-AE45-694BC96411B1}" type="pres">
      <dgm:prSet presAssocID="{BAF47CFE-E621-4D32-86CA-F5015457538A}" presName="rootText" presStyleLbl="node3" presStyleIdx="5" presStyleCnt="6">
        <dgm:presLayoutVars>
          <dgm:chPref val="3"/>
        </dgm:presLayoutVars>
      </dgm:prSet>
      <dgm:spPr/>
    </dgm:pt>
    <dgm:pt modelId="{8DB2A457-8298-47A5-A17A-4107CF9A1F37}" type="pres">
      <dgm:prSet presAssocID="{BAF47CFE-E621-4D32-86CA-F5015457538A}" presName="rootConnector" presStyleLbl="node3" presStyleIdx="5" presStyleCnt="6"/>
      <dgm:spPr/>
    </dgm:pt>
    <dgm:pt modelId="{33B30EB3-A95D-4ECD-8867-4D997E3FF432}" type="pres">
      <dgm:prSet presAssocID="{BAF47CFE-E621-4D32-86CA-F5015457538A}" presName="hierChild4" presStyleCnt="0"/>
      <dgm:spPr/>
    </dgm:pt>
    <dgm:pt modelId="{5B3BB9E2-85BA-45A2-A379-115E678FED52}" type="pres">
      <dgm:prSet presAssocID="{14725D3B-E36E-4849-BDD2-51B0B2DB8ECD}" presName="Name37" presStyleLbl="parChTrans1D4" presStyleIdx="8" presStyleCnt="9"/>
      <dgm:spPr/>
    </dgm:pt>
    <dgm:pt modelId="{35D08569-C458-4BFB-ACD2-991B49A5513D}" type="pres">
      <dgm:prSet presAssocID="{0EA849C9-8C18-4AF6-9D4C-9E57FA99C2CA}" presName="hierRoot2" presStyleCnt="0">
        <dgm:presLayoutVars>
          <dgm:hierBranch val="init"/>
        </dgm:presLayoutVars>
      </dgm:prSet>
      <dgm:spPr/>
    </dgm:pt>
    <dgm:pt modelId="{3AFFD691-6655-416D-9E90-4F86A4A088A3}" type="pres">
      <dgm:prSet presAssocID="{0EA849C9-8C18-4AF6-9D4C-9E57FA99C2CA}" presName="rootComposite" presStyleCnt="0"/>
      <dgm:spPr/>
    </dgm:pt>
    <dgm:pt modelId="{AA52C083-6F26-40AB-A6B7-43DAEDEFCD11}" type="pres">
      <dgm:prSet presAssocID="{0EA849C9-8C18-4AF6-9D4C-9E57FA99C2CA}" presName="rootText" presStyleLbl="node4" presStyleIdx="8" presStyleCnt="9">
        <dgm:presLayoutVars>
          <dgm:chPref val="3"/>
        </dgm:presLayoutVars>
      </dgm:prSet>
      <dgm:spPr/>
    </dgm:pt>
    <dgm:pt modelId="{7F98217A-4498-4CAC-AF1D-817186DF91D6}" type="pres">
      <dgm:prSet presAssocID="{0EA849C9-8C18-4AF6-9D4C-9E57FA99C2CA}" presName="rootConnector" presStyleLbl="node4" presStyleIdx="8" presStyleCnt="9"/>
      <dgm:spPr/>
    </dgm:pt>
    <dgm:pt modelId="{41EADA80-7643-4836-AE2B-9CAC446E7602}" type="pres">
      <dgm:prSet presAssocID="{0EA849C9-8C18-4AF6-9D4C-9E57FA99C2CA}" presName="hierChild4" presStyleCnt="0"/>
      <dgm:spPr/>
    </dgm:pt>
    <dgm:pt modelId="{7E51B60C-77E2-4DE3-B7F4-2543E468C325}" type="pres">
      <dgm:prSet presAssocID="{0EA849C9-8C18-4AF6-9D4C-9E57FA99C2CA}" presName="hierChild5" presStyleCnt="0"/>
      <dgm:spPr/>
    </dgm:pt>
    <dgm:pt modelId="{63D0243C-B6D7-43CE-BBB8-D9145F92C388}" type="pres">
      <dgm:prSet presAssocID="{BAF47CFE-E621-4D32-86CA-F5015457538A}" presName="hierChild5" presStyleCnt="0"/>
      <dgm:spPr/>
    </dgm:pt>
    <dgm:pt modelId="{700D7A68-722C-466C-B4EC-3E0D2D6EBB42}" type="pres">
      <dgm:prSet presAssocID="{C33F6AD9-0884-4DCC-AE2B-DB800DD01834}" presName="hierChild5" presStyleCnt="0"/>
      <dgm:spPr/>
    </dgm:pt>
    <dgm:pt modelId="{8FDFA865-276A-4387-BC63-5316C21BD284}" type="pres">
      <dgm:prSet presAssocID="{45FFC676-3E45-4B8B-8290-36F1F6376B6C}" presName="hierChild3" presStyleCnt="0"/>
      <dgm:spPr/>
    </dgm:pt>
  </dgm:ptLst>
  <dgm:cxnLst>
    <dgm:cxn modelId="{F85FEB01-A420-4FD7-9C02-0D537D189A95}" type="presOf" srcId="{3EC6E52A-CA41-474F-8DC6-E440C7E8375A}" destId="{6798B825-ED16-4061-9DBC-839D16FF44E4}" srcOrd="0" destOrd="0" presId="urn:microsoft.com/office/officeart/2005/8/layout/orgChart1"/>
    <dgm:cxn modelId="{02D53703-461C-4DBA-9D2E-7E010F9DFE21}" type="presOf" srcId="{51154B44-F712-4AAE-9514-34BC6DCF4DE9}" destId="{624B2059-A383-4004-A867-38C4C754A346}" srcOrd="0" destOrd="0" presId="urn:microsoft.com/office/officeart/2005/8/layout/orgChart1"/>
    <dgm:cxn modelId="{4FDB6706-30F6-4814-A91C-E3BA12ECBCFF}" type="presOf" srcId="{45FFC676-3E45-4B8B-8290-36F1F6376B6C}" destId="{0EC0B7B2-A2E9-4E3E-BCA6-B0BD032A0048}" srcOrd="1" destOrd="0" presId="urn:microsoft.com/office/officeart/2005/8/layout/orgChart1"/>
    <dgm:cxn modelId="{36718906-6B7E-44CD-A9ED-402D0DF12109}" srcId="{45FFC676-3E45-4B8B-8290-36F1F6376B6C}" destId="{7CAB009C-EC9E-4FA0-AFF4-3C3641724EE6}" srcOrd="0" destOrd="0" parTransId="{D0E510B1-3716-4C77-94C6-DACA9841FB37}" sibTransId="{8A3D3B5F-FF0A-42B7-ABFE-817DE6699E56}"/>
    <dgm:cxn modelId="{F2D20707-9E81-4388-8E5D-E01681852436}" type="presOf" srcId="{15DBCD6E-7129-480C-8DB4-EC293B606928}" destId="{407E04B3-9D3B-40FF-8F0E-48A18F22546F}" srcOrd="0" destOrd="0" presId="urn:microsoft.com/office/officeart/2005/8/layout/orgChart1"/>
    <dgm:cxn modelId="{DDCD4507-2A9C-4730-9347-502EA808F807}" type="presOf" srcId="{2767CE1E-FC1B-4C3E-BA76-88D2BA90AE68}" destId="{E60D42ED-2C24-4770-9A2A-921ED4661C4B}" srcOrd="1" destOrd="0" presId="urn:microsoft.com/office/officeart/2005/8/layout/orgChart1"/>
    <dgm:cxn modelId="{1971F20C-8CB1-4CDC-8585-2C7DD72C03DA}" srcId="{7CAB009C-EC9E-4FA0-AFF4-3C3641724EE6}" destId="{B883D84C-469C-438B-9F09-FD05771EE24A}" srcOrd="0" destOrd="0" parTransId="{D8CFCFFF-11BA-490E-9B09-142D8F1B257E}" sibTransId="{13C1918C-641F-4D17-B48B-CEF067048D8C}"/>
    <dgm:cxn modelId="{7B118B14-1D70-410D-B8BE-9BD73382A050}" srcId="{4F99080A-77EE-40C3-BD26-BB3A9001093C}" destId="{D553D96A-686A-4B63-A9A8-496711237CAE}" srcOrd="0" destOrd="0" parTransId="{4FA5B829-B8A9-49FE-A18B-D037E073BF67}" sibTransId="{58376C26-3B62-42E4-8193-2A477546E417}"/>
    <dgm:cxn modelId="{9F46DD18-A0B2-49B9-9BE8-4460B93D74EC}" type="presOf" srcId="{45FFC676-3E45-4B8B-8290-36F1F6376B6C}" destId="{545F03EE-67B8-4CDD-91E1-E06828A4EE86}" srcOrd="0" destOrd="0" presId="urn:microsoft.com/office/officeart/2005/8/layout/orgChart1"/>
    <dgm:cxn modelId="{59CDA919-D1EB-499B-BF9B-E2FD1EB4BA52}" type="presOf" srcId="{BAF47CFE-E621-4D32-86CA-F5015457538A}" destId="{247FF8EE-9D82-4C2C-AE45-694BC96411B1}" srcOrd="0" destOrd="0" presId="urn:microsoft.com/office/officeart/2005/8/layout/orgChart1"/>
    <dgm:cxn modelId="{CC05B71F-7D06-4D82-AF54-32A751B457B4}" type="presOf" srcId="{4FA5B829-B8A9-49FE-A18B-D037E073BF67}" destId="{8B7625FE-8346-440A-8EA9-8F0BED17AA97}" srcOrd="0" destOrd="0" presId="urn:microsoft.com/office/officeart/2005/8/layout/orgChart1"/>
    <dgm:cxn modelId="{744CDF1F-1CB9-4A54-ADE3-758683A56BAF}" type="presOf" srcId="{FD2BAD76-0328-4E1A-AF02-D00458D5625A}" destId="{A672EDF3-52A1-46D4-89A5-0036E571D3D4}" srcOrd="0" destOrd="0" presId="urn:microsoft.com/office/officeart/2005/8/layout/orgChart1"/>
    <dgm:cxn modelId="{95534121-694D-43BE-A732-42ADEA2B7E54}" type="presOf" srcId="{5507630B-1C63-4700-9F91-D54A98476B5F}" destId="{26E8EB7A-3F79-4E5F-BCF7-4109E3DB3717}" srcOrd="0" destOrd="0" presId="urn:microsoft.com/office/officeart/2005/8/layout/orgChart1"/>
    <dgm:cxn modelId="{A972D924-FC3C-42B0-87BE-BB8B3AA67B4A}" type="presOf" srcId="{5BFAAFF1-94B9-4347-B080-B9794CD036F9}" destId="{BF77418D-825A-4339-8C34-AD6711F8958B}" srcOrd="0" destOrd="0" presId="urn:microsoft.com/office/officeart/2005/8/layout/orgChart1"/>
    <dgm:cxn modelId="{88173329-2C48-4872-9AE8-A3C8902B0074}" type="presOf" srcId="{BAF47CFE-E621-4D32-86CA-F5015457538A}" destId="{8DB2A457-8298-47A5-A17A-4107CF9A1F37}" srcOrd="1" destOrd="0" presId="urn:microsoft.com/office/officeart/2005/8/layout/orgChart1"/>
    <dgm:cxn modelId="{8C53822E-0820-457E-8E6A-84408F736422}" srcId="{45FFC676-3E45-4B8B-8290-36F1F6376B6C}" destId="{C33F6AD9-0884-4DCC-AE2B-DB800DD01834}" srcOrd="2" destOrd="0" parTransId="{5507630B-1C63-4700-9F91-D54A98476B5F}" sibTransId="{F6E6275F-F7A2-4B2C-A92E-F1E91136BE11}"/>
    <dgm:cxn modelId="{93D1B22E-5FE8-48F0-8279-3A61AB1D3B84}" type="presOf" srcId="{D0E510B1-3716-4C77-94C6-DACA9841FB37}" destId="{26526170-816E-4573-B0C8-43E4F755C425}" srcOrd="0" destOrd="0" presId="urn:microsoft.com/office/officeart/2005/8/layout/orgChart1"/>
    <dgm:cxn modelId="{65B93A33-8BE9-41D3-A212-DD8613E59159}" type="presOf" srcId="{6DE23E9A-E3C9-4086-B687-B8D997A46ACE}" destId="{16B0B38F-1852-461B-BE4C-0EB4955DDCF0}" srcOrd="0" destOrd="0" presId="urn:microsoft.com/office/officeart/2005/8/layout/orgChart1"/>
    <dgm:cxn modelId="{B883C433-E4B3-411B-8CB2-F1C9B0C11C0A}" type="presOf" srcId="{B6F3189A-7702-4888-8B55-81A5B602B892}" destId="{4988AFBE-FBE6-4CD5-BB7E-1C08110EE612}" srcOrd="0" destOrd="0" presId="urn:microsoft.com/office/officeart/2005/8/layout/orgChart1"/>
    <dgm:cxn modelId="{BFC7AA34-EE0A-497B-9705-69D39575178F}" type="presOf" srcId="{D8CFCFFF-11BA-490E-9B09-142D8F1B257E}" destId="{37E5DC14-D560-47EF-A64A-9F22723640BB}" srcOrd="0" destOrd="0" presId="urn:microsoft.com/office/officeart/2005/8/layout/orgChart1"/>
    <dgm:cxn modelId="{814C3335-6566-432F-9437-DF22189934F5}" srcId="{6FD3E767-0E90-4969-B271-93EC95659126}" destId="{51154B44-F712-4AAE-9514-34BC6DCF4DE9}" srcOrd="1" destOrd="0" parTransId="{43F955D0-22E5-4224-B947-EA7D785FC455}" sibTransId="{A5314CFC-8A64-4ECB-BB8F-741150E52B40}"/>
    <dgm:cxn modelId="{0A591040-E124-4563-9AE4-69BA8270A8AC}" srcId="{A5756946-199C-4A3D-9541-944E376A7D57}" destId="{1B1B00FD-33A9-4518-8C0B-949F2285E361}" srcOrd="1" destOrd="0" parTransId="{CA9BD07D-D332-4FB0-B045-A0A17A3D1A85}" sibTransId="{DA1A7768-68D5-4AB0-B91C-E1196BB08458}"/>
    <dgm:cxn modelId="{68D86A60-C3E2-4EDB-B4F9-A5D9C1A9519D}" type="presOf" srcId="{4F99080A-77EE-40C3-BD26-BB3A9001093C}" destId="{E5BC21FB-8469-4986-9543-2E9EA03001AE}" srcOrd="0" destOrd="0" presId="urn:microsoft.com/office/officeart/2005/8/layout/orgChart1"/>
    <dgm:cxn modelId="{82455046-8601-45F0-A9C1-1A651FDB1AAD}" type="presOf" srcId="{21A0F140-B52F-4991-B497-51EBC2788669}" destId="{58F37AC0-AE64-45A3-8A3D-24FE9C9B1DCF}" srcOrd="0" destOrd="0" presId="urn:microsoft.com/office/officeart/2005/8/layout/orgChart1"/>
    <dgm:cxn modelId="{28470667-6B88-4438-A753-C49B35466976}" type="presOf" srcId="{C33F6AD9-0884-4DCC-AE2B-DB800DD01834}" destId="{1BD7CACC-5BB9-4F6C-BE95-FC711B06169C}" srcOrd="1" destOrd="0" presId="urn:microsoft.com/office/officeart/2005/8/layout/orgChart1"/>
    <dgm:cxn modelId="{F8BC9268-83E2-4C49-9422-30B918D5D6DA}" type="presOf" srcId="{2AA5C7AD-1A38-4ECD-90C1-F873816C583A}" destId="{299EA066-2395-4DBE-B699-0B992630E89F}" srcOrd="0" destOrd="0" presId="urn:microsoft.com/office/officeart/2005/8/layout/orgChart1"/>
    <dgm:cxn modelId="{0737806B-35A5-4E22-89E2-D4D5931685DE}" srcId="{50EB74BB-3ED6-4CE2-88E5-34F2C1327940}" destId="{1CBCB641-4E62-48F6-8D66-8B9CB8B164ED}" srcOrd="1" destOrd="0" parTransId="{A9C04765-3B34-4D74-8DD8-1893D7558FD5}" sibTransId="{CAC9AD93-69C7-4C09-98DE-EB1D4A9834E0}"/>
    <dgm:cxn modelId="{D275184E-CA25-487C-A03B-B1F9FB9E3BB5}" srcId="{B883D84C-469C-438B-9F09-FD05771EE24A}" destId="{6DE23E9A-E3C9-4086-B687-B8D997A46ACE}" srcOrd="0" destOrd="0" parTransId="{21A0F140-B52F-4991-B497-51EBC2788669}" sibTransId="{074DE5E8-25AD-4BF6-8721-C8B844C118DB}"/>
    <dgm:cxn modelId="{009F494E-8CFC-4479-B2DD-9849F47E0A23}" type="presOf" srcId="{C24E63B5-65EA-4BB2-9AD7-A47CACAC10A8}" destId="{BDF0C396-0122-41EF-BE29-9A7D820110AC}" srcOrd="1" destOrd="0" presId="urn:microsoft.com/office/officeart/2005/8/layout/orgChart1"/>
    <dgm:cxn modelId="{C12CBB6F-6F42-470C-BB40-CDAA79FF5790}" srcId="{45FFC676-3E45-4B8B-8290-36F1F6376B6C}" destId="{50EB74BB-3ED6-4CE2-88E5-34F2C1327940}" srcOrd="1" destOrd="0" parTransId="{C38502E7-9E35-4464-ABAC-43476955F5B4}" sibTransId="{49B0EBE3-AD8C-402D-BE0E-9E28A81A91CB}"/>
    <dgm:cxn modelId="{CBDB4672-4B35-4D4E-9BF6-FFC037624C28}" type="presOf" srcId="{7CAB009C-EC9E-4FA0-AFF4-3C3641724EE6}" destId="{50CEB4BE-0916-45AB-BA8F-E348834D8F10}" srcOrd="0" destOrd="0" presId="urn:microsoft.com/office/officeart/2005/8/layout/orgChart1"/>
    <dgm:cxn modelId="{3353E072-68D9-4B42-A24B-B8A23803D011}" type="presOf" srcId="{A5756946-199C-4A3D-9541-944E376A7D57}" destId="{E667F4B8-3CDF-45C7-AFEC-6EAD852969C5}" srcOrd="0" destOrd="0" presId="urn:microsoft.com/office/officeart/2005/8/layout/orgChart1"/>
    <dgm:cxn modelId="{0E59D073-3034-488D-A24B-429F601EB01E}" type="presOf" srcId="{CA9BD07D-D332-4FB0-B045-A0A17A3D1A85}" destId="{5410DEBE-9773-4C02-B3FD-EDCE7B628BD0}" srcOrd="0" destOrd="0" presId="urn:microsoft.com/office/officeart/2005/8/layout/orgChart1"/>
    <dgm:cxn modelId="{08696675-89BA-4AFA-BCEB-4D150D8D79A3}" srcId="{7CAB009C-EC9E-4FA0-AFF4-3C3641724EE6}" destId="{4F99080A-77EE-40C3-BD26-BB3A9001093C}" srcOrd="1" destOrd="0" parTransId="{2E654319-D45C-4E92-B348-5AB77660FD29}" sibTransId="{A2ED805F-8F39-4072-B5B6-4F30A8AC4F17}"/>
    <dgm:cxn modelId="{B237627B-6504-48A3-8E0B-897A69B30272}" type="presOf" srcId="{6DE23E9A-E3C9-4086-B687-B8D997A46ACE}" destId="{6FDF11D4-E44C-4DCF-B0E0-B67D85801B3C}" srcOrd="1" destOrd="0" presId="urn:microsoft.com/office/officeart/2005/8/layout/orgChart1"/>
    <dgm:cxn modelId="{8C56777D-9705-4940-9966-074E37DDC7AC}" type="presOf" srcId="{1B1B00FD-33A9-4518-8C0B-949F2285E361}" destId="{FA5F677D-1B3E-4AC7-A09A-F2CFE3418E68}" srcOrd="0" destOrd="0" presId="urn:microsoft.com/office/officeart/2005/8/layout/orgChart1"/>
    <dgm:cxn modelId="{78A16A7E-B764-44B1-B43B-E0D767C618C1}" type="presOf" srcId="{B883D84C-469C-438B-9F09-FD05771EE24A}" destId="{E06454A2-1564-4F78-8596-91E120664411}" srcOrd="0" destOrd="0" presId="urn:microsoft.com/office/officeart/2005/8/layout/orgChart1"/>
    <dgm:cxn modelId="{1A652081-C07D-4304-AE5D-1D25A94BAAD8}" type="presOf" srcId="{A9C04765-3B34-4D74-8DD8-1893D7558FD5}" destId="{0108C038-8C6B-4C91-B2CA-A744B2C64109}" srcOrd="0" destOrd="0" presId="urn:microsoft.com/office/officeart/2005/8/layout/orgChart1"/>
    <dgm:cxn modelId="{D7A98781-801A-4EF7-AD13-A8DDEF5F1F8A}" type="presOf" srcId="{D553D96A-686A-4B63-A9A8-496711237CAE}" destId="{29A0AD73-D30A-4429-A8B7-7DB856F1699C}" srcOrd="0" destOrd="0" presId="urn:microsoft.com/office/officeart/2005/8/layout/orgChart1"/>
    <dgm:cxn modelId="{ABDC2382-7A2B-439D-A882-885399C7596F}" type="presOf" srcId="{D553D96A-686A-4B63-A9A8-496711237CAE}" destId="{AA17492B-0852-4656-98A5-AE1574725AB8}" srcOrd="1" destOrd="0" presId="urn:microsoft.com/office/officeart/2005/8/layout/orgChart1"/>
    <dgm:cxn modelId="{5BC8F184-DA0A-4FDC-988F-4C13DE9A1691}" type="presOf" srcId="{C38502E7-9E35-4464-ABAC-43476955F5B4}" destId="{B52541EA-B899-4049-AB52-5E2574702965}" srcOrd="0" destOrd="0" presId="urn:microsoft.com/office/officeart/2005/8/layout/orgChart1"/>
    <dgm:cxn modelId="{91A7C18A-6F21-467D-8D8D-D1B781CFC17A}" type="presOf" srcId="{14725D3B-E36E-4849-BDD2-51B0B2DB8ECD}" destId="{5B3BB9E2-85BA-45A2-A379-115E678FED52}" srcOrd="0" destOrd="0" presId="urn:microsoft.com/office/officeart/2005/8/layout/orgChart1"/>
    <dgm:cxn modelId="{204D9B8E-2CE4-448D-A650-BA72C5F76768}" type="presOf" srcId="{6FD3E767-0E90-4969-B271-93EC95659126}" destId="{0A03725C-C2A8-4251-B69C-DBF6412250C7}" srcOrd="1" destOrd="0" presId="urn:microsoft.com/office/officeart/2005/8/layout/orgChart1"/>
    <dgm:cxn modelId="{2D11FF90-E2D8-4F2F-BCD9-B754EFFA3A37}" type="presOf" srcId="{85006399-ECC7-4B9D-BEE0-FFCE8FBB6047}" destId="{81120F2C-598F-4423-A327-9B90BE8C024E}" srcOrd="0" destOrd="0" presId="urn:microsoft.com/office/officeart/2005/8/layout/orgChart1"/>
    <dgm:cxn modelId="{EAC9F793-79D8-4848-B7DC-405828D708EA}" type="presOf" srcId="{B883D84C-469C-438B-9F09-FD05771EE24A}" destId="{8A8DF63F-C0B0-4E8B-AF6E-E4C760316921}" srcOrd="1" destOrd="0" presId="urn:microsoft.com/office/officeart/2005/8/layout/orgChart1"/>
    <dgm:cxn modelId="{58EDD69A-6F5C-4568-8C7D-543B7B35B6C5}" type="presOf" srcId="{4F99080A-77EE-40C3-BD26-BB3A9001093C}" destId="{5AA64103-2EF6-4590-8765-A1668B3F99EF}" srcOrd="1" destOrd="0" presId="urn:microsoft.com/office/officeart/2005/8/layout/orgChart1"/>
    <dgm:cxn modelId="{5836CA9D-BB48-4C31-BBAF-9B2BDAE2D1EC}" type="presOf" srcId="{1B1B00FD-33A9-4518-8C0B-949F2285E361}" destId="{1C1A0338-C7F2-4E4E-85A7-C424EEDF90FD}" srcOrd="1" destOrd="0" presId="urn:microsoft.com/office/officeart/2005/8/layout/orgChart1"/>
    <dgm:cxn modelId="{EFF9D4A6-3042-4144-8D2C-C678DB9F8C9C}" type="presOf" srcId="{A5756946-199C-4A3D-9541-944E376A7D57}" destId="{58A1EC50-36D9-4538-A06D-FCFD27673733}" srcOrd="1" destOrd="0" presId="urn:microsoft.com/office/officeart/2005/8/layout/orgChart1"/>
    <dgm:cxn modelId="{0B7181AA-9A83-42DF-AACC-F72A49ADAE78}" type="presOf" srcId="{8F12AD11-36B0-47E4-B052-7B30785EB56F}" destId="{4D644EDA-3AFA-46BC-8690-227DD8D7A782}" srcOrd="0" destOrd="0" presId="urn:microsoft.com/office/officeart/2005/8/layout/orgChart1"/>
    <dgm:cxn modelId="{E13A49AB-B7CB-4A87-8856-3A992C25F6EC}" type="presOf" srcId="{1CBCB641-4E62-48F6-8D66-8B9CB8B164ED}" destId="{7EADEF4D-C01F-4145-8187-24A0A0E71D75}" srcOrd="1" destOrd="0" presId="urn:microsoft.com/office/officeart/2005/8/layout/orgChart1"/>
    <dgm:cxn modelId="{64F4E1AF-EE3C-4650-A8E6-402E90F21DA0}" type="presOf" srcId="{43F955D0-22E5-4224-B947-EA7D785FC455}" destId="{4A18CE4A-B12A-497F-A14D-51508959314A}" srcOrd="0" destOrd="0" presId="urn:microsoft.com/office/officeart/2005/8/layout/orgChart1"/>
    <dgm:cxn modelId="{4CCE62B2-9EF2-4BBF-9D19-6AD2831AF627}" type="presOf" srcId="{B6F3189A-7702-4888-8B55-81A5B602B892}" destId="{727F2957-957F-473F-8CA8-20EDA7A2CA50}" srcOrd="1" destOrd="0" presId="urn:microsoft.com/office/officeart/2005/8/layout/orgChart1"/>
    <dgm:cxn modelId="{657E96B8-BA59-4A34-98FD-5A282C7CE8C9}" type="presOf" srcId="{7CAB009C-EC9E-4FA0-AFF4-3C3641724EE6}" destId="{E2708C8A-2DF0-4F1E-BBAC-98BD4FC10417}" srcOrd="1" destOrd="0" presId="urn:microsoft.com/office/officeart/2005/8/layout/orgChart1"/>
    <dgm:cxn modelId="{5A5E0FC1-41A9-4E28-B12D-0CFB24AEFAA6}" type="presOf" srcId="{2767CE1E-FC1B-4C3E-BA76-88D2BA90AE68}" destId="{B15BD8D1-57FB-41AF-8F39-C6D754053CBC}" srcOrd="0" destOrd="0" presId="urn:microsoft.com/office/officeart/2005/8/layout/orgChart1"/>
    <dgm:cxn modelId="{A3F2E3C1-A621-4585-B654-315F402EE8B1}" type="presOf" srcId="{EEB67D2B-FD1E-4862-9793-1AA5323A009F}" destId="{D37B0003-B78B-4A9A-BA11-1689A8C49905}" srcOrd="0" destOrd="0" presId="urn:microsoft.com/office/officeart/2005/8/layout/orgChart1"/>
    <dgm:cxn modelId="{943142CC-205C-435E-A073-202411ECE644}" srcId="{1CBCB641-4E62-48F6-8D66-8B9CB8B164ED}" destId="{FD2BAD76-0328-4E1A-AF02-D00458D5625A}" srcOrd="0" destOrd="0" parTransId="{811654A2-0597-4350-9DCF-49D75C04BF19}" sibTransId="{EA333306-0B22-4090-A095-E64A2E9BCC4F}"/>
    <dgm:cxn modelId="{36D29FCD-5227-4D10-9F1F-D41692B44995}" srcId="{6FD3E767-0E90-4969-B271-93EC95659126}" destId="{C24E63B5-65EA-4BB2-9AD7-A47CACAC10A8}" srcOrd="0" destOrd="0" parTransId="{8F12AD11-36B0-47E4-B052-7B30785EB56F}" sibTransId="{429DAFAA-D42D-4DB1-AC20-858DB0F367BE}"/>
    <dgm:cxn modelId="{F8B75FCF-266D-45B5-82C2-8678B5DE1258}" srcId="{C33F6AD9-0884-4DCC-AE2B-DB800DD01834}" destId="{6FD3E767-0E90-4969-B271-93EC95659126}" srcOrd="0" destOrd="0" parTransId="{85006399-ECC7-4B9D-BEE0-FFCE8FBB6047}" sibTransId="{3B327B7F-907A-49F9-9691-429679285E50}"/>
    <dgm:cxn modelId="{679638D0-1479-45AF-9EAE-F88F2DAFFF1C}" type="presOf" srcId="{50EB74BB-3ED6-4CE2-88E5-34F2C1327940}" destId="{1158725E-600D-47C3-8901-18F5B8FAE6C0}" srcOrd="1" destOrd="0" presId="urn:microsoft.com/office/officeart/2005/8/layout/orgChart1"/>
    <dgm:cxn modelId="{03E6C5D2-0BA3-46DB-85B5-303BA6528C27}" type="presOf" srcId="{811654A2-0597-4350-9DCF-49D75C04BF19}" destId="{E04B485F-0795-4C94-B071-9A5A296FDE80}" srcOrd="0" destOrd="0" presId="urn:microsoft.com/office/officeart/2005/8/layout/orgChart1"/>
    <dgm:cxn modelId="{165C92D9-88D4-4EDF-A39C-732A2C3FC616}" srcId="{C33F6AD9-0884-4DCC-AE2B-DB800DD01834}" destId="{BAF47CFE-E621-4D32-86CA-F5015457538A}" srcOrd="1" destOrd="0" parTransId="{15DBCD6E-7129-480C-8DB4-EC293B606928}" sibTransId="{D559988A-08D8-4257-B630-46AB842CFC0A}"/>
    <dgm:cxn modelId="{D1132FDA-562F-4605-B74E-3AC1D53C2CD9}" type="presOf" srcId="{1CBCB641-4E62-48F6-8D66-8B9CB8B164ED}" destId="{4A553836-644D-45E8-8A5C-55B0F2F1B394}" srcOrd="0" destOrd="0" presId="urn:microsoft.com/office/officeart/2005/8/layout/orgChart1"/>
    <dgm:cxn modelId="{156F91DE-F1D7-4201-A06E-60B7EFE79D34}" type="presOf" srcId="{C24E63B5-65EA-4BB2-9AD7-A47CACAC10A8}" destId="{4665F4CB-890E-468B-B66C-72131330F747}" srcOrd="0" destOrd="0" presId="urn:microsoft.com/office/officeart/2005/8/layout/orgChart1"/>
    <dgm:cxn modelId="{7BEB5AE4-A17F-4807-90A3-2B98A799F272}" type="presOf" srcId="{0EA849C9-8C18-4AF6-9D4C-9E57FA99C2CA}" destId="{7F98217A-4498-4CAC-AF1D-817186DF91D6}" srcOrd="1" destOrd="0" presId="urn:microsoft.com/office/officeart/2005/8/layout/orgChart1"/>
    <dgm:cxn modelId="{DF80A4E4-4F1C-45DA-A86F-BD8D651D2035}" srcId="{EEB67D2B-FD1E-4862-9793-1AA5323A009F}" destId="{45FFC676-3E45-4B8B-8290-36F1F6376B6C}" srcOrd="0" destOrd="0" parTransId="{22ADC6B0-74F1-49E8-9736-CFC7CAA389DC}" sibTransId="{B899B1A4-71B8-46B0-93E4-95B937BEA435}"/>
    <dgm:cxn modelId="{23307CE5-E45A-45B5-821C-BCCBAACBA005}" type="presOf" srcId="{0EA849C9-8C18-4AF6-9D4C-9E57FA99C2CA}" destId="{AA52C083-6F26-40AB-A6B7-43DAEDEFCD11}" srcOrd="0" destOrd="0" presId="urn:microsoft.com/office/officeart/2005/8/layout/orgChart1"/>
    <dgm:cxn modelId="{BC3D1AEA-88FB-49E6-AB29-C992BD45AA74}" srcId="{4F99080A-77EE-40C3-BD26-BB3A9001093C}" destId="{B6F3189A-7702-4888-8B55-81A5B602B892}" srcOrd="1" destOrd="0" parTransId="{3EC6E52A-CA41-474F-8DC6-E440C7E8375A}" sibTransId="{FB224CCA-F82D-4E63-96FA-2604EDB5C745}"/>
    <dgm:cxn modelId="{E35F3BEA-4749-4E54-881D-57EFC9A34C87}" srcId="{50EB74BB-3ED6-4CE2-88E5-34F2C1327940}" destId="{A5756946-199C-4A3D-9541-944E376A7D57}" srcOrd="0" destOrd="0" parTransId="{5BFAAFF1-94B9-4347-B080-B9794CD036F9}" sibTransId="{C763D220-E532-48EA-9FE5-BD265D78E32C}"/>
    <dgm:cxn modelId="{7291AEEA-AC98-47BA-8E14-ED53D5E63399}" srcId="{A5756946-199C-4A3D-9541-944E376A7D57}" destId="{2767CE1E-FC1B-4C3E-BA76-88D2BA90AE68}" srcOrd="0" destOrd="0" parTransId="{2AA5C7AD-1A38-4ECD-90C1-F873816C583A}" sibTransId="{3884E3F6-590D-4153-920D-ED7E1DF96C32}"/>
    <dgm:cxn modelId="{CC3A37EC-326A-4FBB-8FFC-95BF8F6B23FE}" type="presOf" srcId="{51154B44-F712-4AAE-9514-34BC6DCF4DE9}" destId="{1816F8E7-8F28-4047-991D-F374C0595E43}" srcOrd="1" destOrd="0" presId="urn:microsoft.com/office/officeart/2005/8/layout/orgChart1"/>
    <dgm:cxn modelId="{BBBA43ED-CBAE-4EAE-9D94-41DA1E305425}" type="presOf" srcId="{FD2BAD76-0328-4E1A-AF02-D00458D5625A}" destId="{F64CB0FD-ED2B-4480-9910-321ACA38A673}" srcOrd="1" destOrd="0" presId="urn:microsoft.com/office/officeart/2005/8/layout/orgChart1"/>
    <dgm:cxn modelId="{C06531EF-FBE4-4F44-AC5A-DAA3ADC01718}" type="presOf" srcId="{2E654319-D45C-4E92-B348-5AB77660FD29}" destId="{1DF2A88A-6D4D-4282-AED0-C078F23873E2}" srcOrd="0" destOrd="0" presId="urn:microsoft.com/office/officeart/2005/8/layout/orgChart1"/>
    <dgm:cxn modelId="{767B12F0-02DA-4283-BDCA-E49AF6BC9236}" type="presOf" srcId="{C33F6AD9-0884-4DCC-AE2B-DB800DD01834}" destId="{743DFE3A-AC95-4EDE-B8BC-A9097165A369}" srcOrd="0" destOrd="0" presId="urn:microsoft.com/office/officeart/2005/8/layout/orgChart1"/>
    <dgm:cxn modelId="{FCA16FF4-C952-41BE-8516-DABD99D2C1CB}" srcId="{BAF47CFE-E621-4D32-86CA-F5015457538A}" destId="{0EA849C9-8C18-4AF6-9D4C-9E57FA99C2CA}" srcOrd="0" destOrd="0" parTransId="{14725D3B-E36E-4849-BDD2-51B0B2DB8ECD}" sibTransId="{089AA231-0231-461C-8E79-551958A89570}"/>
    <dgm:cxn modelId="{8D0E54FA-F7F3-4B22-8EFB-7CEB6B2DD14E}" type="presOf" srcId="{50EB74BB-3ED6-4CE2-88E5-34F2C1327940}" destId="{29A8AAE4-88DA-4235-9994-1523362BE875}" srcOrd="0" destOrd="0" presId="urn:microsoft.com/office/officeart/2005/8/layout/orgChart1"/>
    <dgm:cxn modelId="{A182A1FC-C583-4895-B612-C596B2FB06B3}" type="presOf" srcId="{6FD3E767-0E90-4969-B271-93EC95659126}" destId="{BE6C38A4-9BC8-434A-95A5-977BBBF52056}" srcOrd="0" destOrd="0" presId="urn:microsoft.com/office/officeart/2005/8/layout/orgChart1"/>
    <dgm:cxn modelId="{59638397-AA2D-4A86-9781-2DAAB0A4945B}" type="presParOf" srcId="{D37B0003-B78B-4A9A-BA11-1689A8C49905}" destId="{3D870485-F5C7-4D87-9153-4641176E195B}" srcOrd="0" destOrd="0" presId="urn:microsoft.com/office/officeart/2005/8/layout/orgChart1"/>
    <dgm:cxn modelId="{B49C8257-B43F-4374-937C-A9B34F9441D5}" type="presParOf" srcId="{3D870485-F5C7-4D87-9153-4641176E195B}" destId="{2F844641-7EA7-4F32-B1AF-FB80CE8893BC}" srcOrd="0" destOrd="0" presId="urn:microsoft.com/office/officeart/2005/8/layout/orgChart1"/>
    <dgm:cxn modelId="{A6A11EE4-8A81-4D59-95C6-AA94497BE53B}" type="presParOf" srcId="{2F844641-7EA7-4F32-B1AF-FB80CE8893BC}" destId="{545F03EE-67B8-4CDD-91E1-E06828A4EE86}" srcOrd="0" destOrd="0" presId="urn:microsoft.com/office/officeart/2005/8/layout/orgChart1"/>
    <dgm:cxn modelId="{1CE79391-4DA5-47D1-BF07-BBFDF82F5D97}" type="presParOf" srcId="{2F844641-7EA7-4F32-B1AF-FB80CE8893BC}" destId="{0EC0B7B2-A2E9-4E3E-BCA6-B0BD032A0048}" srcOrd="1" destOrd="0" presId="urn:microsoft.com/office/officeart/2005/8/layout/orgChart1"/>
    <dgm:cxn modelId="{764AC03D-6DA1-4C18-890F-F0AAF2B29439}" type="presParOf" srcId="{3D870485-F5C7-4D87-9153-4641176E195B}" destId="{2F65D978-758B-4223-AF34-B8D7BD345C9C}" srcOrd="1" destOrd="0" presId="urn:microsoft.com/office/officeart/2005/8/layout/orgChart1"/>
    <dgm:cxn modelId="{FBFF93AE-3ACE-46B6-9C07-60196B5AD8CC}" type="presParOf" srcId="{2F65D978-758B-4223-AF34-B8D7BD345C9C}" destId="{26526170-816E-4573-B0C8-43E4F755C425}" srcOrd="0" destOrd="0" presId="urn:microsoft.com/office/officeart/2005/8/layout/orgChart1"/>
    <dgm:cxn modelId="{CA74DC35-24B1-452A-97CC-6333D7E99DC6}" type="presParOf" srcId="{2F65D978-758B-4223-AF34-B8D7BD345C9C}" destId="{A5F2CD93-2A56-42AA-BF92-FFD772764337}" srcOrd="1" destOrd="0" presId="urn:microsoft.com/office/officeart/2005/8/layout/orgChart1"/>
    <dgm:cxn modelId="{B1BBF2FB-A4AF-4737-B554-AB1B18D0C46C}" type="presParOf" srcId="{A5F2CD93-2A56-42AA-BF92-FFD772764337}" destId="{3D69EFD0-301E-4234-B318-81B8634E6727}" srcOrd="0" destOrd="0" presId="urn:microsoft.com/office/officeart/2005/8/layout/orgChart1"/>
    <dgm:cxn modelId="{ABDB7686-37CE-4FE5-9FA3-2CCC46F61874}" type="presParOf" srcId="{3D69EFD0-301E-4234-B318-81B8634E6727}" destId="{50CEB4BE-0916-45AB-BA8F-E348834D8F10}" srcOrd="0" destOrd="0" presId="urn:microsoft.com/office/officeart/2005/8/layout/orgChart1"/>
    <dgm:cxn modelId="{B5BA048F-8CFA-4202-8041-BEDD1799CADD}" type="presParOf" srcId="{3D69EFD0-301E-4234-B318-81B8634E6727}" destId="{E2708C8A-2DF0-4F1E-BBAC-98BD4FC10417}" srcOrd="1" destOrd="0" presId="urn:microsoft.com/office/officeart/2005/8/layout/orgChart1"/>
    <dgm:cxn modelId="{3355A9A4-8B24-4335-AE3E-4D606D9B7F40}" type="presParOf" srcId="{A5F2CD93-2A56-42AA-BF92-FFD772764337}" destId="{210AAE04-A230-4204-9219-F8C0D29062E7}" srcOrd="1" destOrd="0" presId="urn:microsoft.com/office/officeart/2005/8/layout/orgChart1"/>
    <dgm:cxn modelId="{66097B04-34F3-47B1-950D-E6DAB2991EDF}" type="presParOf" srcId="{210AAE04-A230-4204-9219-F8C0D29062E7}" destId="{37E5DC14-D560-47EF-A64A-9F22723640BB}" srcOrd="0" destOrd="0" presId="urn:microsoft.com/office/officeart/2005/8/layout/orgChart1"/>
    <dgm:cxn modelId="{0C4A33CF-D97E-4989-84EC-41391FCF6734}" type="presParOf" srcId="{210AAE04-A230-4204-9219-F8C0D29062E7}" destId="{F4A3FD9B-426D-42DE-B679-65CF47E45AA2}" srcOrd="1" destOrd="0" presId="urn:microsoft.com/office/officeart/2005/8/layout/orgChart1"/>
    <dgm:cxn modelId="{DCBC41B1-6EBD-4736-856F-9967ED93B4C4}" type="presParOf" srcId="{F4A3FD9B-426D-42DE-B679-65CF47E45AA2}" destId="{CD65EC08-7C85-45C9-845A-8AD9CA8B43FC}" srcOrd="0" destOrd="0" presId="urn:microsoft.com/office/officeart/2005/8/layout/orgChart1"/>
    <dgm:cxn modelId="{0639C0BB-9B2E-4BB5-8B54-7FED6D3FD4CC}" type="presParOf" srcId="{CD65EC08-7C85-45C9-845A-8AD9CA8B43FC}" destId="{E06454A2-1564-4F78-8596-91E120664411}" srcOrd="0" destOrd="0" presId="urn:microsoft.com/office/officeart/2005/8/layout/orgChart1"/>
    <dgm:cxn modelId="{B6E91322-1AA9-4734-85EE-968C959E531D}" type="presParOf" srcId="{CD65EC08-7C85-45C9-845A-8AD9CA8B43FC}" destId="{8A8DF63F-C0B0-4E8B-AF6E-E4C760316921}" srcOrd="1" destOrd="0" presId="urn:microsoft.com/office/officeart/2005/8/layout/orgChart1"/>
    <dgm:cxn modelId="{E08E1905-8867-42CC-8BCB-8413E43E56DA}" type="presParOf" srcId="{F4A3FD9B-426D-42DE-B679-65CF47E45AA2}" destId="{BC04936C-51F7-4A36-B7C8-6FFA60C6FF6E}" srcOrd="1" destOrd="0" presId="urn:microsoft.com/office/officeart/2005/8/layout/orgChart1"/>
    <dgm:cxn modelId="{08BC0D7F-748A-478C-8B9D-E68A11DF4689}" type="presParOf" srcId="{BC04936C-51F7-4A36-B7C8-6FFA60C6FF6E}" destId="{58F37AC0-AE64-45A3-8A3D-24FE9C9B1DCF}" srcOrd="0" destOrd="0" presId="urn:microsoft.com/office/officeart/2005/8/layout/orgChart1"/>
    <dgm:cxn modelId="{FDB4822F-A049-4D0B-838B-99F34945DA45}" type="presParOf" srcId="{BC04936C-51F7-4A36-B7C8-6FFA60C6FF6E}" destId="{F7B0C043-9638-4FA9-9F5D-EB2ECFE5DDBF}" srcOrd="1" destOrd="0" presId="urn:microsoft.com/office/officeart/2005/8/layout/orgChart1"/>
    <dgm:cxn modelId="{02B19DCB-7933-4251-B3DA-D63DB75470EF}" type="presParOf" srcId="{F7B0C043-9638-4FA9-9F5D-EB2ECFE5DDBF}" destId="{91CCD619-E295-485F-A135-AFC6D152BBD9}" srcOrd="0" destOrd="0" presId="urn:microsoft.com/office/officeart/2005/8/layout/orgChart1"/>
    <dgm:cxn modelId="{B736FE85-0DEC-41AF-9DB9-EDDBEA92BCB7}" type="presParOf" srcId="{91CCD619-E295-485F-A135-AFC6D152BBD9}" destId="{16B0B38F-1852-461B-BE4C-0EB4955DDCF0}" srcOrd="0" destOrd="0" presId="urn:microsoft.com/office/officeart/2005/8/layout/orgChart1"/>
    <dgm:cxn modelId="{1C3F9CE1-01A6-4B5D-A287-3A9BA4C2633F}" type="presParOf" srcId="{91CCD619-E295-485F-A135-AFC6D152BBD9}" destId="{6FDF11D4-E44C-4DCF-B0E0-B67D85801B3C}" srcOrd="1" destOrd="0" presId="urn:microsoft.com/office/officeart/2005/8/layout/orgChart1"/>
    <dgm:cxn modelId="{23727CB5-2F67-4B53-B88A-472E55467A9A}" type="presParOf" srcId="{F7B0C043-9638-4FA9-9F5D-EB2ECFE5DDBF}" destId="{DAA21319-E8AC-4E8F-A936-1006DEFE66A5}" srcOrd="1" destOrd="0" presId="urn:microsoft.com/office/officeart/2005/8/layout/orgChart1"/>
    <dgm:cxn modelId="{F5C506B0-9287-497A-8A5B-3357F0786FCC}" type="presParOf" srcId="{F7B0C043-9638-4FA9-9F5D-EB2ECFE5DDBF}" destId="{35157B5F-2736-4A8D-9E13-1C99870310A7}" srcOrd="2" destOrd="0" presId="urn:microsoft.com/office/officeart/2005/8/layout/orgChart1"/>
    <dgm:cxn modelId="{1F492175-0515-485A-92E3-435585F5DF54}" type="presParOf" srcId="{F4A3FD9B-426D-42DE-B679-65CF47E45AA2}" destId="{85557F61-52C8-4CA9-9FD8-B43BDE235BD6}" srcOrd="2" destOrd="0" presId="urn:microsoft.com/office/officeart/2005/8/layout/orgChart1"/>
    <dgm:cxn modelId="{E2D3B342-961B-48D7-8BD1-3D198D0CD27B}" type="presParOf" srcId="{210AAE04-A230-4204-9219-F8C0D29062E7}" destId="{1DF2A88A-6D4D-4282-AED0-C078F23873E2}" srcOrd="2" destOrd="0" presId="urn:microsoft.com/office/officeart/2005/8/layout/orgChart1"/>
    <dgm:cxn modelId="{AB797DA2-A074-4515-A934-A26283E2D397}" type="presParOf" srcId="{210AAE04-A230-4204-9219-F8C0D29062E7}" destId="{E9436F14-EB66-4D03-B99E-8D19DBE42C4F}" srcOrd="3" destOrd="0" presId="urn:microsoft.com/office/officeart/2005/8/layout/orgChart1"/>
    <dgm:cxn modelId="{24FB5F92-20CE-4CA6-A1D0-AF35BE53676B}" type="presParOf" srcId="{E9436F14-EB66-4D03-B99E-8D19DBE42C4F}" destId="{200135AF-6DE2-42D3-9FAF-6344A968B9D2}" srcOrd="0" destOrd="0" presId="urn:microsoft.com/office/officeart/2005/8/layout/orgChart1"/>
    <dgm:cxn modelId="{81216454-D34C-44A8-83C1-EBD0ADBD04AA}" type="presParOf" srcId="{200135AF-6DE2-42D3-9FAF-6344A968B9D2}" destId="{E5BC21FB-8469-4986-9543-2E9EA03001AE}" srcOrd="0" destOrd="0" presId="urn:microsoft.com/office/officeart/2005/8/layout/orgChart1"/>
    <dgm:cxn modelId="{F95BDB1A-3391-4AFD-81D7-3668E1D954FB}" type="presParOf" srcId="{200135AF-6DE2-42D3-9FAF-6344A968B9D2}" destId="{5AA64103-2EF6-4590-8765-A1668B3F99EF}" srcOrd="1" destOrd="0" presId="urn:microsoft.com/office/officeart/2005/8/layout/orgChart1"/>
    <dgm:cxn modelId="{EBA8AFEF-DBBD-4335-8564-F50F4B8AE4D1}" type="presParOf" srcId="{E9436F14-EB66-4D03-B99E-8D19DBE42C4F}" destId="{10A54875-60DB-4F49-A5F3-DCFF0CD2B5EE}" srcOrd="1" destOrd="0" presId="urn:microsoft.com/office/officeart/2005/8/layout/orgChart1"/>
    <dgm:cxn modelId="{62D73C11-7A3A-4E79-B0B6-F11B328AB79D}" type="presParOf" srcId="{10A54875-60DB-4F49-A5F3-DCFF0CD2B5EE}" destId="{8B7625FE-8346-440A-8EA9-8F0BED17AA97}" srcOrd="0" destOrd="0" presId="urn:microsoft.com/office/officeart/2005/8/layout/orgChart1"/>
    <dgm:cxn modelId="{5922A271-5023-42FB-90A6-B034CDE3F2D7}" type="presParOf" srcId="{10A54875-60DB-4F49-A5F3-DCFF0CD2B5EE}" destId="{3AC4B30C-1D88-4D7E-84B0-866BD07F92CB}" srcOrd="1" destOrd="0" presId="urn:microsoft.com/office/officeart/2005/8/layout/orgChart1"/>
    <dgm:cxn modelId="{B34DC93D-0ECD-4F00-9F8F-671C346452D2}" type="presParOf" srcId="{3AC4B30C-1D88-4D7E-84B0-866BD07F92CB}" destId="{0DA6DC87-E1A4-4919-B58A-7860F7F24D24}" srcOrd="0" destOrd="0" presId="urn:microsoft.com/office/officeart/2005/8/layout/orgChart1"/>
    <dgm:cxn modelId="{79672462-016F-4E26-BB0C-4F419B4FE011}" type="presParOf" srcId="{0DA6DC87-E1A4-4919-B58A-7860F7F24D24}" destId="{29A0AD73-D30A-4429-A8B7-7DB856F1699C}" srcOrd="0" destOrd="0" presId="urn:microsoft.com/office/officeart/2005/8/layout/orgChart1"/>
    <dgm:cxn modelId="{B43B1B92-30B5-4A6C-B927-8355494FFF18}" type="presParOf" srcId="{0DA6DC87-E1A4-4919-B58A-7860F7F24D24}" destId="{AA17492B-0852-4656-98A5-AE1574725AB8}" srcOrd="1" destOrd="0" presId="urn:microsoft.com/office/officeart/2005/8/layout/orgChart1"/>
    <dgm:cxn modelId="{482BA292-5D58-4811-B56C-4A6B96DDB153}" type="presParOf" srcId="{3AC4B30C-1D88-4D7E-84B0-866BD07F92CB}" destId="{6864BD62-7C97-487D-938C-3C353C704348}" srcOrd="1" destOrd="0" presId="urn:microsoft.com/office/officeart/2005/8/layout/orgChart1"/>
    <dgm:cxn modelId="{40B686F3-BCE6-4560-98FC-533E4E6BFC1D}" type="presParOf" srcId="{3AC4B30C-1D88-4D7E-84B0-866BD07F92CB}" destId="{E5D47291-9A6C-40DD-A5D7-670C7F5176DF}" srcOrd="2" destOrd="0" presId="urn:microsoft.com/office/officeart/2005/8/layout/orgChart1"/>
    <dgm:cxn modelId="{CDBFDBEC-EBAA-4111-B28A-EEE73DE14322}" type="presParOf" srcId="{10A54875-60DB-4F49-A5F3-DCFF0CD2B5EE}" destId="{6798B825-ED16-4061-9DBC-839D16FF44E4}" srcOrd="2" destOrd="0" presId="urn:microsoft.com/office/officeart/2005/8/layout/orgChart1"/>
    <dgm:cxn modelId="{48EAECA5-604A-4778-85C4-192AF2D238D9}" type="presParOf" srcId="{10A54875-60DB-4F49-A5F3-DCFF0CD2B5EE}" destId="{B8223ED3-3C2D-4701-9D55-3AEE435C9B14}" srcOrd="3" destOrd="0" presId="urn:microsoft.com/office/officeart/2005/8/layout/orgChart1"/>
    <dgm:cxn modelId="{98E18275-A825-41DB-A7F8-BB0986503112}" type="presParOf" srcId="{B8223ED3-3C2D-4701-9D55-3AEE435C9B14}" destId="{9EEFBBB3-D85D-4277-A044-DDC22F1B4CE8}" srcOrd="0" destOrd="0" presId="urn:microsoft.com/office/officeart/2005/8/layout/orgChart1"/>
    <dgm:cxn modelId="{39DD926A-30F6-4E5C-B847-B20A0121B0DA}" type="presParOf" srcId="{9EEFBBB3-D85D-4277-A044-DDC22F1B4CE8}" destId="{4988AFBE-FBE6-4CD5-BB7E-1C08110EE612}" srcOrd="0" destOrd="0" presId="urn:microsoft.com/office/officeart/2005/8/layout/orgChart1"/>
    <dgm:cxn modelId="{BF89BB9D-AB07-4399-A172-C1E3880E83DE}" type="presParOf" srcId="{9EEFBBB3-D85D-4277-A044-DDC22F1B4CE8}" destId="{727F2957-957F-473F-8CA8-20EDA7A2CA50}" srcOrd="1" destOrd="0" presId="urn:microsoft.com/office/officeart/2005/8/layout/orgChart1"/>
    <dgm:cxn modelId="{0F43EF57-D807-4832-9BD0-E45EBD731DEE}" type="presParOf" srcId="{B8223ED3-3C2D-4701-9D55-3AEE435C9B14}" destId="{24BABF22-27DC-4728-B7D5-52EC38BB1474}" srcOrd="1" destOrd="0" presId="urn:microsoft.com/office/officeart/2005/8/layout/orgChart1"/>
    <dgm:cxn modelId="{E63225D1-03E4-4A62-892B-565C2B268695}" type="presParOf" srcId="{B8223ED3-3C2D-4701-9D55-3AEE435C9B14}" destId="{694C28CC-0E83-41D4-9625-41B0E6C02A3E}" srcOrd="2" destOrd="0" presId="urn:microsoft.com/office/officeart/2005/8/layout/orgChart1"/>
    <dgm:cxn modelId="{E8EFDCC8-11DD-4FEA-A1DA-9F6BB763B86F}" type="presParOf" srcId="{E9436F14-EB66-4D03-B99E-8D19DBE42C4F}" destId="{6D098583-F700-4E6C-99E5-E95B2887850F}" srcOrd="2" destOrd="0" presId="urn:microsoft.com/office/officeart/2005/8/layout/orgChart1"/>
    <dgm:cxn modelId="{8074C7D1-F140-4742-B681-774A3D08B598}" type="presParOf" srcId="{A5F2CD93-2A56-42AA-BF92-FFD772764337}" destId="{7E09577A-E117-42AD-9949-C93DAC90C6D5}" srcOrd="2" destOrd="0" presId="urn:microsoft.com/office/officeart/2005/8/layout/orgChart1"/>
    <dgm:cxn modelId="{5295ADA0-A4A1-42BC-8156-D6EAD9D10755}" type="presParOf" srcId="{2F65D978-758B-4223-AF34-B8D7BD345C9C}" destId="{B52541EA-B899-4049-AB52-5E2574702965}" srcOrd="2" destOrd="0" presId="urn:microsoft.com/office/officeart/2005/8/layout/orgChart1"/>
    <dgm:cxn modelId="{0138BFB9-6C18-4D4C-A5EE-F401B7A52C5C}" type="presParOf" srcId="{2F65D978-758B-4223-AF34-B8D7BD345C9C}" destId="{B64EFEED-14E9-426D-BC76-3CE47C2B81D8}" srcOrd="3" destOrd="0" presId="urn:microsoft.com/office/officeart/2005/8/layout/orgChart1"/>
    <dgm:cxn modelId="{D701E11F-0FF6-4A5A-8353-2BDE1F8DF5DF}" type="presParOf" srcId="{B64EFEED-14E9-426D-BC76-3CE47C2B81D8}" destId="{57A2B501-372C-44C9-A0C7-75AFBFFE72F5}" srcOrd="0" destOrd="0" presId="urn:microsoft.com/office/officeart/2005/8/layout/orgChart1"/>
    <dgm:cxn modelId="{BB4A84E6-CF25-4A9E-AB07-913B6007E510}" type="presParOf" srcId="{57A2B501-372C-44C9-A0C7-75AFBFFE72F5}" destId="{29A8AAE4-88DA-4235-9994-1523362BE875}" srcOrd="0" destOrd="0" presId="urn:microsoft.com/office/officeart/2005/8/layout/orgChart1"/>
    <dgm:cxn modelId="{570ABEDB-2E94-474A-BCA1-4BCD3008CEB7}" type="presParOf" srcId="{57A2B501-372C-44C9-A0C7-75AFBFFE72F5}" destId="{1158725E-600D-47C3-8901-18F5B8FAE6C0}" srcOrd="1" destOrd="0" presId="urn:microsoft.com/office/officeart/2005/8/layout/orgChart1"/>
    <dgm:cxn modelId="{E33A317B-8C92-42D2-A5A3-793BF91DEEE6}" type="presParOf" srcId="{B64EFEED-14E9-426D-BC76-3CE47C2B81D8}" destId="{60D38531-AC9B-4A86-A141-694F5F1D5DFA}" srcOrd="1" destOrd="0" presId="urn:microsoft.com/office/officeart/2005/8/layout/orgChart1"/>
    <dgm:cxn modelId="{BDD5765F-79FB-4532-9EE1-77845775489D}" type="presParOf" srcId="{60D38531-AC9B-4A86-A141-694F5F1D5DFA}" destId="{BF77418D-825A-4339-8C34-AD6711F8958B}" srcOrd="0" destOrd="0" presId="urn:microsoft.com/office/officeart/2005/8/layout/orgChart1"/>
    <dgm:cxn modelId="{8C211B44-7036-4D12-B32D-B550C268F081}" type="presParOf" srcId="{60D38531-AC9B-4A86-A141-694F5F1D5DFA}" destId="{B8ECE299-4B31-4DA4-BF0B-AAE764C65759}" srcOrd="1" destOrd="0" presId="urn:microsoft.com/office/officeart/2005/8/layout/orgChart1"/>
    <dgm:cxn modelId="{1F7111BA-DA91-4CF9-8437-08F53DD8286D}" type="presParOf" srcId="{B8ECE299-4B31-4DA4-BF0B-AAE764C65759}" destId="{5F5ABAE7-25BC-49D9-A77F-F9E26C2C0265}" srcOrd="0" destOrd="0" presId="urn:microsoft.com/office/officeart/2005/8/layout/orgChart1"/>
    <dgm:cxn modelId="{89E72BC3-8CE5-4494-9407-6CC3DA3BCF02}" type="presParOf" srcId="{5F5ABAE7-25BC-49D9-A77F-F9E26C2C0265}" destId="{E667F4B8-3CDF-45C7-AFEC-6EAD852969C5}" srcOrd="0" destOrd="0" presId="urn:microsoft.com/office/officeart/2005/8/layout/orgChart1"/>
    <dgm:cxn modelId="{AFC005DE-6C7D-4518-BD24-0FF7AC6D21F8}" type="presParOf" srcId="{5F5ABAE7-25BC-49D9-A77F-F9E26C2C0265}" destId="{58A1EC50-36D9-4538-A06D-FCFD27673733}" srcOrd="1" destOrd="0" presId="urn:microsoft.com/office/officeart/2005/8/layout/orgChart1"/>
    <dgm:cxn modelId="{AD1F3CEC-F9C1-4C9D-8D33-C29BFB911DB9}" type="presParOf" srcId="{B8ECE299-4B31-4DA4-BF0B-AAE764C65759}" destId="{7FFA4B51-D8B5-44A6-A358-88D89431087C}" srcOrd="1" destOrd="0" presId="urn:microsoft.com/office/officeart/2005/8/layout/orgChart1"/>
    <dgm:cxn modelId="{D655F616-F998-464F-8C93-7884E096F8B0}" type="presParOf" srcId="{7FFA4B51-D8B5-44A6-A358-88D89431087C}" destId="{299EA066-2395-4DBE-B699-0B992630E89F}" srcOrd="0" destOrd="0" presId="urn:microsoft.com/office/officeart/2005/8/layout/orgChart1"/>
    <dgm:cxn modelId="{9372CBA7-7437-48D3-826E-3274B7DFACDE}" type="presParOf" srcId="{7FFA4B51-D8B5-44A6-A358-88D89431087C}" destId="{F9A1B423-C862-47DC-9469-385A381E032B}" srcOrd="1" destOrd="0" presId="urn:microsoft.com/office/officeart/2005/8/layout/orgChart1"/>
    <dgm:cxn modelId="{718891D2-1EE6-4AE0-A816-023D82350856}" type="presParOf" srcId="{F9A1B423-C862-47DC-9469-385A381E032B}" destId="{6169CD50-B181-43C1-AAD1-42C66A30F951}" srcOrd="0" destOrd="0" presId="urn:microsoft.com/office/officeart/2005/8/layout/orgChart1"/>
    <dgm:cxn modelId="{ADCFA9FF-1CD1-4225-A239-D817090F0AB7}" type="presParOf" srcId="{6169CD50-B181-43C1-AAD1-42C66A30F951}" destId="{B15BD8D1-57FB-41AF-8F39-C6D754053CBC}" srcOrd="0" destOrd="0" presId="urn:microsoft.com/office/officeart/2005/8/layout/orgChart1"/>
    <dgm:cxn modelId="{0A43C76B-249C-4108-A4CC-D16337519036}" type="presParOf" srcId="{6169CD50-B181-43C1-AAD1-42C66A30F951}" destId="{E60D42ED-2C24-4770-9A2A-921ED4661C4B}" srcOrd="1" destOrd="0" presId="urn:microsoft.com/office/officeart/2005/8/layout/orgChart1"/>
    <dgm:cxn modelId="{EC1F7009-8494-4429-AE34-8C5F8A5638C8}" type="presParOf" srcId="{F9A1B423-C862-47DC-9469-385A381E032B}" destId="{0D4478F4-C16D-4F8B-AFC6-9BDC3014B97A}" srcOrd="1" destOrd="0" presId="urn:microsoft.com/office/officeart/2005/8/layout/orgChart1"/>
    <dgm:cxn modelId="{C205CD7B-21B6-427B-BB7A-ED0CBD9FFC33}" type="presParOf" srcId="{F9A1B423-C862-47DC-9469-385A381E032B}" destId="{C3314B4C-6B73-41FC-ACAF-751E1C24393D}" srcOrd="2" destOrd="0" presId="urn:microsoft.com/office/officeart/2005/8/layout/orgChart1"/>
    <dgm:cxn modelId="{C14E3022-3B8C-42BD-90EA-05A7704788FB}" type="presParOf" srcId="{7FFA4B51-D8B5-44A6-A358-88D89431087C}" destId="{5410DEBE-9773-4C02-B3FD-EDCE7B628BD0}" srcOrd="2" destOrd="0" presId="urn:microsoft.com/office/officeart/2005/8/layout/orgChart1"/>
    <dgm:cxn modelId="{8D9FDA71-F9EB-49A5-BDDE-3841E3F2B168}" type="presParOf" srcId="{7FFA4B51-D8B5-44A6-A358-88D89431087C}" destId="{48201507-DD71-40DD-BA94-8093A3FF6D3E}" srcOrd="3" destOrd="0" presId="urn:microsoft.com/office/officeart/2005/8/layout/orgChart1"/>
    <dgm:cxn modelId="{86E31A1D-0E23-45B5-A53C-D32DC4F45F05}" type="presParOf" srcId="{48201507-DD71-40DD-BA94-8093A3FF6D3E}" destId="{E8691034-BEBB-4D39-99FF-B47F58DC9D4B}" srcOrd="0" destOrd="0" presId="urn:microsoft.com/office/officeart/2005/8/layout/orgChart1"/>
    <dgm:cxn modelId="{FE40E16A-603A-4FDF-BE6F-D70FE0C43837}" type="presParOf" srcId="{E8691034-BEBB-4D39-99FF-B47F58DC9D4B}" destId="{FA5F677D-1B3E-4AC7-A09A-F2CFE3418E68}" srcOrd="0" destOrd="0" presId="urn:microsoft.com/office/officeart/2005/8/layout/orgChart1"/>
    <dgm:cxn modelId="{647550F6-D671-4BC4-A20B-1F028BAB7717}" type="presParOf" srcId="{E8691034-BEBB-4D39-99FF-B47F58DC9D4B}" destId="{1C1A0338-C7F2-4E4E-85A7-C424EEDF90FD}" srcOrd="1" destOrd="0" presId="urn:microsoft.com/office/officeart/2005/8/layout/orgChart1"/>
    <dgm:cxn modelId="{1F9823F7-E14D-45CE-B2C4-1A3733C2A602}" type="presParOf" srcId="{48201507-DD71-40DD-BA94-8093A3FF6D3E}" destId="{DAB65C27-41A7-4AE0-BD45-42B898DC6DA2}" srcOrd="1" destOrd="0" presId="urn:microsoft.com/office/officeart/2005/8/layout/orgChart1"/>
    <dgm:cxn modelId="{31E0D523-D98B-4480-B67D-94273ADCC4C8}" type="presParOf" srcId="{48201507-DD71-40DD-BA94-8093A3FF6D3E}" destId="{33AF72A4-4FFE-4FB1-87E2-5206E4902335}" srcOrd="2" destOrd="0" presId="urn:microsoft.com/office/officeart/2005/8/layout/orgChart1"/>
    <dgm:cxn modelId="{6652157C-8F42-4BC6-A0FA-FB88BB61E97E}" type="presParOf" srcId="{B8ECE299-4B31-4DA4-BF0B-AAE764C65759}" destId="{D55DE1BE-E28A-439C-87E7-524EB6CC2669}" srcOrd="2" destOrd="0" presId="urn:microsoft.com/office/officeart/2005/8/layout/orgChart1"/>
    <dgm:cxn modelId="{F8FCA76F-AC33-4DAE-9F0B-7E64A68804CC}" type="presParOf" srcId="{60D38531-AC9B-4A86-A141-694F5F1D5DFA}" destId="{0108C038-8C6B-4C91-B2CA-A744B2C64109}" srcOrd="2" destOrd="0" presId="urn:microsoft.com/office/officeart/2005/8/layout/orgChart1"/>
    <dgm:cxn modelId="{FAF8C3CD-3A8E-477F-8E01-A5F0AC69C198}" type="presParOf" srcId="{60D38531-AC9B-4A86-A141-694F5F1D5DFA}" destId="{C5A7159D-DA67-4283-98D5-A69A52E84E86}" srcOrd="3" destOrd="0" presId="urn:microsoft.com/office/officeart/2005/8/layout/orgChart1"/>
    <dgm:cxn modelId="{E378C01F-C6B1-44A0-A7E9-42B31B639B0B}" type="presParOf" srcId="{C5A7159D-DA67-4283-98D5-A69A52E84E86}" destId="{7BE3969D-DA66-45EE-B0AE-481CECCC3F18}" srcOrd="0" destOrd="0" presId="urn:microsoft.com/office/officeart/2005/8/layout/orgChart1"/>
    <dgm:cxn modelId="{ECA55BA6-A5E6-44A8-A2EA-E352848B6074}" type="presParOf" srcId="{7BE3969D-DA66-45EE-B0AE-481CECCC3F18}" destId="{4A553836-644D-45E8-8A5C-55B0F2F1B394}" srcOrd="0" destOrd="0" presId="urn:microsoft.com/office/officeart/2005/8/layout/orgChart1"/>
    <dgm:cxn modelId="{65915BB4-017D-4F55-BD64-FA65424C6ACB}" type="presParOf" srcId="{7BE3969D-DA66-45EE-B0AE-481CECCC3F18}" destId="{7EADEF4D-C01F-4145-8187-24A0A0E71D75}" srcOrd="1" destOrd="0" presId="urn:microsoft.com/office/officeart/2005/8/layout/orgChart1"/>
    <dgm:cxn modelId="{D1B9B583-B0C6-4559-9980-AF9135FD9CE4}" type="presParOf" srcId="{C5A7159D-DA67-4283-98D5-A69A52E84E86}" destId="{B4E5BC92-9CEB-4B6D-ABB5-53402CB29254}" srcOrd="1" destOrd="0" presId="urn:microsoft.com/office/officeart/2005/8/layout/orgChart1"/>
    <dgm:cxn modelId="{67F249A4-EDE5-434E-AFB2-23B9EECC7FC0}" type="presParOf" srcId="{B4E5BC92-9CEB-4B6D-ABB5-53402CB29254}" destId="{E04B485F-0795-4C94-B071-9A5A296FDE80}" srcOrd="0" destOrd="0" presId="urn:microsoft.com/office/officeart/2005/8/layout/orgChart1"/>
    <dgm:cxn modelId="{D8B8BA1C-9206-488C-8C7E-F3F97A4DA173}" type="presParOf" srcId="{B4E5BC92-9CEB-4B6D-ABB5-53402CB29254}" destId="{0FFD74C8-81DF-413A-BBC4-D4BA2E86EA07}" srcOrd="1" destOrd="0" presId="urn:microsoft.com/office/officeart/2005/8/layout/orgChart1"/>
    <dgm:cxn modelId="{D2E7FB02-445C-4233-AA75-601CF4FB34D8}" type="presParOf" srcId="{0FFD74C8-81DF-413A-BBC4-D4BA2E86EA07}" destId="{BA8E511C-3751-40D8-9759-8A287CA68885}" srcOrd="0" destOrd="0" presId="urn:microsoft.com/office/officeart/2005/8/layout/orgChart1"/>
    <dgm:cxn modelId="{88E88905-5253-460C-8614-0294E49DB5E4}" type="presParOf" srcId="{BA8E511C-3751-40D8-9759-8A287CA68885}" destId="{A672EDF3-52A1-46D4-89A5-0036E571D3D4}" srcOrd="0" destOrd="0" presId="urn:microsoft.com/office/officeart/2005/8/layout/orgChart1"/>
    <dgm:cxn modelId="{7D9D34F2-A034-4488-A9DE-608EF5B99223}" type="presParOf" srcId="{BA8E511C-3751-40D8-9759-8A287CA68885}" destId="{F64CB0FD-ED2B-4480-9910-321ACA38A673}" srcOrd="1" destOrd="0" presId="urn:microsoft.com/office/officeart/2005/8/layout/orgChart1"/>
    <dgm:cxn modelId="{5444E7F2-3579-4BBB-86D7-828A3E969FC4}" type="presParOf" srcId="{0FFD74C8-81DF-413A-BBC4-D4BA2E86EA07}" destId="{BFDC976C-D9E3-442F-86F2-22A371DF43CB}" srcOrd="1" destOrd="0" presId="urn:microsoft.com/office/officeart/2005/8/layout/orgChart1"/>
    <dgm:cxn modelId="{A2CEB6D6-CBC9-4CCE-8B02-1AD021231E1D}" type="presParOf" srcId="{0FFD74C8-81DF-413A-BBC4-D4BA2E86EA07}" destId="{86AF258F-F218-4787-A242-63306FCC3B11}" srcOrd="2" destOrd="0" presId="urn:microsoft.com/office/officeart/2005/8/layout/orgChart1"/>
    <dgm:cxn modelId="{E0C526DB-FEFE-4CCE-A5CE-91E547EDFB0C}" type="presParOf" srcId="{C5A7159D-DA67-4283-98D5-A69A52E84E86}" destId="{AC7A4EDB-EEAA-4E0A-80E7-03FB4F3FD819}" srcOrd="2" destOrd="0" presId="urn:microsoft.com/office/officeart/2005/8/layout/orgChart1"/>
    <dgm:cxn modelId="{DBCF0C3A-9673-4522-BA3C-075DBB50890B}" type="presParOf" srcId="{B64EFEED-14E9-426D-BC76-3CE47C2B81D8}" destId="{B96F8572-DC06-4D7F-8171-69B8AB8CD0BE}" srcOrd="2" destOrd="0" presId="urn:microsoft.com/office/officeart/2005/8/layout/orgChart1"/>
    <dgm:cxn modelId="{995DDA21-6C49-439F-ABCF-63248BD598BA}" type="presParOf" srcId="{2F65D978-758B-4223-AF34-B8D7BD345C9C}" destId="{26E8EB7A-3F79-4E5F-BCF7-4109E3DB3717}" srcOrd="4" destOrd="0" presId="urn:microsoft.com/office/officeart/2005/8/layout/orgChart1"/>
    <dgm:cxn modelId="{9427A22A-F896-46A1-9031-62A5E2465058}" type="presParOf" srcId="{2F65D978-758B-4223-AF34-B8D7BD345C9C}" destId="{2B551F8C-75D3-4C59-A64C-4893461E0167}" srcOrd="5" destOrd="0" presId="urn:microsoft.com/office/officeart/2005/8/layout/orgChart1"/>
    <dgm:cxn modelId="{9D076521-8B59-4765-BCDD-220B62121162}" type="presParOf" srcId="{2B551F8C-75D3-4C59-A64C-4893461E0167}" destId="{1D24861A-D9E6-4A59-BF68-C569A12FAB98}" srcOrd="0" destOrd="0" presId="urn:microsoft.com/office/officeart/2005/8/layout/orgChart1"/>
    <dgm:cxn modelId="{5C21F16C-C331-484D-8B7F-F0C8B63216F1}" type="presParOf" srcId="{1D24861A-D9E6-4A59-BF68-C569A12FAB98}" destId="{743DFE3A-AC95-4EDE-B8BC-A9097165A369}" srcOrd="0" destOrd="0" presId="urn:microsoft.com/office/officeart/2005/8/layout/orgChart1"/>
    <dgm:cxn modelId="{81851E60-CD82-464B-A15F-23E97B67E6EF}" type="presParOf" srcId="{1D24861A-D9E6-4A59-BF68-C569A12FAB98}" destId="{1BD7CACC-5BB9-4F6C-BE95-FC711B06169C}" srcOrd="1" destOrd="0" presId="urn:microsoft.com/office/officeart/2005/8/layout/orgChart1"/>
    <dgm:cxn modelId="{BBEFDC3D-A6A8-4B2B-951D-BBADE9698BA6}" type="presParOf" srcId="{2B551F8C-75D3-4C59-A64C-4893461E0167}" destId="{6B0CECBC-03AD-487B-AB76-4AC335BC705C}" srcOrd="1" destOrd="0" presId="urn:microsoft.com/office/officeart/2005/8/layout/orgChart1"/>
    <dgm:cxn modelId="{315DCA54-03E5-4989-B7B5-21DCBFE79CD4}" type="presParOf" srcId="{6B0CECBC-03AD-487B-AB76-4AC335BC705C}" destId="{81120F2C-598F-4423-A327-9B90BE8C024E}" srcOrd="0" destOrd="0" presId="urn:microsoft.com/office/officeart/2005/8/layout/orgChart1"/>
    <dgm:cxn modelId="{04E41E31-3FF6-43F0-91F7-71FC7B3B647E}" type="presParOf" srcId="{6B0CECBC-03AD-487B-AB76-4AC335BC705C}" destId="{3009D7D1-69A7-4F57-9895-3509923500C0}" srcOrd="1" destOrd="0" presId="urn:microsoft.com/office/officeart/2005/8/layout/orgChart1"/>
    <dgm:cxn modelId="{756073C9-1EB3-4C5C-B574-DEF7288DE7BE}" type="presParOf" srcId="{3009D7D1-69A7-4F57-9895-3509923500C0}" destId="{26CB372F-F39E-4805-82AD-05D8A0A78BFD}" srcOrd="0" destOrd="0" presId="urn:microsoft.com/office/officeart/2005/8/layout/orgChart1"/>
    <dgm:cxn modelId="{4439C63A-C622-4BAC-8866-9F15E1CF3E36}" type="presParOf" srcId="{26CB372F-F39E-4805-82AD-05D8A0A78BFD}" destId="{BE6C38A4-9BC8-434A-95A5-977BBBF52056}" srcOrd="0" destOrd="0" presId="urn:microsoft.com/office/officeart/2005/8/layout/orgChart1"/>
    <dgm:cxn modelId="{4FE3D994-BBEC-486D-8371-EE09441B0274}" type="presParOf" srcId="{26CB372F-F39E-4805-82AD-05D8A0A78BFD}" destId="{0A03725C-C2A8-4251-B69C-DBF6412250C7}" srcOrd="1" destOrd="0" presId="urn:microsoft.com/office/officeart/2005/8/layout/orgChart1"/>
    <dgm:cxn modelId="{4204E079-BD98-40B1-BDE4-DEC2CEE3A093}" type="presParOf" srcId="{3009D7D1-69A7-4F57-9895-3509923500C0}" destId="{EA7AFE1B-3FCD-4E6B-A3FF-815BF3B1D446}" srcOrd="1" destOrd="0" presId="urn:microsoft.com/office/officeart/2005/8/layout/orgChart1"/>
    <dgm:cxn modelId="{38659C85-3CE7-443D-B211-5B6213FD6886}" type="presParOf" srcId="{EA7AFE1B-3FCD-4E6B-A3FF-815BF3B1D446}" destId="{4D644EDA-3AFA-46BC-8690-227DD8D7A782}" srcOrd="0" destOrd="0" presId="urn:microsoft.com/office/officeart/2005/8/layout/orgChart1"/>
    <dgm:cxn modelId="{422B91E1-617A-4D80-AB51-0F5ECE81C857}" type="presParOf" srcId="{EA7AFE1B-3FCD-4E6B-A3FF-815BF3B1D446}" destId="{6F33A6F2-8608-4C79-8FB3-536B7B52B456}" srcOrd="1" destOrd="0" presId="urn:microsoft.com/office/officeart/2005/8/layout/orgChart1"/>
    <dgm:cxn modelId="{F65C617F-C4F3-4C33-A3A3-0BB65A98D27D}" type="presParOf" srcId="{6F33A6F2-8608-4C79-8FB3-536B7B52B456}" destId="{DA03AF06-C15D-4960-931A-7B988BA95025}" srcOrd="0" destOrd="0" presId="urn:microsoft.com/office/officeart/2005/8/layout/orgChart1"/>
    <dgm:cxn modelId="{5F8BD46E-FB55-4BA0-838F-91C67788ED01}" type="presParOf" srcId="{DA03AF06-C15D-4960-931A-7B988BA95025}" destId="{4665F4CB-890E-468B-B66C-72131330F747}" srcOrd="0" destOrd="0" presId="urn:microsoft.com/office/officeart/2005/8/layout/orgChart1"/>
    <dgm:cxn modelId="{16DF4F01-F332-495D-8FD0-7AD3A8818E89}" type="presParOf" srcId="{DA03AF06-C15D-4960-931A-7B988BA95025}" destId="{BDF0C396-0122-41EF-BE29-9A7D820110AC}" srcOrd="1" destOrd="0" presId="urn:microsoft.com/office/officeart/2005/8/layout/orgChart1"/>
    <dgm:cxn modelId="{28DD3E57-4A68-4669-85A1-C97992A4B281}" type="presParOf" srcId="{6F33A6F2-8608-4C79-8FB3-536B7B52B456}" destId="{F672E649-BEE8-4253-A0D0-B9D3B65426DF}" srcOrd="1" destOrd="0" presId="urn:microsoft.com/office/officeart/2005/8/layout/orgChart1"/>
    <dgm:cxn modelId="{AC242624-05D7-4438-8736-B89FABFDC5DD}" type="presParOf" srcId="{6F33A6F2-8608-4C79-8FB3-536B7B52B456}" destId="{14B7BA1A-F98B-4DB3-A1F1-5D2CE44C2743}" srcOrd="2" destOrd="0" presId="urn:microsoft.com/office/officeart/2005/8/layout/orgChart1"/>
    <dgm:cxn modelId="{D8CBBE3E-8732-4DD3-955C-448EE800626D}" type="presParOf" srcId="{EA7AFE1B-3FCD-4E6B-A3FF-815BF3B1D446}" destId="{4A18CE4A-B12A-497F-A14D-51508959314A}" srcOrd="2" destOrd="0" presId="urn:microsoft.com/office/officeart/2005/8/layout/orgChart1"/>
    <dgm:cxn modelId="{9FFCC26C-FF4F-471C-98DF-A415E9A78279}" type="presParOf" srcId="{EA7AFE1B-3FCD-4E6B-A3FF-815BF3B1D446}" destId="{052CC2C3-9F14-40BF-8190-22D000A83ADF}" srcOrd="3" destOrd="0" presId="urn:microsoft.com/office/officeart/2005/8/layout/orgChart1"/>
    <dgm:cxn modelId="{67762CA6-0AED-42A7-AAF8-91B46C4D97A5}" type="presParOf" srcId="{052CC2C3-9F14-40BF-8190-22D000A83ADF}" destId="{A5A099F0-8DA9-4D41-B6C0-02BF012A004D}" srcOrd="0" destOrd="0" presId="urn:microsoft.com/office/officeart/2005/8/layout/orgChart1"/>
    <dgm:cxn modelId="{45CE3206-4B0E-4800-BE2B-F5872F4FC203}" type="presParOf" srcId="{A5A099F0-8DA9-4D41-B6C0-02BF012A004D}" destId="{624B2059-A383-4004-A867-38C4C754A346}" srcOrd="0" destOrd="0" presId="urn:microsoft.com/office/officeart/2005/8/layout/orgChart1"/>
    <dgm:cxn modelId="{EC829A9D-32D5-4F84-965D-2193BFC31B92}" type="presParOf" srcId="{A5A099F0-8DA9-4D41-B6C0-02BF012A004D}" destId="{1816F8E7-8F28-4047-991D-F374C0595E43}" srcOrd="1" destOrd="0" presId="urn:microsoft.com/office/officeart/2005/8/layout/orgChart1"/>
    <dgm:cxn modelId="{24EF27EA-7896-4116-A67D-BE09098EEEEE}" type="presParOf" srcId="{052CC2C3-9F14-40BF-8190-22D000A83ADF}" destId="{B9739EAF-968B-48DB-9631-88BD464AF94F}" srcOrd="1" destOrd="0" presId="urn:microsoft.com/office/officeart/2005/8/layout/orgChart1"/>
    <dgm:cxn modelId="{5DB02425-A52A-428D-B49D-C98B30D3E230}" type="presParOf" srcId="{052CC2C3-9F14-40BF-8190-22D000A83ADF}" destId="{D5881BC8-8AC3-4845-9BBC-CACEB96D90E3}" srcOrd="2" destOrd="0" presId="urn:microsoft.com/office/officeart/2005/8/layout/orgChart1"/>
    <dgm:cxn modelId="{1957A3E6-E07E-4001-A08A-DE19D18FED2F}" type="presParOf" srcId="{3009D7D1-69A7-4F57-9895-3509923500C0}" destId="{0A6CD9E1-2342-4548-B608-6BAF85891C6D}" srcOrd="2" destOrd="0" presId="urn:microsoft.com/office/officeart/2005/8/layout/orgChart1"/>
    <dgm:cxn modelId="{B93F7853-B122-4B06-B7D2-AE48C738DC01}" type="presParOf" srcId="{6B0CECBC-03AD-487B-AB76-4AC335BC705C}" destId="{407E04B3-9D3B-40FF-8F0E-48A18F22546F}" srcOrd="2" destOrd="0" presId="urn:microsoft.com/office/officeart/2005/8/layout/orgChart1"/>
    <dgm:cxn modelId="{FD10FC98-F75C-4715-8A5B-CF479BC9A48B}" type="presParOf" srcId="{6B0CECBC-03AD-487B-AB76-4AC335BC705C}" destId="{D20DF7C2-AB9B-4A9A-B914-BA86445A8B20}" srcOrd="3" destOrd="0" presId="urn:microsoft.com/office/officeart/2005/8/layout/orgChart1"/>
    <dgm:cxn modelId="{FA871652-E871-4D74-869C-DFB08F4DCB2A}" type="presParOf" srcId="{D20DF7C2-AB9B-4A9A-B914-BA86445A8B20}" destId="{C4BFCEDD-0AA3-4BD3-BEC1-0B89FE1DCBE3}" srcOrd="0" destOrd="0" presId="urn:microsoft.com/office/officeart/2005/8/layout/orgChart1"/>
    <dgm:cxn modelId="{2320E07C-EBAD-4A59-8C13-9375002BD82D}" type="presParOf" srcId="{C4BFCEDD-0AA3-4BD3-BEC1-0B89FE1DCBE3}" destId="{247FF8EE-9D82-4C2C-AE45-694BC96411B1}" srcOrd="0" destOrd="0" presId="urn:microsoft.com/office/officeart/2005/8/layout/orgChart1"/>
    <dgm:cxn modelId="{615C8F8F-9652-40D8-8B23-2905F3D53C6D}" type="presParOf" srcId="{C4BFCEDD-0AA3-4BD3-BEC1-0B89FE1DCBE3}" destId="{8DB2A457-8298-47A5-A17A-4107CF9A1F37}" srcOrd="1" destOrd="0" presId="urn:microsoft.com/office/officeart/2005/8/layout/orgChart1"/>
    <dgm:cxn modelId="{DA6266E3-601D-45FD-A3DF-F2306242E4AB}" type="presParOf" srcId="{D20DF7C2-AB9B-4A9A-B914-BA86445A8B20}" destId="{33B30EB3-A95D-4ECD-8867-4D997E3FF432}" srcOrd="1" destOrd="0" presId="urn:microsoft.com/office/officeart/2005/8/layout/orgChart1"/>
    <dgm:cxn modelId="{99CACE81-E113-4DE2-9666-933E3BE110EE}" type="presParOf" srcId="{33B30EB3-A95D-4ECD-8867-4D997E3FF432}" destId="{5B3BB9E2-85BA-45A2-A379-115E678FED52}" srcOrd="0" destOrd="0" presId="urn:microsoft.com/office/officeart/2005/8/layout/orgChart1"/>
    <dgm:cxn modelId="{356604EC-FA43-44FC-8D8C-C3322FB73261}" type="presParOf" srcId="{33B30EB3-A95D-4ECD-8867-4D997E3FF432}" destId="{35D08569-C458-4BFB-ACD2-991B49A5513D}" srcOrd="1" destOrd="0" presId="urn:microsoft.com/office/officeart/2005/8/layout/orgChart1"/>
    <dgm:cxn modelId="{6571B458-C6B4-4061-83B0-B9C9AC30B242}" type="presParOf" srcId="{35D08569-C458-4BFB-ACD2-991B49A5513D}" destId="{3AFFD691-6655-416D-9E90-4F86A4A088A3}" srcOrd="0" destOrd="0" presId="urn:microsoft.com/office/officeart/2005/8/layout/orgChart1"/>
    <dgm:cxn modelId="{A76F6F57-A563-471E-AA3C-7E85FEAA95B8}" type="presParOf" srcId="{3AFFD691-6655-416D-9E90-4F86A4A088A3}" destId="{AA52C083-6F26-40AB-A6B7-43DAEDEFCD11}" srcOrd="0" destOrd="0" presId="urn:microsoft.com/office/officeart/2005/8/layout/orgChart1"/>
    <dgm:cxn modelId="{350D89F9-416C-4E2B-9201-101293A97EA9}" type="presParOf" srcId="{3AFFD691-6655-416D-9E90-4F86A4A088A3}" destId="{7F98217A-4498-4CAC-AF1D-817186DF91D6}" srcOrd="1" destOrd="0" presId="urn:microsoft.com/office/officeart/2005/8/layout/orgChart1"/>
    <dgm:cxn modelId="{C8633865-C548-45CF-B90D-E8069549CFEB}" type="presParOf" srcId="{35D08569-C458-4BFB-ACD2-991B49A5513D}" destId="{41EADA80-7643-4836-AE2B-9CAC446E7602}" srcOrd="1" destOrd="0" presId="urn:microsoft.com/office/officeart/2005/8/layout/orgChart1"/>
    <dgm:cxn modelId="{C3135278-3A1C-42C6-B9CA-EA1E245AF1DA}" type="presParOf" srcId="{35D08569-C458-4BFB-ACD2-991B49A5513D}" destId="{7E51B60C-77E2-4DE3-B7F4-2543E468C325}" srcOrd="2" destOrd="0" presId="urn:microsoft.com/office/officeart/2005/8/layout/orgChart1"/>
    <dgm:cxn modelId="{CC6419AE-C7EF-439A-91F1-632572F0D4BF}" type="presParOf" srcId="{D20DF7C2-AB9B-4A9A-B914-BA86445A8B20}" destId="{63D0243C-B6D7-43CE-BBB8-D9145F92C388}" srcOrd="2" destOrd="0" presId="urn:microsoft.com/office/officeart/2005/8/layout/orgChart1"/>
    <dgm:cxn modelId="{27899AF1-85CD-412D-B52E-0F87AF7E244C}" type="presParOf" srcId="{2B551F8C-75D3-4C59-A64C-4893461E0167}" destId="{700D7A68-722C-466C-B4EC-3E0D2D6EBB42}" srcOrd="2" destOrd="0" presId="urn:microsoft.com/office/officeart/2005/8/layout/orgChart1"/>
    <dgm:cxn modelId="{E0A9DABD-967B-41D3-86DC-ABC3F785E6C7}" type="presParOf" srcId="{3D870485-F5C7-4D87-9153-4641176E195B}" destId="{8FDFA865-276A-4387-BC63-5316C21BD28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BB9E2-85BA-45A2-A379-115E678FED52}">
      <dsp:nvSpPr>
        <dsp:cNvPr id="0" name=""/>
        <dsp:cNvSpPr/>
      </dsp:nvSpPr>
      <dsp:spPr>
        <a:xfrm>
          <a:off x="8739861"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E04B3-9D3B-40FF-8F0E-48A18F22546F}">
      <dsp:nvSpPr>
        <dsp:cNvPr id="0" name=""/>
        <dsp:cNvSpPr/>
      </dsp:nvSpPr>
      <dsp:spPr>
        <a:xfrm>
          <a:off x="8495532" y="1442475"/>
          <a:ext cx="721067" cy="250287"/>
        </a:xfrm>
        <a:custGeom>
          <a:avLst/>
          <a:gdLst/>
          <a:ahLst/>
          <a:cxnLst/>
          <a:rect l="0" t="0" r="0" b="0"/>
          <a:pathLst>
            <a:path>
              <a:moveTo>
                <a:pt x="0" y="0"/>
              </a:moveTo>
              <a:lnTo>
                <a:pt x="0" y="125143"/>
              </a:lnTo>
              <a:lnTo>
                <a:pt x="721067" y="125143"/>
              </a:lnTo>
              <a:lnTo>
                <a:pt x="721067"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8CE4A-B12A-497F-A14D-51508959314A}">
      <dsp:nvSpPr>
        <dsp:cNvPr id="0" name=""/>
        <dsp:cNvSpPr/>
      </dsp:nvSpPr>
      <dsp:spPr>
        <a:xfrm>
          <a:off x="7297726" y="2288686"/>
          <a:ext cx="178777" cy="1394461"/>
        </a:xfrm>
        <a:custGeom>
          <a:avLst/>
          <a:gdLst/>
          <a:ahLst/>
          <a:cxnLst/>
          <a:rect l="0" t="0" r="0" b="0"/>
          <a:pathLst>
            <a:path>
              <a:moveTo>
                <a:pt x="0" y="0"/>
              </a:moveTo>
              <a:lnTo>
                <a:pt x="0" y="1394461"/>
              </a:lnTo>
              <a:lnTo>
                <a:pt x="178777" y="1394461"/>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644EDA-3AFA-46BC-8690-227DD8D7A782}">
      <dsp:nvSpPr>
        <dsp:cNvPr id="0" name=""/>
        <dsp:cNvSpPr/>
      </dsp:nvSpPr>
      <dsp:spPr>
        <a:xfrm>
          <a:off x="7297726"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20F2C-598F-4423-A327-9B90BE8C024E}">
      <dsp:nvSpPr>
        <dsp:cNvPr id="0" name=""/>
        <dsp:cNvSpPr/>
      </dsp:nvSpPr>
      <dsp:spPr>
        <a:xfrm>
          <a:off x="7774465" y="1442475"/>
          <a:ext cx="721067" cy="250287"/>
        </a:xfrm>
        <a:custGeom>
          <a:avLst/>
          <a:gdLst/>
          <a:ahLst/>
          <a:cxnLst/>
          <a:rect l="0" t="0" r="0" b="0"/>
          <a:pathLst>
            <a:path>
              <a:moveTo>
                <a:pt x="721067" y="0"/>
              </a:moveTo>
              <a:lnTo>
                <a:pt x="721067" y="125143"/>
              </a:lnTo>
              <a:lnTo>
                <a:pt x="0" y="125143"/>
              </a:lnTo>
              <a:lnTo>
                <a:pt x="0"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E8EB7A-3F79-4E5F-BCF7-4109E3DB3717}">
      <dsp:nvSpPr>
        <dsp:cNvPr id="0" name=""/>
        <dsp:cNvSpPr/>
      </dsp:nvSpPr>
      <dsp:spPr>
        <a:xfrm>
          <a:off x="5611262" y="596263"/>
          <a:ext cx="2884270" cy="250287"/>
        </a:xfrm>
        <a:custGeom>
          <a:avLst/>
          <a:gdLst/>
          <a:ahLst/>
          <a:cxnLst/>
          <a:rect l="0" t="0" r="0" b="0"/>
          <a:pathLst>
            <a:path>
              <a:moveTo>
                <a:pt x="0" y="0"/>
              </a:moveTo>
              <a:lnTo>
                <a:pt x="0" y="125143"/>
              </a:lnTo>
              <a:lnTo>
                <a:pt x="2884270" y="125143"/>
              </a:lnTo>
              <a:lnTo>
                <a:pt x="2884270" y="250287"/>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B485F-0795-4C94-B071-9A5A296FDE80}">
      <dsp:nvSpPr>
        <dsp:cNvPr id="0" name=""/>
        <dsp:cNvSpPr/>
      </dsp:nvSpPr>
      <dsp:spPr>
        <a:xfrm>
          <a:off x="5855591"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8C038-8C6B-4C91-B2CA-A744B2C64109}">
      <dsp:nvSpPr>
        <dsp:cNvPr id="0" name=""/>
        <dsp:cNvSpPr/>
      </dsp:nvSpPr>
      <dsp:spPr>
        <a:xfrm>
          <a:off x="5611262" y="1442475"/>
          <a:ext cx="721067" cy="250287"/>
        </a:xfrm>
        <a:custGeom>
          <a:avLst/>
          <a:gdLst/>
          <a:ahLst/>
          <a:cxnLst/>
          <a:rect l="0" t="0" r="0" b="0"/>
          <a:pathLst>
            <a:path>
              <a:moveTo>
                <a:pt x="0" y="0"/>
              </a:moveTo>
              <a:lnTo>
                <a:pt x="0" y="125143"/>
              </a:lnTo>
              <a:lnTo>
                <a:pt x="721067" y="125143"/>
              </a:lnTo>
              <a:lnTo>
                <a:pt x="721067"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0DEBE-9773-4C02-B3FD-EDCE7B628BD0}">
      <dsp:nvSpPr>
        <dsp:cNvPr id="0" name=""/>
        <dsp:cNvSpPr/>
      </dsp:nvSpPr>
      <dsp:spPr>
        <a:xfrm>
          <a:off x="4413456" y="2288686"/>
          <a:ext cx="178777" cy="1394461"/>
        </a:xfrm>
        <a:custGeom>
          <a:avLst/>
          <a:gdLst/>
          <a:ahLst/>
          <a:cxnLst/>
          <a:rect l="0" t="0" r="0" b="0"/>
          <a:pathLst>
            <a:path>
              <a:moveTo>
                <a:pt x="0" y="0"/>
              </a:moveTo>
              <a:lnTo>
                <a:pt x="0" y="1394461"/>
              </a:lnTo>
              <a:lnTo>
                <a:pt x="178777" y="1394461"/>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9EA066-2395-4DBE-B699-0B992630E89F}">
      <dsp:nvSpPr>
        <dsp:cNvPr id="0" name=""/>
        <dsp:cNvSpPr/>
      </dsp:nvSpPr>
      <dsp:spPr>
        <a:xfrm>
          <a:off x="4413456"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77418D-825A-4339-8C34-AD6711F8958B}">
      <dsp:nvSpPr>
        <dsp:cNvPr id="0" name=""/>
        <dsp:cNvSpPr/>
      </dsp:nvSpPr>
      <dsp:spPr>
        <a:xfrm>
          <a:off x="4890195" y="1442475"/>
          <a:ext cx="721067" cy="250287"/>
        </a:xfrm>
        <a:custGeom>
          <a:avLst/>
          <a:gdLst/>
          <a:ahLst/>
          <a:cxnLst/>
          <a:rect l="0" t="0" r="0" b="0"/>
          <a:pathLst>
            <a:path>
              <a:moveTo>
                <a:pt x="721067" y="0"/>
              </a:moveTo>
              <a:lnTo>
                <a:pt x="721067" y="125143"/>
              </a:lnTo>
              <a:lnTo>
                <a:pt x="0" y="125143"/>
              </a:lnTo>
              <a:lnTo>
                <a:pt x="0"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541EA-B899-4049-AB52-5E2574702965}">
      <dsp:nvSpPr>
        <dsp:cNvPr id="0" name=""/>
        <dsp:cNvSpPr/>
      </dsp:nvSpPr>
      <dsp:spPr>
        <a:xfrm>
          <a:off x="5565542" y="596263"/>
          <a:ext cx="91440" cy="250287"/>
        </a:xfrm>
        <a:custGeom>
          <a:avLst/>
          <a:gdLst/>
          <a:ahLst/>
          <a:cxnLst/>
          <a:rect l="0" t="0" r="0" b="0"/>
          <a:pathLst>
            <a:path>
              <a:moveTo>
                <a:pt x="45720" y="0"/>
              </a:moveTo>
              <a:lnTo>
                <a:pt x="45720" y="250287"/>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8B825-ED16-4061-9DBC-839D16FF44E4}">
      <dsp:nvSpPr>
        <dsp:cNvPr id="0" name=""/>
        <dsp:cNvSpPr/>
      </dsp:nvSpPr>
      <dsp:spPr>
        <a:xfrm>
          <a:off x="2971320" y="2288686"/>
          <a:ext cx="178777" cy="1394461"/>
        </a:xfrm>
        <a:custGeom>
          <a:avLst/>
          <a:gdLst/>
          <a:ahLst/>
          <a:cxnLst/>
          <a:rect l="0" t="0" r="0" b="0"/>
          <a:pathLst>
            <a:path>
              <a:moveTo>
                <a:pt x="0" y="0"/>
              </a:moveTo>
              <a:lnTo>
                <a:pt x="0" y="1394461"/>
              </a:lnTo>
              <a:lnTo>
                <a:pt x="178777" y="1394461"/>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625FE-8346-440A-8EA9-8F0BED17AA97}">
      <dsp:nvSpPr>
        <dsp:cNvPr id="0" name=""/>
        <dsp:cNvSpPr/>
      </dsp:nvSpPr>
      <dsp:spPr>
        <a:xfrm>
          <a:off x="2971320"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2A88A-6D4D-4282-AED0-C078F23873E2}">
      <dsp:nvSpPr>
        <dsp:cNvPr id="0" name=""/>
        <dsp:cNvSpPr/>
      </dsp:nvSpPr>
      <dsp:spPr>
        <a:xfrm>
          <a:off x="2726992" y="1442475"/>
          <a:ext cx="721067" cy="250287"/>
        </a:xfrm>
        <a:custGeom>
          <a:avLst/>
          <a:gdLst/>
          <a:ahLst/>
          <a:cxnLst/>
          <a:rect l="0" t="0" r="0" b="0"/>
          <a:pathLst>
            <a:path>
              <a:moveTo>
                <a:pt x="0" y="0"/>
              </a:moveTo>
              <a:lnTo>
                <a:pt x="0" y="125143"/>
              </a:lnTo>
              <a:lnTo>
                <a:pt x="721067" y="125143"/>
              </a:lnTo>
              <a:lnTo>
                <a:pt x="721067"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F37AC0-AE64-45A3-8A3D-24FE9C9B1DCF}">
      <dsp:nvSpPr>
        <dsp:cNvPr id="0" name=""/>
        <dsp:cNvSpPr/>
      </dsp:nvSpPr>
      <dsp:spPr>
        <a:xfrm>
          <a:off x="1529185" y="2288686"/>
          <a:ext cx="178777" cy="548249"/>
        </a:xfrm>
        <a:custGeom>
          <a:avLst/>
          <a:gdLst/>
          <a:ahLst/>
          <a:cxnLst/>
          <a:rect l="0" t="0" r="0" b="0"/>
          <a:pathLst>
            <a:path>
              <a:moveTo>
                <a:pt x="0" y="0"/>
              </a:moveTo>
              <a:lnTo>
                <a:pt x="0" y="548249"/>
              </a:lnTo>
              <a:lnTo>
                <a:pt x="178777" y="548249"/>
              </a:lnTo>
            </a:path>
          </a:pathLst>
        </a:custGeom>
        <a:noFill/>
        <a:ln w="25400" cap="flat" cmpd="sng" algn="ctr">
          <a:solidFill>
            <a:schemeClr val="accent1">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E5DC14-D560-47EF-A64A-9F22723640BB}">
      <dsp:nvSpPr>
        <dsp:cNvPr id="0" name=""/>
        <dsp:cNvSpPr/>
      </dsp:nvSpPr>
      <dsp:spPr>
        <a:xfrm>
          <a:off x="2005924" y="1442475"/>
          <a:ext cx="721067" cy="250287"/>
        </a:xfrm>
        <a:custGeom>
          <a:avLst/>
          <a:gdLst/>
          <a:ahLst/>
          <a:cxnLst/>
          <a:rect l="0" t="0" r="0" b="0"/>
          <a:pathLst>
            <a:path>
              <a:moveTo>
                <a:pt x="721067" y="0"/>
              </a:moveTo>
              <a:lnTo>
                <a:pt x="721067" y="125143"/>
              </a:lnTo>
              <a:lnTo>
                <a:pt x="0" y="125143"/>
              </a:lnTo>
              <a:lnTo>
                <a:pt x="0" y="250287"/>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26170-816E-4573-B0C8-43E4F755C425}">
      <dsp:nvSpPr>
        <dsp:cNvPr id="0" name=""/>
        <dsp:cNvSpPr/>
      </dsp:nvSpPr>
      <dsp:spPr>
        <a:xfrm>
          <a:off x="2726992" y="596263"/>
          <a:ext cx="2884270" cy="250287"/>
        </a:xfrm>
        <a:custGeom>
          <a:avLst/>
          <a:gdLst/>
          <a:ahLst/>
          <a:cxnLst/>
          <a:rect l="0" t="0" r="0" b="0"/>
          <a:pathLst>
            <a:path>
              <a:moveTo>
                <a:pt x="2884270" y="0"/>
              </a:moveTo>
              <a:lnTo>
                <a:pt x="2884270" y="125143"/>
              </a:lnTo>
              <a:lnTo>
                <a:pt x="0" y="125143"/>
              </a:lnTo>
              <a:lnTo>
                <a:pt x="0" y="250287"/>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F03EE-67B8-4CDD-91E1-E06828A4EE86}">
      <dsp:nvSpPr>
        <dsp:cNvPr id="0" name=""/>
        <dsp:cNvSpPr/>
      </dsp:nvSpPr>
      <dsp:spPr>
        <a:xfrm>
          <a:off x="5015338" y="340"/>
          <a:ext cx="1191847" cy="595923"/>
        </a:xfrm>
        <a:prstGeom prst="rect">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Value Creation</a:t>
          </a:r>
        </a:p>
      </dsp:txBody>
      <dsp:txXfrm>
        <a:off x="5015338" y="340"/>
        <a:ext cx="1191847" cy="595923"/>
      </dsp:txXfrm>
    </dsp:sp>
    <dsp:sp modelId="{50CEB4BE-0916-45AB-BA8F-E348834D8F10}">
      <dsp:nvSpPr>
        <dsp:cNvPr id="0" name=""/>
        <dsp:cNvSpPr/>
      </dsp:nvSpPr>
      <dsp:spPr>
        <a:xfrm>
          <a:off x="2131068" y="846551"/>
          <a:ext cx="1191847" cy="595923"/>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Customer Relationship</a:t>
          </a:r>
        </a:p>
      </dsp:txBody>
      <dsp:txXfrm>
        <a:off x="2131068" y="846551"/>
        <a:ext cx="1191847" cy="595923"/>
      </dsp:txXfrm>
    </dsp:sp>
    <dsp:sp modelId="{E06454A2-1564-4F78-8596-91E120664411}">
      <dsp:nvSpPr>
        <dsp:cNvPr id="0" name=""/>
        <dsp:cNvSpPr/>
      </dsp:nvSpPr>
      <dsp:spPr>
        <a:xfrm>
          <a:off x="1410001"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Automated Services</a:t>
          </a:r>
        </a:p>
      </dsp:txBody>
      <dsp:txXfrm>
        <a:off x="1410001" y="1692763"/>
        <a:ext cx="1191847" cy="595923"/>
      </dsp:txXfrm>
    </dsp:sp>
    <dsp:sp modelId="{16B0B38F-1852-461B-BE4C-0EB4955DDCF0}">
      <dsp:nvSpPr>
        <dsp:cNvPr id="0" name=""/>
        <dsp:cNvSpPr/>
      </dsp:nvSpPr>
      <dsp:spPr>
        <a:xfrm>
          <a:off x="1707962"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Digital Marketing Strategy</a:t>
          </a:r>
        </a:p>
      </dsp:txBody>
      <dsp:txXfrm>
        <a:off x="1707962" y="2538974"/>
        <a:ext cx="1191847" cy="595923"/>
      </dsp:txXfrm>
    </dsp:sp>
    <dsp:sp modelId="{E5BC21FB-8469-4986-9543-2E9EA03001AE}">
      <dsp:nvSpPr>
        <dsp:cNvPr id="0" name=""/>
        <dsp:cNvSpPr/>
      </dsp:nvSpPr>
      <dsp:spPr>
        <a:xfrm>
          <a:off x="2852136"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Personalizes Service</a:t>
          </a:r>
        </a:p>
      </dsp:txBody>
      <dsp:txXfrm>
        <a:off x="2852136" y="1692763"/>
        <a:ext cx="1191847" cy="595923"/>
      </dsp:txXfrm>
    </dsp:sp>
    <dsp:sp modelId="{29A0AD73-D30A-4429-A8B7-7DB856F1699C}">
      <dsp:nvSpPr>
        <dsp:cNvPr id="0" name=""/>
        <dsp:cNvSpPr/>
      </dsp:nvSpPr>
      <dsp:spPr>
        <a:xfrm>
          <a:off x="3150098"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Career Fairs</a:t>
          </a:r>
        </a:p>
      </dsp:txBody>
      <dsp:txXfrm>
        <a:off x="3150098" y="2538974"/>
        <a:ext cx="1191847" cy="595923"/>
      </dsp:txXfrm>
    </dsp:sp>
    <dsp:sp modelId="{4988AFBE-FBE6-4CD5-BB7E-1C08110EE612}">
      <dsp:nvSpPr>
        <dsp:cNvPr id="0" name=""/>
        <dsp:cNvSpPr/>
      </dsp:nvSpPr>
      <dsp:spPr>
        <a:xfrm>
          <a:off x="3150098" y="3385186"/>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Personal Presentation</a:t>
          </a:r>
        </a:p>
      </dsp:txBody>
      <dsp:txXfrm>
        <a:off x="3150098" y="3385186"/>
        <a:ext cx="1191847" cy="595923"/>
      </dsp:txXfrm>
    </dsp:sp>
    <dsp:sp modelId="{29A8AAE4-88DA-4235-9994-1523362BE875}">
      <dsp:nvSpPr>
        <dsp:cNvPr id="0" name=""/>
        <dsp:cNvSpPr/>
      </dsp:nvSpPr>
      <dsp:spPr>
        <a:xfrm>
          <a:off x="5015338" y="846551"/>
          <a:ext cx="1191847" cy="595923"/>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Channels / Distribution</a:t>
          </a:r>
        </a:p>
      </dsp:txBody>
      <dsp:txXfrm>
        <a:off x="5015338" y="846551"/>
        <a:ext cx="1191847" cy="595923"/>
      </dsp:txXfrm>
    </dsp:sp>
    <dsp:sp modelId="{E667F4B8-3CDF-45C7-AFEC-6EAD852969C5}">
      <dsp:nvSpPr>
        <dsp:cNvPr id="0" name=""/>
        <dsp:cNvSpPr/>
      </dsp:nvSpPr>
      <dsp:spPr>
        <a:xfrm>
          <a:off x="4294271"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Mobile- and Webservices</a:t>
          </a:r>
        </a:p>
      </dsp:txBody>
      <dsp:txXfrm>
        <a:off x="4294271" y="1692763"/>
        <a:ext cx="1191847" cy="595923"/>
      </dsp:txXfrm>
    </dsp:sp>
    <dsp:sp modelId="{B15BD8D1-57FB-41AF-8F39-C6D754053CBC}">
      <dsp:nvSpPr>
        <dsp:cNvPr id="0" name=""/>
        <dsp:cNvSpPr/>
      </dsp:nvSpPr>
      <dsp:spPr>
        <a:xfrm>
          <a:off x="4592233"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Mobile Application</a:t>
          </a:r>
        </a:p>
      </dsp:txBody>
      <dsp:txXfrm>
        <a:off x="4592233" y="2538974"/>
        <a:ext cx="1191847" cy="595923"/>
      </dsp:txXfrm>
    </dsp:sp>
    <dsp:sp modelId="{FA5F677D-1B3E-4AC7-A09A-F2CFE3418E68}">
      <dsp:nvSpPr>
        <dsp:cNvPr id="0" name=""/>
        <dsp:cNvSpPr/>
      </dsp:nvSpPr>
      <dsp:spPr>
        <a:xfrm>
          <a:off x="4592233" y="3385186"/>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Responsive Website</a:t>
          </a:r>
        </a:p>
      </dsp:txBody>
      <dsp:txXfrm>
        <a:off x="4592233" y="3385186"/>
        <a:ext cx="1191847" cy="595923"/>
      </dsp:txXfrm>
    </dsp:sp>
    <dsp:sp modelId="{4A553836-644D-45E8-8A5C-55B0F2F1B394}">
      <dsp:nvSpPr>
        <dsp:cNvPr id="0" name=""/>
        <dsp:cNvSpPr/>
      </dsp:nvSpPr>
      <dsp:spPr>
        <a:xfrm>
          <a:off x="5736406"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Search Engine Optimization</a:t>
          </a:r>
        </a:p>
      </dsp:txBody>
      <dsp:txXfrm>
        <a:off x="5736406" y="1692763"/>
        <a:ext cx="1191847" cy="595923"/>
      </dsp:txXfrm>
    </dsp:sp>
    <dsp:sp modelId="{A672EDF3-52A1-46D4-89A5-0036E571D3D4}">
      <dsp:nvSpPr>
        <dsp:cNvPr id="0" name=""/>
        <dsp:cNvSpPr/>
      </dsp:nvSpPr>
      <dsp:spPr>
        <a:xfrm>
          <a:off x="6034368"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Google Add works</a:t>
          </a:r>
        </a:p>
      </dsp:txBody>
      <dsp:txXfrm>
        <a:off x="6034368" y="2538974"/>
        <a:ext cx="1191847" cy="595923"/>
      </dsp:txXfrm>
    </dsp:sp>
    <dsp:sp modelId="{743DFE3A-AC95-4EDE-B8BC-A9097165A369}">
      <dsp:nvSpPr>
        <dsp:cNvPr id="0" name=""/>
        <dsp:cNvSpPr/>
      </dsp:nvSpPr>
      <dsp:spPr>
        <a:xfrm>
          <a:off x="7899609" y="846551"/>
          <a:ext cx="1191847" cy="595923"/>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Customer Segment</a:t>
          </a:r>
        </a:p>
      </dsp:txBody>
      <dsp:txXfrm>
        <a:off x="7899609" y="846551"/>
        <a:ext cx="1191847" cy="595923"/>
      </dsp:txXfrm>
    </dsp:sp>
    <dsp:sp modelId="{BE6C38A4-9BC8-434A-95A5-977BBBF52056}">
      <dsp:nvSpPr>
        <dsp:cNvPr id="0" name=""/>
        <dsp:cNvSpPr/>
      </dsp:nvSpPr>
      <dsp:spPr>
        <a:xfrm>
          <a:off x="7178541"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Mass-market (Incubators)</a:t>
          </a:r>
        </a:p>
      </dsp:txBody>
      <dsp:txXfrm>
        <a:off x="7178541" y="1692763"/>
        <a:ext cx="1191847" cy="595923"/>
      </dsp:txXfrm>
    </dsp:sp>
    <dsp:sp modelId="{4665F4CB-890E-468B-B66C-72131330F747}">
      <dsp:nvSpPr>
        <dsp:cNvPr id="0" name=""/>
        <dsp:cNvSpPr/>
      </dsp:nvSpPr>
      <dsp:spPr>
        <a:xfrm>
          <a:off x="7476503"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Small and Medium Sizes Enterprises</a:t>
          </a:r>
        </a:p>
      </dsp:txBody>
      <dsp:txXfrm>
        <a:off x="7476503" y="2538974"/>
        <a:ext cx="1191847" cy="595923"/>
      </dsp:txXfrm>
    </dsp:sp>
    <dsp:sp modelId="{624B2059-A383-4004-A867-38C4C754A346}">
      <dsp:nvSpPr>
        <dsp:cNvPr id="0" name=""/>
        <dsp:cNvSpPr/>
      </dsp:nvSpPr>
      <dsp:spPr>
        <a:xfrm>
          <a:off x="7476503" y="3385186"/>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Big Companies</a:t>
          </a:r>
        </a:p>
      </dsp:txBody>
      <dsp:txXfrm>
        <a:off x="7476503" y="3385186"/>
        <a:ext cx="1191847" cy="595923"/>
      </dsp:txXfrm>
    </dsp:sp>
    <dsp:sp modelId="{247FF8EE-9D82-4C2C-AE45-694BC96411B1}">
      <dsp:nvSpPr>
        <dsp:cNvPr id="0" name=""/>
        <dsp:cNvSpPr/>
      </dsp:nvSpPr>
      <dsp:spPr>
        <a:xfrm>
          <a:off x="8620676" y="1692763"/>
          <a:ext cx="1191847" cy="595923"/>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Niche Marked (Sprouts)</a:t>
          </a:r>
        </a:p>
      </dsp:txBody>
      <dsp:txXfrm>
        <a:off x="8620676" y="1692763"/>
        <a:ext cx="1191847" cy="595923"/>
      </dsp:txXfrm>
    </dsp:sp>
    <dsp:sp modelId="{AA52C083-6F26-40AB-A6B7-43DAEDEFCD11}">
      <dsp:nvSpPr>
        <dsp:cNvPr id="0" name=""/>
        <dsp:cNvSpPr/>
      </dsp:nvSpPr>
      <dsp:spPr>
        <a:xfrm>
          <a:off x="8918638" y="2538974"/>
          <a:ext cx="1191847" cy="595923"/>
        </a:xfrm>
        <a:prstGeom prst="rect">
          <a:avLst/>
        </a:prstGeom>
        <a:solidFill>
          <a:schemeClr val="accent1">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noProof="0" dirty="0"/>
            <a:t>Students / young adults</a:t>
          </a:r>
        </a:p>
      </dsp:txBody>
      <dsp:txXfrm>
        <a:off x="8918638" y="2538974"/>
        <a:ext cx="1191847" cy="5959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9/27/2019</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9/27/2019</a:t>
            </a:fld>
            <a:endParaRPr lang="en-US" dirty="0"/>
          </a:p>
        </p:txBody>
      </p:sp>
      <p:sp>
        <p:nvSpPr>
          <p:cNvPr id="4" name="Slide Image Placeholder 3"/>
          <p:cNvSpPr>
            <a:spLocks noGrp="1" noRot="1" noChangeAspect="1"/>
          </p:cNvSpPr>
          <p:nvPr>
            <p:ph type="sldImg" idx="2"/>
          </p:nvPr>
        </p:nvSpPr>
        <p:spPr bwMode="gray">
          <a:xfrm>
            <a:off x="383822" y="685800"/>
            <a:ext cx="6096000" cy="3429000"/>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solidFill>
                  <a:srgbClr val="116116"/>
                </a:solidFill>
                <a:latin typeface="Gilroy"/>
              </a:defRPr>
            </a:lvl1pPr>
          </a:lstStyle>
          <a:p>
            <a:r>
              <a:rPr lang="en-US" dirty="0"/>
              <a:t>Click to edit Master title style</a:t>
            </a:r>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dirty="0"/>
              <a:t>Click to edit Master subtitle style</a:t>
            </a:r>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0A27762D-DB03-42AC-9A92-A20BC660A514}"/>
              </a:ext>
            </a:extLst>
          </p:cNvPr>
          <p:cNvSpPr>
            <a:spLocks noGrp="1"/>
          </p:cNvSpPr>
          <p:nvPr>
            <p:ph type="dt" sz="half" idx="18"/>
          </p:nvPr>
        </p:nvSpPr>
        <p:spPr bwMode="gray">
          <a:xfrm>
            <a:off x="332367" y="6489341"/>
            <a:ext cx="1162951" cy="118192"/>
          </a:xfrm>
        </p:spPr>
        <p:txBody>
          <a:bodyPr/>
          <a:lstStyle/>
          <a:p>
            <a:fld id="{FFAB2352-921F-4DD8-A99A-A1474F6943FF}" type="datetime4">
              <a:rPr lang="en-US" smtClean="0"/>
              <a:t>September 27, 2019</a:t>
            </a:fld>
            <a:endParaRPr lang="en-US" dirty="0"/>
          </a:p>
        </p:txBody>
      </p:sp>
      <p:sp>
        <p:nvSpPr>
          <p:cNvPr id="8" name="Slide Number Placeholder 5">
            <a:extLst>
              <a:ext uri="{FF2B5EF4-FFF2-40B4-BE49-F238E27FC236}">
                <a16:creationId xmlns:a16="http://schemas.microsoft.com/office/drawing/2014/main" id="{A57BB2E8-980B-45EA-9DA3-1FFE8D9A4B7F}"/>
              </a:ext>
            </a:extLst>
          </p:cNvPr>
          <p:cNvSpPr>
            <a:spLocks noGrp="1"/>
          </p:cNvSpPr>
          <p:nvPr>
            <p:ph type="sldNum" sz="quarter" idx="20"/>
          </p:nvPr>
        </p:nvSpPr>
        <p:spPr bwMode="gray">
          <a:xfrm>
            <a:off x="1798114" y="6488733"/>
            <a:ext cx="676888" cy="118800"/>
          </a:xfrm>
        </p:spPr>
        <p:txBody>
          <a:bodyPr/>
          <a:lstStyle/>
          <a:p>
            <a:r>
              <a:rPr lang="en-US" dirty="0"/>
              <a:t>Slide </a:t>
            </a:r>
            <a:fld id="{619F89D8-7AE3-494A-97F3-03D680869632}" type="slidenum">
              <a:rPr lang="en-US" smtClean="0"/>
              <a:pPr/>
              <a:t>‹#›</a:t>
            </a:fld>
            <a:endParaRPr lang="en-US" dirty="0"/>
          </a:p>
        </p:txBody>
      </p:sp>
      <p:pic>
        <p:nvPicPr>
          <p:cNvPr id="6" name="Picture 5" descr="A close up of a logo&#10;&#10;Description automatically generated">
            <a:extLst>
              <a:ext uri="{FF2B5EF4-FFF2-40B4-BE49-F238E27FC236}">
                <a16:creationId xmlns:a16="http://schemas.microsoft.com/office/drawing/2014/main" id="{7782E1D5-8522-4C4D-BC8C-420CE34D7154}"/>
              </a:ext>
            </a:extLst>
          </p:cNvPr>
          <p:cNvPicPr>
            <a:picLocks noChangeAspect="1"/>
          </p:cNvPicPr>
          <p:nvPr userDrawn="1"/>
        </p:nvPicPr>
        <p:blipFill>
          <a:blip r:embed="rId2"/>
          <a:stretch>
            <a:fillRect/>
          </a:stretch>
        </p:blipFill>
        <p:spPr>
          <a:xfrm>
            <a:off x="3358501" y="2118319"/>
            <a:ext cx="5474997" cy="1310681"/>
          </a:xfrm>
          <a:prstGeom prst="rect">
            <a:avLst/>
          </a:prstGeom>
        </p:spPr>
      </p:pic>
    </p:spTree>
    <p:extLst>
      <p:ext uri="{BB962C8B-B14F-4D97-AF65-F5344CB8AC3E}">
        <p14:creationId xmlns:p14="http://schemas.microsoft.com/office/powerpoint/2010/main" val="329681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55A9BD9-4AB1-4514-A40D-3F4348B2CF77}"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22" name="Picture 21" descr="A close up of a logo&#10;&#10;Description automatically generated">
            <a:extLst>
              <a:ext uri="{FF2B5EF4-FFF2-40B4-BE49-F238E27FC236}">
                <a16:creationId xmlns:a16="http://schemas.microsoft.com/office/drawing/2014/main" id="{24EB31D4-0612-C346-9A82-AAD2DC36E824}"/>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AB57985-67D2-4C2C-8135-28A8C8C9566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9C0E9EDB-2409-B341-8DED-2B05871CC24C}"/>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close up of a logo&#10;&#10;Description automatically generated">
            <a:extLst>
              <a:ext uri="{FF2B5EF4-FFF2-40B4-BE49-F238E27FC236}">
                <a16:creationId xmlns:a16="http://schemas.microsoft.com/office/drawing/2014/main" id="{36086864-76DC-5B4B-A951-467862B69F10}"/>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4" name="Picture 13" descr="A close up of a logo&#10;&#10;Description automatically generated">
            <a:extLst>
              <a:ext uri="{FF2B5EF4-FFF2-40B4-BE49-F238E27FC236}">
                <a16:creationId xmlns:a16="http://schemas.microsoft.com/office/drawing/2014/main" id="{1C409381-2E0C-7A43-B158-3FE28A60BDB3}"/>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C4B2A68-D918-4286-96B0-6342B7A9B0CE}"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6" name="Picture 15" descr="A close up of a logo&#10;&#10;Description automatically generated">
            <a:extLst>
              <a:ext uri="{FF2B5EF4-FFF2-40B4-BE49-F238E27FC236}">
                <a16:creationId xmlns:a16="http://schemas.microsoft.com/office/drawing/2014/main" id="{6C2FC51C-B7F9-DE45-A69B-A5EC534DE774}"/>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72E678C-17C0-4756-8034-8236E2D4136B}"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5" name="Picture 14" descr="A close up of a logo&#10;&#10;Description automatically generated">
            <a:extLst>
              <a:ext uri="{FF2B5EF4-FFF2-40B4-BE49-F238E27FC236}">
                <a16:creationId xmlns:a16="http://schemas.microsoft.com/office/drawing/2014/main" id="{47C9DC28-9463-5643-A31F-B596D64EC49C}"/>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6DACDBD-1DFF-49BA-A724-30E3F02C142A}"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7" name="Picture 16" descr="A close up of a logo&#10;&#10;Description automatically generated">
            <a:extLst>
              <a:ext uri="{FF2B5EF4-FFF2-40B4-BE49-F238E27FC236}">
                <a16:creationId xmlns:a16="http://schemas.microsoft.com/office/drawing/2014/main" id="{309FE6AA-2257-4346-B192-5298EEDB41FC}"/>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1783AD7-02E7-449A-B532-68934DEE5F31}"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3" name="Picture 12" descr="A close up of a logo&#10;&#10;Description automatically generated">
            <a:extLst>
              <a:ext uri="{FF2B5EF4-FFF2-40B4-BE49-F238E27FC236}">
                <a16:creationId xmlns:a16="http://schemas.microsoft.com/office/drawing/2014/main" id="{3936E566-6B0A-F243-81E2-DEFD9293837A}"/>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A close up of a logo&#10;&#10;Description automatically generated">
            <a:extLst>
              <a:ext uri="{FF2B5EF4-FFF2-40B4-BE49-F238E27FC236}">
                <a16:creationId xmlns:a16="http://schemas.microsoft.com/office/drawing/2014/main" id="{E8DB444E-49D6-074D-8422-522676712405}"/>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0C5B12"/>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1" name="Rectangle 10">
            <a:extLst>
              <a:ext uri="{FF2B5EF4-FFF2-40B4-BE49-F238E27FC236}">
                <a16:creationId xmlns:a16="http://schemas.microsoft.com/office/drawing/2014/main" id="{94A90620-6E53-42BB-807B-70CAD0710CDD}"/>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8" name="Title 1">
            <a:extLst>
              <a:ext uri="{FF2B5EF4-FFF2-40B4-BE49-F238E27FC236}">
                <a16:creationId xmlns:a16="http://schemas.microsoft.com/office/drawing/2014/main" id="{6B34BC21-AFED-46B1-8268-92A7B5BBDEE1}"/>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0C1FE702-2A26-4886-8C77-E6510DB1849C}"/>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September 27,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7" name="Picture 16" descr="A close up of a logo&#10;&#10;Description automatically generated">
            <a:extLst>
              <a:ext uri="{FF2B5EF4-FFF2-40B4-BE49-F238E27FC236}">
                <a16:creationId xmlns:a16="http://schemas.microsoft.com/office/drawing/2014/main" id="{309973EB-4F8E-5448-9833-F43847078153}"/>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75ACC3D8-F658-404B-AC58-DFDEB860C833}" type="datetime4">
              <a:rPr lang="en-US" smtClean="0"/>
              <a:t>September 27,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8" name="Picture 17" descr="A close up of a logo&#10;&#10;Description automatically generated">
            <a:extLst>
              <a:ext uri="{FF2B5EF4-FFF2-40B4-BE49-F238E27FC236}">
                <a16:creationId xmlns:a16="http://schemas.microsoft.com/office/drawing/2014/main" id="{9424B768-48A4-9F4A-964E-6CB0BB56B139}"/>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3" name="Picture 12" descr="A close up of a logo&#10;&#10;Description automatically generated">
            <a:extLst>
              <a:ext uri="{FF2B5EF4-FFF2-40B4-BE49-F238E27FC236}">
                <a16:creationId xmlns:a16="http://schemas.microsoft.com/office/drawing/2014/main" id="{1EF627C4-2BD3-BF4E-8A3B-A699A5767452}"/>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3" name="Picture 12" descr="A close up of a logo&#10;&#10;Description automatically generated">
            <a:extLst>
              <a:ext uri="{FF2B5EF4-FFF2-40B4-BE49-F238E27FC236}">
                <a16:creationId xmlns:a16="http://schemas.microsoft.com/office/drawing/2014/main" id="{2AD21C14-C579-2644-9966-A10D1B60ECEB}"/>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21D0314D-AAD8-43AE-987E-1CD311B19016}" type="datetime4">
              <a:rPr lang="en-US" smtClean="0"/>
              <a:t>September 27, 2019</a:t>
            </a:fld>
            <a:endParaRPr lang="en-US" dirty="0"/>
          </a:p>
        </p:txBody>
      </p:sp>
      <p:sp>
        <p:nvSpPr>
          <p:cNvPr id="5" name="Foliennummernplatzhalter 4"/>
          <p:cNvSpPr>
            <a:spLocks noGrp="1"/>
          </p:cNvSpPr>
          <p:nvPr>
            <p:ph type="sldNum" sz="quarter" idx="12"/>
          </p:nvPr>
        </p:nvSpPr>
        <p:spPr bwMode="gray">
          <a:xfrm>
            <a:off x="1798114" y="6501433"/>
            <a:ext cx="676888" cy="118800"/>
          </a:xfrm>
        </p:spPr>
        <p:txBody>
          <a:bodyPr/>
          <a:lstStyle/>
          <a:p>
            <a:r>
              <a:rPr lang="en-US" dirty="0"/>
              <a:t>Slide </a:t>
            </a:r>
            <a:fld id="{619F89D8-7AE3-494A-97F3-03D680869632}" type="slidenum">
              <a:rPr lang="en-US" smtClean="0"/>
              <a:pPr/>
              <a:t>‹#›</a:t>
            </a:fld>
            <a:endParaRPr lang="en-US" dirty="0"/>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rgbClr val="116116"/>
                </a:solidFill>
              </a:defRPr>
            </a:lvl1pPr>
          </a:lstStyle>
          <a:p>
            <a:r>
              <a:rPr lang="en-US" dirty="0"/>
              <a:t>Click to edit Master title style</a:t>
            </a:r>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lide Number Placeholder 10">
            <a:extLst>
              <a:ext uri="{FF2B5EF4-FFF2-40B4-BE49-F238E27FC236}">
                <a16:creationId xmlns:a16="http://schemas.microsoft.com/office/drawing/2014/main" id="{476E4E77-C275-4445-8EE2-7B72ACDF41BD}"/>
              </a:ext>
            </a:extLst>
          </p:cNvPr>
          <p:cNvSpPr txBox="1">
            <a:spLocks/>
          </p:cNvSpPr>
          <p:nvPr userDrawn="1"/>
        </p:nvSpPr>
        <p:spPr bwMode="gray">
          <a:xfrm>
            <a:off x="1798114" y="6508666"/>
            <a:ext cx="676888" cy="118800"/>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r>
              <a:rPr lang="en-US"/>
              <a:t>Slide </a:t>
            </a:r>
            <a:fld id="{619F89D8-7AE3-494A-97F3-03D680869632}" type="slidenum">
              <a:rPr lang="en-US" smtClean="0"/>
              <a:pPr/>
              <a:t>‹#›</a:t>
            </a:fld>
            <a:endParaRPr lang="en-US" dirty="0"/>
          </a:p>
        </p:txBody>
      </p:sp>
      <p:sp>
        <p:nvSpPr>
          <p:cNvPr id="18" name="Date Placeholder 3">
            <a:extLst>
              <a:ext uri="{FF2B5EF4-FFF2-40B4-BE49-F238E27FC236}">
                <a16:creationId xmlns:a16="http://schemas.microsoft.com/office/drawing/2014/main" id="{E2A814EC-70FC-41B9-B10B-9B0CB7133474}"/>
              </a:ext>
            </a:extLst>
          </p:cNvPr>
          <p:cNvSpPr txBox="1">
            <a:spLocks/>
          </p:cNvSpPr>
          <p:nvPr userDrawn="1"/>
        </p:nvSpPr>
        <p:spPr bwMode="gray">
          <a:xfrm>
            <a:off x="332367" y="6489341"/>
            <a:ext cx="1162951" cy="118192"/>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fld id="{FFAB2352-921F-4DD8-A99A-A1474F6943FF}" type="datetime4">
              <a:rPr lang="en-US" smtClean="0"/>
              <a:pPr/>
              <a:t>September 27, 2019</a:t>
            </a:fld>
            <a:endParaRPr lang="en-US" dirty="0"/>
          </a:p>
        </p:txBody>
      </p:sp>
      <p:pic>
        <p:nvPicPr>
          <p:cNvPr id="19" name="Picture 18" descr="A close up of a logo&#10;&#10;Description automatically generated">
            <a:extLst>
              <a:ext uri="{FF2B5EF4-FFF2-40B4-BE49-F238E27FC236}">
                <a16:creationId xmlns:a16="http://schemas.microsoft.com/office/drawing/2014/main" id="{A43E60F6-7BD4-C047-ACAF-821BACD1399B}"/>
              </a:ext>
            </a:extLst>
          </p:cNvPr>
          <p:cNvPicPr>
            <a:picLocks noChangeAspect="1"/>
          </p:cNvPicPr>
          <p:nvPr userDrawn="1"/>
        </p:nvPicPr>
        <p:blipFill>
          <a:blip r:embed="rId2"/>
          <a:stretch>
            <a:fillRect/>
          </a:stretch>
        </p:blipFill>
        <p:spPr>
          <a:xfrm>
            <a:off x="9816859" y="215296"/>
            <a:ext cx="1807953" cy="432813"/>
          </a:xfrm>
          <a:prstGeom prst="rect">
            <a:avLst/>
          </a:prstGeom>
        </p:spPr>
      </p:pic>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C3EC54A-C632-4B8A-8DD8-4163ADA26599}" type="datetime4">
              <a:rPr lang="en-US" smtClean="0"/>
              <a:t>September 27,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lvl1pPr>
              <a:defRPr>
                <a:solidFill>
                  <a:srgbClr val="116116"/>
                </a:solidFill>
              </a:defRPr>
            </a:lvl1pPr>
          </a:lstStyle>
          <a:p>
            <a:r>
              <a:rPr lang="en-US" dirty="0"/>
              <a:t>Click to edit Master title style</a:t>
            </a:r>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dirty="0"/>
              <a:t>Click to edit Master subtitle style</a:t>
            </a:r>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8" name="Date Placeholder 3">
            <a:extLst>
              <a:ext uri="{FF2B5EF4-FFF2-40B4-BE49-F238E27FC236}">
                <a16:creationId xmlns:a16="http://schemas.microsoft.com/office/drawing/2014/main" id="{AA0C95EE-D0CA-41DC-A906-D0E4D529F425}"/>
              </a:ext>
            </a:extLst>
          </p:cNvPr>
          <p:cNvSpPr txBox="1">
            <a:spLocks/>
          </p:cNvSpPr>
          <p:nvPr userDrawn="1"/>
        </p:nvSpPr>
        <p:spPr bwMode="gray">
          <a:xfrm>
            <a:off x="320287" y="6491866"/>
            <a:ext cx="1162951" cy="118192"/>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fld id="{FFAB2352-921F-4DD8-A99A-A1474F6943FF}" type="datetime4">
              <a:rPr lang="en-US" smtClean="0"/>
              <a:pPr/>
              <a:t>September 27, 2019</a:t>
            </a:fld>
            <a:endParaRPr lang="en-US" dirty="0"/>
          </a:p>
        </p:txBody>
      </p:sp>
      <p:pic>
        <p:nvPicPr>
          <p:cNvPr id="21" name="Picture 20" descr="A close up of a logo&#10;&#10;Description automatically generated">
            <a:extLst>
              <a:ext uri="{FF2B5EF4-FFF2-40B4-BE49-F238E27FC236}">
                <a16:creationId xmlns:a16="http://schemas.microsoft.com/office/drawing/2014/main" id="{4DD6E0B7-145F-9140-9E75-1DE6EFAA1112}"/>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094DB61-25C8-4EF5-ACA6-394B43063948}"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8" name="Picture 17" descr="A close up of a logo&#10;&#10;Description automatically generated">
            <a:extLst>
              <a:ext uri="{FF2B5EF4-FFF2-40B4-BE49-F238E27FC236}">
                <a16:creationId xmlns:a16="http://schemas.microsoft.com/office/drawing/2014/main" id="{E5330D7D-B10C-CF4F-9D91-B83002A828CF}"/>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6B2BC20-ABC6-478C-8E1B-2165F3667B32}"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9" name="Picture 18" descr="A close up of a logo&#10;&#10;Description automatically generated">
            <a:extLst>
              <a:ext uri="{FF2B5EF4-FFF2-40B4-BE49-F238E27FC236}">
                <a16:creationId xmlns:a16="http://schemas.microsoft.com/office/drawing/2014/main" id="{4D966E41-CD62-9E4E-8D25-F2A69276E859}"/>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176D1A0-7D36-42FE-8B65-73ABE00A4B81}"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23" name="Picture 22" descr="A close up of a logo&#10;&#10;Description automatically generated">
            <a:extLst>
              <a:ext uri="{FF2B5EF4-FFF2-40B4-BE49-F238E27FC236}">
                <a16:creationId xmlns:a16="http://schemas.microsoft.com/office/drawing/2014/main" id="{CCA56FA1-8F6D-6645-A0CC-13D633E5963A}"/>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78EC23C-A2EE-4E37-B3CA-EB5FB6E0A626}"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pic>
        <p:nvPicPr>
          <p:cNvPr id="25" name="Picture 24" descr="A close up of a logo&#10;&#10;Description automatically generated">
            <a:extLst>
              <a:ext uri="{FF2B5EF4-FFF2-40B4-BE49-F238E27FC236}">
                <a16:creationId xmlns:a16="http://schemas.microsoft.com/office/drawing/2014/main" id="{F88933C5-2A77-2847-BFDD-47B6ECC09CDB}"/>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884551-BCA1-4427-92BF-DB5CAA0DDF08}"/>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rgbClr val="0C5B12"/>
                </a:solidFill>
              </a:rPr>
              <a:t>—</a:t>
            </a:r>
            <a:endParaRPr lang="en-US" sz="3200" b="1" dirty="0" err="1">
              <a:solidFill>
                <a:srgbClr val="0C5B12"/>
              </a:solidFill>
            </a:endParaRPr>
          </a:p>
        </p:txBody>
      </p:sp>
      <p:sp>
        <p:nvSpPr>
          <p:cNvPr id="5" name="Title 1">
            <a:extLst>
              <a:ext uri="{FF2B5EF4-FFF2-40B4-BE49-F238E27FC236}">
                <a16:creationId xmlns:a16="http://schemas.microsoft.com/office/drawing/2014/main" id="{FAC380CA-95DB-45F2-99D5-3A1E2DF54CD3}"/>
              </a:ext>
            </a:extLst>
          </p:cNvPr>
          <p:cNvSpPr>
            <a:spLocks noGrp="1"/>
          </p:cNvSpPr>
          <p:nvPr>
            <p:ph type="ctrTitle"/>
          </p:nvPr>
        </p:nvSpPr>
        <p:spPr bwMode="gray">
          <a:xfrm>
            <a:off x="335756" y="718060"/>
            <a:ext cx="11521282" cy="504000"/>
          </a:xfrm>
        </p:spPr>
        <p:txBody>
          <a:bodyPr lIns="0" tIns="0" rIns="0" bIns="0" anchor="b"/>
          <a:lstStyle>
            <a:lvl1pPr>
              <a:defRPr sz="3200">
                <a:solidFill>
                  <a:srgbClr val="116116"/>
                </a:solidFill>
              </a:defRPr>
            </a:lvl1pPr>
          </a:lstStyle>
          <a:p>
            <a:r>
              <a:rPr lang="en-US" dirty="0"/>
              <a:t>Click to edit Master title style</a:t>
            </a:r>
          </a:p>
        </p:txBody>
      </p:sp>
      <p:sp>
        <p:nvSpPr>
          <p:cNvPr id="6" name="Subtitle 2">
            <a:extLst>
              <a:ext uri="{FF2B5EF4-FFF2-40B4-BE49-F238E27FC236}">
                <a16:creationId xmlns:a16="http://schemas.microsoft.com/office/drawing/2014/main" id="{EE182003-2699-4135-A685-461A4D33947D}"/>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3" name="Picture 2" descr="A close up of a logo&#10;&#10;Description automatically generated">
            <a:extLst>
              <a:ext uri="{FF2B5EF4-FFF2-40B4-BE49-F238E27FC236}">
                <a16:creationId xmlns:a16="http://schemas.microsoft.com/office/drawing/2014/main" id="{27143D89-888B-4F48-9086-5032100D101B}"/>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B49FC10-E749-4C4C-8DA8-5C5C82B618BE}"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9" name="Picture 18" descr="A close up of a logo&#10;&#10;Description automatically generated">
            <a:extLst>
              <a:ext uri="{FF2B5EF4-FFF2-40B4-BE49-F238E27FC236}">
                <a16:creationId xmlns:a16="http://schemas.microsoft.com/office/drawing/2014/main" id="{1E66CBB3-14BD-C54A-9038-16C23A03F8D6}"/>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15E654D-F1FE-47BD-AEB4-A952F2E268AF}"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23" name="Picture 22" descr="A close up of a logo&#10;&#10;Description automatically generated">
            <a:extLst>
              <a:ext uri="{FF2B5EF4-FFF2-40B4-BE49-F238E27FC236}">
                <a16:creationId xmlns:a16="http://schemas.microsoft.com/office/drawing/2014/main" id="{E4739C42-4B17-4D42-812C-64C211651896}"/>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close up of a logo&#10;&#10;Description automatically generated">
            <a:extLst>
              <a:ext uri="{FF2B5EF4-FFF2-40B4-BE49-F238E27FC236}">
                <a16:creationId xmlns:a16="http://schemas.microsoft.com/office/drawing/2014/main" id="{0D3EFD3F-A39E-CC45-862A-480AE24173EA}"/>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79F5AED-CDE6-4CF9-A19E-ACD3A4FD6C29}"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25" name="Picture 24" descr="A close up of a logo&#10;&#10;Description automatically generated">
            <a:extLst>
              <a:ext uri="{FF2B5EF4-FFF2-40B4-BE49-F238E27FC236}">
                <a16:creationId xmlns:a16="http://schemas.microsoft.com/office/drawing/2014/main" id="{E5D8ECB7-0D2F-CA4F-A69C-0FE2461E627B}"/>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31"/>
          </p:nvPr>
        </p:nvSpPr>
        <p:spPr bwMode="gray"/>
        <p:txBody>
          <a:bodyPr/>
          <a:lstStyle/>
          <a:p>
            <a:fld id="{DF793CCD-C37B-40CA-9C03-8963978AEAF0}" type="datetime4">
              <a:rPr lang="en-US" smtClean="0"/>
              <a:t>September 27, 2019</a:t>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pPr/>
              <a:t>‹#›</a:t>
            </a:fld>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25" name="Picture 24" descr="A close up of a logo&#10;&#10;Description automatically generated">
            <a:extLst>
              <a:ext uri="{FF2B5EF4-FFF2-40B4-BE49-F238E27FC236}">
                <a16:creationId xmlns:a16="http://schemas.microsoft.com/office/drawing/2014/main" id="{6FEF2575-F8DA-BC46-8EA3-5093A97A24F6}"/>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4" name="Picture 13" descr="A close up of a logo&#10;&#10;Description automatically generated">
            <a:extLst>
              <a:ext uri="{FF2B5EF4-FFF2-40B4-BE49-F238E27FC236}">
                <a16:creationId xmlns:a16="http://schemas.microsoft.com/office/drawing/2014/main" id="{222390C3-881B-F34E-B4A7-647B8F06C8DB}"/>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close up of a logo&#10;&#10;Description automatically generated">
            <a:extLst>
              <a:ext uri="{FF2B5EF4-FFF2-40B4-BE49-F238E27FC236}">
                <a16:creationId xmlns:a16="http://schemas.microsoft.com/office/drawing/2014/main" id="{97186C1B-8A40-0143-8FE7-8F78D850570E}"/>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September 27, 2019</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p>
        </p:txBody>
      </p:sp>
      <p:pic>
        <p:nvPicPr>
          <p:cNvPr id="16" name="Picture 15" descr="A close up of a logo&#10;&#10;Description automatically generated">
            <a:extLst>
              <a:ext uri="{FF2B5EF4-FFF2-40B4-BE49-F238E27FC236}">
                <a16:creationId xmlns:a16="http://schemas.microsoft.com/office/drawing/2014/main" id="{3F9A1FF5-7984-4C44-B42D-D73FFF616E56}"/>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September 27,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descr="A close up of a logo&#10;&#10;Description automatically generated">
            <a:extLst>
              <a:ext uri="{FF2B5EF4-FFF2-40B4-BE49-F238E27FC236}">
                <a16:creationId xmlns:a16="http://schemas.microsoft.com/office/drawing/2014/main" id="{020CED00-15BB-694B-9FFB-F0CB6025AF6F}"/>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September 27, 2019</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pic>
        <p:nvPicPr>
          <p:cNvPr id="13" name="Picture 12" descr="A close up of a logo&#10;&#10;Description automatically generated">
            <a:extLst>
              <a:ext uri="{FF2B5EF4-FFF2-40B4-BE49-F238E27FC236}">
                <a16:creationId xmlns:a16="http://schemas.microsoft.com/office/drawing/2014/main" id="{9820C9CB-689C-DD43-9E42-3DFC5FF36149}"/>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8"/>
          </p:nvPr>
        </p:nvSpPr>
        <p:spPr bwMode="gray"/>
        <p:txBody>
          <a:bodyPr/>
          <a:lstStyle/>
          <a:p>
            <a:fld id="{F7AFF65D-AAB4-46ED-A858-A6BA48891152}" type="datetime4">
              <a:rPr lang="en-US" smtClean="0"/>
              <a:t>September 27, 2019</a:t>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7" name="Title 6"/>
          <p:cNvSpPr>
            <a:spLocks noGrp="1"/>
          </p:cNvSpPr>
          <p:nvPr>
            <p:ph type="title"/>
          </p:nvPr>
        </p:nvSpPr>
        <p:spPr bwMode="gray"/>
        <p:txBody>
          <a:bodyPr/>
          <a:lstStyle>
            <a:lvl1pPr>
              <a:defRPr>
                <a:solidFill>
                  <a:srgbClr val="116116"/>
                </a:solidFill>
              </a:defRPr>
            </a:lvl1pPr>
          </a:lstStyle>
          <a:p>
            <a:r>
              <a:rPr lang="en-US" dirty="0"/>
              <a:t>Click to edit Master title style</a:t>
            </a:r>
          </a:p>
        </p:txBody>
      </p:sp>
      <p:pic>
        <p:nvPicPr>
          <p:cNvPr id="8" name="Picture 7" descr="A close up of a logo&#10;&#10;Description automatically generated">
            <a:extLst>
              <a:ext uri="{FF2B5EF4-FFF2-40B4-BE49-F238E27FC236}">
                <a16:creationId xmlns:a16="http://schemas.microsoft.com/office/drawing/2014/main" id="{76C8559C-1DD3-8644-AC3F-C43214189C79}"/>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6E7D5807-0F83-4687-8EA8-403E998DE912}" type="datetime4">
              <a:rPr lang="en-US" smtClean="0"/>
              <a:t>September 27, 2019</a:t>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pPr/>
              <a:t>‹#›</a:t>
            </a:fld>
            <a:endParaRPr lang="en-US" dirty="0"/>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6" name="Picture 15" descr="A close up of a logo&#10;&#10;Description automatically generated">
            <a:extLst>
              <a:ext uri="{FF2B5EF4-FFF2-40B4-BE49-F238E27FC236}">
                <a16:creationId xmlns:a16="http://schemas.microsoft.com/office/drawing/2014/main" id="{9C857AF6-0A82-E646-9351-457E8B683D97}"/>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September 27, 2019</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close up of a logo&#10;&#10;Description automatically generated">
            <a:extLst>
              <a:ext uri="{FF2B5EF4-FFF2-40B4-BE49-F238E27FC236}">
                <a16:creationId xmlns:a16="http://schemas.microsoft.com/office/drawing/2014/main" id="{78C624C9-86E1-144C-8E5D-4CCBE8B72FB2}"/>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September 27, 2019</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A close up of a logo&#10;&#10;Description automatically generated">
            <a:extLst>
              <a:ext uri="{FF2B5EF4-FFF2-40B4-BE49-F238E27FC236}">
                <a16:creationId xmlns:a16="http://schemas.microsoft.com/office/drawing/2014/main" id="{8F99914E-821B-2B4D-B3CB-9AC87DC6B9D3}"/>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23513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305949"/>
            <a:ext cx="9299991"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9299991"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61108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6"/>
          </p:nvPr>
        </p:nvSpPr>
        <p:spPr bwMode="gray"/>
        <p:txBody>
          <a:bodyPr/>
          <a:lstStyle/>
          <a:p>
            <a:fld id="{D7448BAD-718D-41D5-B039-249ED06F3A4A}" type="datetime4">
              <a:rPr lang="en-US" smtClean="0"/>
              <a:t>September 27, 2019</a:t>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5" name="Picture 14" descr="A close up of a logo&#10;&#10;Description automatically generated">
            <a:extLst>
              <a:ext uri="{FF2B5EF4-FFF2-40B4-BE49-F238E27FC236}">
                <a16:creationId xmlns:a16="http://schemas.microsoft.com/office/drawing/2014/main" id="{31B29C86-842A-8849-9B90-D89F80781BB0}"/>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7"/>
          </p:nvPr>
        </p:nvSpPr>
        <p:spPr bwMode="gray"/>
        <p:txBody>
          <a:bodyPr/>
          <a:lstStyle/>
          <a:p>
            <a:fld id="{AFC62351-A650-4DF6-986F-78B25B039145}" type="datetime4">
              <a:rPr lang="en-US" smtClean="0"/>
              <a:t>September 27, 2019</a:t>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pPr/>
              <a:t>‹#›</a:t>
            </a:fld>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6" name="Picture 15" descr="A close up of a logo&#10;&#10;Description automatically generated">
            <a:extLst>
              <a:ext uri="{FF2B5EF4-FFF2-40B4-BE49-F238E27FC236}">
                <a16:creationId xmlns:a16="http://schemas.microsoft.com/office/drawing/2014/main" id="{EAC77B78-0017-D147-8814-83B01223B336}"/>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9" name="Straight Connector 13"/>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ED4418A7-E8E0-42C3-AC0C-9BF91949BA0B}" type="datetime4">
              <a:rPr lang="en-US" smtClean="0"/>
              <a:t>September 27, 2019</a:t>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pPr/>
              <a:t>‹#›</a:t>
            </a:fld>
            <a:endParaRPr lang="en-US" dirty="0"/>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1</a:t>
            </a:r>
            <a:endParaRPr lang="en-GB" dirty="0"/>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2</a:t>
            </a:r>
            <a:endParaRPr lang="en-GB" dirty="0"/>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3</a:t>
            </a:r>
            <a:endParaRPr lang="en-GB" dirty="0"/>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4</a:t>
            </a:r>
            <a:endParaRPr lang="en-GB" dirty="0"/>
          </a:p>
        </p:txBody>
      </p:sp>
    </p:spTree>
    <p:extLst>
      <p:ext uri="{BB962C8B-B14F-4D97-AF65-F5344CB8AC3E}">
        <p14:creationId xmlns:p14="http://schemas.microsoft.com/office/powerpoint/2010/main" val="40332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35"/>
          </p:nvPr>
        </p:nvSpPr>
        <p:spPr bwMode="gray"/>
        <p:txBody>
          <a:bodyPr/>
          <a:lstStyle/>
          <a:p>
            <a:fld id="{61D1DE91-E2DE-4375-B4FF-ECFCEDDDCBE0}" type="datetime4">
              <a:rPr lang="en-US" smtClean="0"/>
              <a:t>September 27, 2019</a:t>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pPr/>
              <a:t>‹#›</a:t>
            </a:fld>
            <a:endParaRPr lang="en-US" dirty="0"/>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0C3FEDD-2DA3-4289-9B1F-96211D1B5114}"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A1F808C0-290B-4263-8A52-B569B4875133}" type="datetime4">
              <a:rPr lang="en-US" smtClean="0"/>
              <a:pPr/>
              <a:t>September 27, 2019</a:t>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p>
            <a:fld id="{A1F808C0-290B-4263-8A52-B569B4875133}" type="datetime4">
              <a:rPr lang="en-US" smtClean="0"/>
              <a:t>September 27, 2019</a:t>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pPr/>
              <a:t>‹#›</a:t>
            </a:fld>
            <a:endParaRPr lang="en-US" dirty="0"/>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lvl1pPr>
              <a:defRPr>
                <a:latin typeface="Gilroy"/>
              </a:defRPr>
            </a:lvl1pPr>
            <a:lvl2pPr>
              <a:defRPr>
                <a:latin typeface="Gilroy"/>
              </a:defRPr>
            </a:lvl2pPr>
            <a:lvl3pPr>
              <a:defRPr>
                <a:latin typeface="Gilroy"/>
              </a:defRPr>
            </a:lvl3pPr>
            <a:lvl4pPr>
              <a:defRPr>
                <a:latin typeface="Gilroy"/>
              </a:defRPr>
            </a:lvl4pPr>
            <a:lvl5pPr>
              <a:defRPr>
                <a:latin typeface="Gilro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gray">
          <a:xfrm>
            <a:off x="333264" y="682313"/>
            <a:ext cx="11520000" cy="396000"/>
          </a:xfrm>
        </p:spPr>
        <p:txBody>
          <a:bodyPr/>
          <a:lstStyle>
            <a:lvl1pPr>
              <a:defRPr>
                <a:solidFill>
                  <a:srgbClr val="116116"/>
                </a:solidFill>
              </a:defRPr>
            </a:lvl1pPr>
          </a:lstStyle>
          <a:p>
            <a:r>
              <a:rPr lang="en-US" dirty="0"/>
              <a:t>Click to edit Master title style</a:t>
            </a:r>
          </a:p>
        </p:txBody>
      </p:sp>
      <p:sp>
        <p:nvSpPr>
          <p:cNvPr id="4" name="Date Placeholder 3"/>
          <p:cNvSpPr>
            <a:spLocks noGrp="1"/>
          </p:cNvSpPr>
          <p:nvPr>
            <p:ph type="dt" sz="half" idx="18"/>
          </p:nvPr>
        </p:nvSpPr>
        <p:spPr bwMode="gray"/>
        <p:txBody>
          <a:bodyPr/>
          <a:lstStyle/>
          <a:p>
            <a:fld id="{FFAB2352-921F-4DD8-A99A-A1474F6943FF}" type="datetime4">
              <a:rPr lang="en-US" smtClean="0"/>
              <a:t>September 27, 2019</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0D3B5B89-B830-3E4C-88FA-6941FAA0A8C8}"/>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0479A72-920A-415B-8469-E7772A79C549}"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lvl1pPr>
              <a:defRPr>
                <a:solidFill>
                  <a:srgbClr val="116116"/>
                </a:solidFill>
              </a:defRPr>
            </a:lvl1pPr>
          </a:lstStyle>
          <a:p>
            <a:r>
              <a:rPr lang="en-US" dirty="0"/>
              <a:t>Click to edit Master title style</a:t>
            </a:r>
          </a:p>
        </p:txBody>
      </p:sp>
      <p:sp>
        <p:nvSpPr>
          <p:cNvPr id="4" name="Date Placeholder 3"/>
          <p:cNvSpPr>
            <a:spLocks noGrp="1"/>
          </p:cNvSpPr>
          <p:nvPr>
            <p:ph type="dt" sz="half" idx="18"/>
          </p:nvPr>
        </p:nvSpPr>
        <p:spPr bwMode="gray"/>
        <p:txBody>
          <a:bodyPr/>
          <a:lstStyle/>
          <a:p>
            <a:fld id="{FFAB2352-921F-4DD8-A99A-A1474F6943FF}" type="datetime4">
              <a:rPr lang="en-US" smtClean="0"/>
              <a:t>September 27, 2019</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descr="A close up of a logo&#10;&#10;Description automatically generated">
            <a:extLst>
              <a:ext uri="{FF2B5EF4-FFF2-40B4-BE49-F238E27FC236}">
                <a16:creationId xmlns:a16="http://schemas.microsoft.com/office/drawing/2014/main" id="{8D09A4E4-C1D5-7E42-BECE-1A977E9767FE}"/>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solidFill>
                  <a:srgbClr val="116116"/>
                </a:solidFill>
              </a:defRPr>
            </a:lvl1pPr>
          </a:lstStyle>
          <a:p>
            <a:r>
              <a:rPr lang="en-US" dirty="0"/>
              <a:t>Click to edit Master title style</a:t>
            </a:r>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7488BFE-015E-452C-932B-DB979AC8F282}"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B3A6C125-FBE7-0C4E-A5D7-687A9C7801CE}"/>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solidFill>
                  <a:srgbClr val="116116"/>
                </a:solidFill>
              </a:defRPr>
            </a:lvl1pPr>
          </a:lstStyle>
          <a:p>
            <a:r>
              <a:rPr lang="en-US" dirty="0"/>
              <a:t>Click to edit Master title style</a:t>
            </a:r>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31" name="Picture 30" descr="A close up of a logo&#10;&#10;Description automatically generated">
            <a:extLst>
              <a:ext uri="{FF2B5EF4-FFF2-40B4-BE49-F238E27FC236}">
                <a16:creationId xmlns:a16="http://schemas.microsoft.com/office/drawing/2014/main" id="{012092D1-D159-B142-A3E5-31807F3045DE}"/>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September 27,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pic>
        <p:nvPicPr>
          <p:cNvPr id="31" name="Picture 30" descr="A close up of a logo&#10;&#10;Description automatically generated">
            <a:extLst>
              <a:ext uri="{FF2B5EF4-FFF2-40B4-BE49-F238E27FC236}">
                <a16:creationId xmlns:a16="http://schemas.microsoft.com/office/drawing/2014/main" id="{E3D28353-A83A-5A4E-B68F-82C4ABF6FB2C}"/>
              </a:ext>
            </a:extLst>
          </p:cNvPr>
          <p:cNvPicPr>
            <a:picLocks noChangeAspect="1"/>
          </p:cNvPicPr>
          <p:nvPr userDrawn="1"/>
        </p:nvPicPr>
        <p:blipFill>
          <a:blip r:embed="rId2"/>
          <a:stretch>
            <a:fillRect/>
          </a:stretch>
        </p:blipFill>
        <p:spPr>
          <a:xfrm>
            <a:off x="9816859" y="198043"/>
            <a:ext cx="1807953" cy="432813"/>
          </a:xfrm>
          <a:prstGeom prst="rect">
            <a:avLst/>
          </a:prstGeom>
        </p:spPr>
      </p:pic>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en-US" dirty="0"/>
              <a:t>Click to edit Master title style</a:t>
            </a:r>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2016A11-4950-4F3F-938B-45DEE5F72969}" type="datetime4">
              <a:rPr lang="en-US" smtClean="0"/>
              <a:pPr/>
              <a:t>September 27, 2019</a:t>
            </a:fld>
            <a:endParaRPr lang="en-US" dirty="0"/>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pPr/>
              <a:t>‹#›</a:t>
            </a:fld>
            <a:endParaRPr lang="en-US" dirty="0"/>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54" r:id="rId1"/>
    <p:sldLayoutId id="2147483657" r:id="rId2"/>
    <p:sldLayoutId id="2147483658" r:id="rId3"/>
    <p:sldLayoutId id="2147483653" r:id="rId4"/>
    <p:sldLayoutId id="2147483650" r:id="rId5"/>
    <p:sldLayoutId id="2147483691" r:id="rId6"/>
    <p:sldLayoutId id="2147483661" r:id="rId7"/>
    <p:sldLayoutId id="2147483696" r:id="rId8"/>
    <p:sldLayoutId id="2147483663" r:id="rId9"/>
    <p:sldLayoutId id="2147483662" r:id="rId10"/>
    <p:sldLayoutId id="2147483664" r:id="rId11"/>
    <p:sldLayoutId id="2147483692" r:id="rId12"/>
    <p:sldLayoutId id="2147483693" r:id="rId13"/>
    <p:sldLayoutId id="2147483665" r:id="rId14"/>
    <p:sldLayoutId id="2147483667" r:id="rId15"/>
    <p:sldLayoutId id="2147483668" r:id="rId16"/>
    <p:sldLayoutId id="2147483669" r:id="rId17"/>
    <p:sldLayoutId id="2147483670" r:id="rId18"/>
    <p:sldLayoutId id="2147483700" r:id="rId19"/>
    <p:sldLayoutId id="2147483659" r:id="rId20"/>
    <p:sldLayoutId id="2147483660" r:id="rId21"/>
    <p:sldLayoutId id="2147483694" r:id="rId22"/>
    <p:sldLayoutId id="2147483677" r:id="rId23"/>
    <p:sldLayoutId id="2147483679" r:id="rId24"/>
    <p:sldLayoutId id="2147483680" r:id="rId25"/>
    <p:sldLayoutId id="2147483666" r:id="rId26"/>
    <p:sldLayoutId id="2147483672" r:id="rId27"/>
    <p:sldLayoutId id="2147483673" r:id="rId28"/>
    <p:sldLayoutId id="2147483674" r:id="rId29"/>
    <p:sldLayoutId id="2147483675" r:id="rId30"/>
    <p:sldLayoutId id="2147483676" r:id="rId31"/>
    <p:sldLayoutId id="2147483701" r:id="rId32"/>
    <p:sldLayoutId id="2147483681" r:id="rId33"/>
    <p:sldLayoutId id="2147483682" r:id="rId34"/>
    <p:sldLayoutId id="2147483702" r:id="rId35"/>
    <p:sldLayoutId id="2147483703" r:id="rId36"/>
    <p:sldLayoutId id="2147483699" r:id="rId37"/>
    <p:sldLayoutId id="2147483695" r:id="rId38"/>
    <p:sldLayoutId id="2147483683" r:id="rId39"/>
    <p:sldLayoutId id="2147483684" r:id="rId40"/>
    <p:sldLayoutId id="2147483698" r:id="rId41"/>
    <p:sldLayoutId id="2147483697" r:id="rId42"/>
    <p:sldLayoutId id="2147483685" r:id="rId43"/>
    <p:sldLayoutId id="2147483686" r:id="rId44"/>
    <p:sldLayoutId id="2147483687" r:id="rId45"/>
    <p:sldLayoutId id="2147483688" r:id="rId46"/>
    <p:sldLayoutId id="2147483689" r:id="rId47"/>
    <p:sldLayoutId id="2147483705" r:id="rId48"/>
    <p:sldLayoutId id="2147483651" r:id="rId49"/>
    <p:sldLayoutId id="2147483652"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Gilroy"/>
          <a:ea typeface="+mj-ea"/>
          <a:cs typeface="Calibri" panose="020F0502020204030204" pitchFamily="34" charset="0"/>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Gilroy"/>
          <a:ea typeface="+mn-ea"/>
          <a:cs typeface="Calibri Light" panose="020F0302020204030204" pitchFamily="34" charset="0"/>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Gilroy"/>
          <a:ea typeface="+mn-ea"/>
          <a:cs typeface="Calibri Light" panose="020F0302020204030204" pitchFamily="34" charset="0"/>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7469" userDrawn="1">
          <p15:clr>
            <a:srgbClr val="F26B43"/>
          </p15:clr>
        </p15:guide>
        <p15:guide id="3" pos="212" userDrawn="1">
          <p15:clr>
            <a:srgbClr val="F26B43"/>
          </p15:clr>
        </p15:guide>
        <p15:guide id="4" orient="horz" pos="3726" userDrawn="1">
          <p15:clr>
            <a:srgbClr val="F26B43"/>
          </p15:clr>
        </p15:guide>
        <p15:guide id="5" pos="3840" userDrawn="1">
          <p15:clr>
            <a:srgbClr val="F26B43"/>
          </p15:clr>
        </p15:guide>
        <p15:guide id="6" orient="horz" pos="24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2.png"/><Relationship Id="rId4" Type="http://schemas.openxmlformats.org/officeDocument/2006/relationships/diagramQuickStyle" Target="../diagrams/quickStyle1.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F98572-7C60-4642-86EE-72925679E780}"/>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5D2E19CC-9C40-4BCA-AC6C-8BBF0AF13833}"/>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7C893C45-A85D-4709-8411-8825817CBA5F}"/>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D5065EB9-CE5D-4849-93B7-94974529DC88}"/>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2025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4F8A8-5985-4A76-983A-E0823DFFABCB}"/>
              </a:ext>
            </a:extLst>
          </p:cNvPr>
          <p:cNvSpPr>
            <a:spLocks noGrp="1"/>
          </p:cNvSpPr>
          <p:nvPr>
            <p:ph sz="quarter" idx="21"/>
          </p:nvPr>
        </p:nvSpPr>
        <p:spPr/>
        <p:txBody>
          <a:bodyPr/>
          <a:lstStyle/>
          <a:p>
            <a:pPr marL="285750" indent="-285750">
              <a:buFont typeface="Arial" panose="020B0604020202020204" pitchFamily="34" charset="0"/>
              <a:buChar char="•"/>
            </a:pPr>
            <a:r>
              <a:rPr lang="en-US" dirty="0">
                <a:latin typeface="Gilroy" pitchFamily="2" charset="77"/>
              </a:rPr>
              <a:t>In a first phase the  business model focuses on an niche marked</a:t>
            </a:r>
          </a:p>
          <a:p>
            <a:pPr marL="465768" lvl="1" indent="-285750">
              <a:buFont typeface="Arial" panose="020B0604020202020204" pitchFamily="34" charset="0"/>
              <a:buChar char="•"/>
            </a:pPr>
            <a:r>
              <a:rPr lang="de-CH" dirty="0">
                <a:latin typeface="Gilroy" pitchFamily="2" charset="77"/>
              </a:rPr>
              <a:t>I</a:t>
            </a:r>
            <a:r>
              <a:rPr lang="en-US" dirty="0">
                <a:latin typeface="Gilroy" pitchFamily="2" charset="77"/>
              </a:rPr>
              <a:t>t focuses only on Students which are seeking for internships.</a:t>
            </a:r>
          </a:p>
          <a:p>
            <a:pPr marL="465768" lvl="1" indent="-285750">
              <a:buFont typeface="Arial" panose="020B0604020202020204" pitchFamily="34" charset="0"/>
              <a:buChar char="•"/>
            </a:pPr>
            <a:endParaRPr lang="en-US" dirty="0">
              <a:latin typeface="Gilroy" pitchFamily="2" charset="77"/>
            </a:endParaRPr>
          </a:p>
          <a:p>
            <a:pPr marL="285750" indent="-285750">
              <a:buFont typeface="Arial" panose="020B0604020202020204" pitchFamily="34" charset="0"/>
              <a:buChar char="•"/>
            </a:pPr>
            <a:endParaRPr lang="en-US" dirty="0">
              <a:latin typeface="Gilroy" pitchFamily="2" charset="77"/>
            </a:endParaRPr>
          </a:p>
        </p:txBody>
      </p:sp>
      <p:sp>
        <p:nvSpPr>
          <p:cNvPr id="3" name="Title 2">
            <a:extLst>
              <a:ext uri="{FF2B5EF4-FFF2-40B4-BE49-F238E27FC236}">
                <a16:creationId xmlns:a16="http://schemas.microsoft.com/office/drawing/2014/main" id="{3310AFB2-1CB3-4D21-87E1-91C72390169A}"/>
              </a:ext>
            </a:extLst>
          </p:cNvPr>
          <p:cNvSpPr>
            <a:spLocks noGrp="1"/>
          </p:cNvSpPr>
          <p:nvPr>
            <p:ph type="title"/>
          </p:nvPr>
        </p:nvSpPr>
        <p:spPr/>
        <p:txBody>
          <a:bodyPr/>
          <a:lstStyle/>
          <a:p>
            <a:r>
              <a:rPr lang="en-US" dirty="0">
                <a:latin typeface="Gilroy" pitchFamily="2" charset="77"/>
              </a:rPr>
              <a:t>Target Group, Market</a:t>
            </a:r>
          </a:p>
        </p:txBody>
      </p:sp>
      <p:sp>
        <p:nvSpPr>
          <p:cNvPr id="4" name="Date Placeholder 3">
            <a:extLst>
              <a:ext uri="{FF2B5EF4-FFF2-40B4-BE49-F238E27FC236}">
                <a16:creationId xmlns:a16="http://schemas.microsoft.com/office/drawing/2014/main" id="{E2A2E3D1-15F8-48B9-9AC4-03E40DF1A766}"/>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EDEAFDED-113F-42C5-B76D-23EC2BAF3263}"/>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D4A81318-427E-4F62-97DF-2B471B9FB5A0}"/>
              </a:ext>
            </a:extLst>
          </p:cNvPr>
          <p:cNvSpPr>
            <a:spLocks noGrp="1"/>
          </p:cNvSpPr>
          <p:nvPr>
            <p:ph type="sldNum" sz="quarter" idx="20"/>
          </p:nvPr>
        </p:nvSpPr>
        <p:spPr/>
        <p:txBody>
          <a:bodyPr/>
          <a:lstStyle/>
          <a:p>
            <a:r>
              <a:rPr lang="en-US"/>
              <a:t>Slide </a:t>
            </a:r>
            <a:fld id="{619F89D8-7AE3-494A-97F3-03D680869632}" type="slidenum">
              <a:rPr lang="en-US" smtClean="0"/>
              <a:pPr/>
              <a:t>10</a:t>
            </a:fld>
            <a:endParaRPr lang="en-US" dirty="0"/>
          </a:p>
        </p:txBody>
      </p:sp>
      <p:sp>
        <p:nvSpPr>
          <p:cNvPr id="7" name="Subtitle 6">
            <a:extLst>
              <a:ext uri="{FF2B5EF4-FFF2-40B4-BE49-F238E27FC236}">
                <a16:creationId xmlns:a16="http://schemas.microsoft.com/office/drawing/2014/main" id="{2524F8BF-54AC-46DB-B7DD-5B58A25058EF}"/>
              </a:ext>
            </a:extLst>
          </p:cNvPr>
          <p:cNvSpPr>
            <a:spLocks noGrp="1"/>
          </p:cNvSpPr>
          <p:nvPr>
            <p:ph type="subTitle" idx="13"/>
          </p:nvPr>
        </p:nvSpPr>
        <p:spPr/>
        <p:txBody>
          <a:bodyPr/>
          <a:lstStyle/>
          <a:p>
            <a:r>
              <a:rPr lang="en-US" b="1" dirty="0">
                <a:latin typeface="Gilroy SemiBold" pitchFamily="2" charset="77"/>
              </a:rPr>
              <a:t>Multi-sided platform, niche marked</a:t>
            </a:r>
          </a:p>
        </p:txBody>
      </p:sp>
      <p:sp>
        <p:nvSpPr>
          <p:cNvPr id="8" name="Rectangle: Folded Corner 7">
            <a:extLst>
              <a:ext uri="{FF2B5EF4-FFF2-40B4-BE49-F238E27FC236}">
                <a16:creationId xmlns:a16="http://schemas.microsoft.com/office/drawing/2014/main" id="{F11F7DAF-F1A7-4449-B213-F1051A3B1E22}"/>
              </a:ext>
            </a:extLst>
          </p:cNvPr>
          <p:cNvSpPr/>
          <p:nvPr/>
        </p:nvSpPr>
        <p:spPr bwMode="gray">
          <a:xfrm>
            <a:off x="6184900" y="-1765300"/>
            <a:ext cx="5270500" cy="1435099"/>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whom have you created your project, product or service? What are size and characteristics of your target group?</a:t>
            </a:r>
            <a:endParaRPr lang="en-US" sz="1400" dirty="0">
              <a:solidFill>
                <a:schemeClr val="tx1"/>
              </a:solidFill>
            </a:endParaRPr>
          </a:p>
        </p:txBody>
      </p:sp>
    </p:spTree>
    <p:extLst>
      <p:ext uri="{BB962C8B-B14F-4D97-AF65-F5344CB8AC3E}">
        <p14:creationId xmlns:p14="http://schemas.microsoft.com/office/powerpoint/2010/main" val="226931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800F49-6760-491D-B66B-9561C1DA191D}"/>
              </a:ext>
            </a:extLst>
          </p:cNvPr>
          <p:cNvGraphicFramePr>
            <a:graphicFrameLocks noGrp="1"/>
          </p:cNvGraphicFramePr>
          <p:nvPr>
            <p:ph sz="quarter" idx="21"/>
            <p:extLst>
              <p:ext uri="{D42A27DB-BD31-4B8C-83A1-F6EECF244321}">
                <p14:modId xmlns:p14="http://schemas.microsoft.com/office/powerpoint/2010/main" val="3846592326"/>
              </p:ext>
            </p:extLst>
          </p:nvPr>
        </p:nvGraphicFramePr>
        <p:xfrm>
          <a:off x="331788" y="1931988"/>
          <a:ext cx="11520487" cy="398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35796C28-550C-4C57-8743-A64C1C0B1217}"/>
              </a:ext>
            </a:extLst>
          </p:cNvPr>
          <p:cNvSpPr>
            <a:spLocks noGrp="1"/>
          </p:cNvSpPr>
          <p:nvPr>
            <p:ph type="title"/>
          </p:nvPr>
        </p:nvSpPr>
        <p:spPr/>
        <p:txBody>
          <a:bodyPr/>
          <a:lstStyle/>
          <a:p>
            <a:r>
              <a:rPr lang="de-CH" dirty="0"/>
              <a:t>Value </a:t>
            </a:r>
            <a:r>
              <a:rPr lang="de-CH" dirty="0" err="1"/>
              <a:t>Creation</a:t>
            </a:r>
            <a:endParaRPr lang="en-US" dirty="0"/>
          </a:p>
        </p:txBody>
      </p:sp>
      <p:sp>
        <p:nvSpPr>
          <p:cNvPr id="4" name="Date Placeholder 3">
            <a:extLst>
              <a:ext uri="{FF2B5EF4-FFF2-40B4-BE49-F238E27FC236}">
                <a16:creationId xmlns:a16="http://schemas.microsoft.com/office/drawing/2014/main" id="{2E652C00-44B1-48E0-BCBE-97864A9C90C9}"/>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9023570F-D2D4-4693-B642-0C656886DBE8}"/>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7B14722F-1D3C-401A-B32C-EE7A0E4BB9C0}"/>
              </a:ext>
            </a:extLst>
          </p:cNvPr>
          <p:cNvSpPr>
            <a:spLocks noGrp="1"/>
          </p:cNvSpPr>
          <p:nvPr>
            <p:ph type="sldNum" sz="quarter" idx="20"/>
          </p:nvPr>
        </p:nvSpPr>
        <p:spPr/>
        <p:txBody>
          <a:bodyPr/>
          <a:lstStyle/>
          <a:p>
            <a:r>
              <a:rPr lang="en-US"/>
              <a:t>Slide </a:t>
            </a:r>
            <a:fld id="{619F89D8-7AE3-494A-97F3-03D680869632}" type="slidenum">
              <a:rPr lang="en-US" smtClean="0"/>
              <a:pPr/>
              <a:t>11</a:t>
            </a:fld>
            <a:endParaRPr lang="en-US" dirty="0"/>
          </a:p>
        </p:txBody>
      </p:sp>
      <p:sp>
        <p:nvSpPr>
          <p:cNvPr id="7" name="Subtitle 6">
            <a:extLst>
              <a:ext uri="{FF2B5EF4-FFF2-40B4-BE49-F238E27FC236}">
                <a16:creationId xmlns:a16="http://schemas.microsoft.com/office/drawing/2014/main" id="{C0AF9EC1-40C7-4B4E-A03F-5C4F29D496AC}"/>
              </a:ext>
            </a:extLst>
          </p:cNvPr>
          <p:cNvSpPr>
            <a:spLocks noGrp="1"/>
          </p:cNvSpPr>
          <p:nvPr>
            <p:ph type="subTitle" idx="13"/>
          </p:nvPr>
        </p:nvSpPr>
        <p:spPr/>
        <p:txBody>
          <a:bodyPr/>
          <a:lstStyle/>
          <a:p>
            <a:r>
              <a:rPr lang="en-US" dirty="0">
                <a:latin typeface="Gilroy" pitchFamily="2" charset="77"/>
              </a:rPr>
              <a:t>Customer Relationship, Distribution and Customer Segments</a:t>
            </a:r>
            <a:endParaRPr lang="en-US" dirty="0"/>
          </a:p>
        </p:txBody>
      </p:sp>
      <p:pic>
        <p:nvPicPr>
          <p:cNvPr id="9" name="Grafik 20">
            <a:extLst>
              <a:ext uri="{FF2B5EF4-FFF2-40B4-BE49-F238E27FC236}">
                <a16:creationId xmlns:a16="http://schemas.microsoft.com/office/drawing/2014/main" id="{CC90B629-C6AE-4666-A08C-A539190AB3F9}"/>
              </a:ext>
            </a:extLst>
          </p:cNvPr>
          <p:cNvPicPr>
            <a:picLocks noChangeAspect="1"/>
          </p:cNvPicPr>
          <p:nvPr/>
        </p:nvPicPr>
        <p:blipFill>
          <a:blip r:embed="rId7"/>
          <a:stretch>
            <a:fillRect/>
          </a:stretch>
        </p:blipFill>
        <p:spPr>
          <a:xfrm>
            <a:off x="4787707" y="1931988"/>
            <a:ext cx="513466" cy="496093"/>
          </a:xfrm>
          <a:prstGeom prst="rect">
            <a:avLst/>
          </a:prstGeom>
        </p:spPr>
      </p:pic>
      <p:pic>
        <p:nvPicPr>
          <p:cNvPr id="10" name="Grafik 18">
            <a:extLst>
              <a:ext uri="{FF2B5EF4-FFF2-40B4-BE49-F238E27FC236}">
                <a16:creationId xmlns:a16="http://schemas.microsoft.com/office/drawing/2014/main" id="{4AF5B5D2-0645-4DA2-919E-2179954A1E4D}"/>
              </a:ext>
            </a:extLst>
          </p:cNvPr>
          <p:cNvPicPr>
            <a:picLocks noChangeAspect="1"/>
          </p:cNvPicPr>
          <p:nvPr/>
        </p:nvPicPr>
        <p:blipFill>
          <a:blip r:embed="rId8"/>
          <a:stretch>
            <a:fillRect/>
          </a:stretch>
        </p:blipFill>
        <p:spPr>
          <a:xfrm>
            <a:off x="1798114" y="2812654"/>
            <a:ext cx="629571" cy="496093"/>
          </a:xfrm>
          <a:prstGeom prst="rect">
            <a:avLst/>
          </a:prstGeom>
        </p:spPr>
      </p:pic>
      <p:pic>
        <p:nvPicPr>
          <p:cNvPr id="11" name="Grafik 19">
            <a:extLst>
              <a:ext uri="{FF2B5EF4-FFF2-40B4-BE49-F238E27FC236}">
                <a16:creationId xmlns:a16="http://schemas.microsoft.com/office/drawing/2014/main" id="{0B7956BD-E3F4-4CEC-846D-E7BA3DE8E1E1}"/>
              </a:ext>
            </a:extLst>
          </p:cNvPr>
          <p:cNvPicPr>
            <a:picLocks noChangeAspect="1"/>
          </p:cNvPicPr>
          <p:nvPr/>
        </p:nvPicPr>
        <p:blipFill>
          <a:blip r:embed="rId9"/>
          <a:stretch>
            <a:fillRect/>
          </a:stretch>
        </p:blipFill>
        <p:spPr>
          <a:xfrm>
            <a:off x="4605265" y="2812653"/>
            <a:ext cx="695908" cy="496093"/>
          </a:xfrm>
          <a:prstGeom prst="rect">
            <a:avLst/>
          </a:prstGeom>
        </p:spPr>
      </p:pic>
      <p:pic>
        <p:nvPicPr>
          <p:cNvPr id="12" name="Grafik 17">
            <a:extLst>
              <a:ext uri="{FF2B5EF4-FFF2-40B4-BE49-F238E27FC236}">
                <a16:creationId xmlns:a16="http://schemas.microsoft.com/office/drawing/2014/main" id="{0543E5FA-24D9-46DB-B92A-A27347AC8441}"/>
              </a:ext>
            </a:extLst>
          </p:cNvPr>
          <p:cNvPicPr>
            <a:picLocks noChangeAspect="1"/>
          </p:cNvPicPr>
          <p:nvPr/>
        </p:nvPicPr>
        <p:blipFill rotWithShape="1">
          <a:blip r:embed="rId10"/>
          <a:srcRect l="17190" r="8602"/>
          <a:stretch/>
        </p:blipFill>
        <p:spPr>
          <a:xfrm>
            <a:off x="7486845" y="2812654"/>
            <a:ext cx="642320" cy="496093"/>
          </a:xfrm>
          <a:prstGeom prst="rect">
            <a:avLst/>
          </a:prstGeom>
        </p:spPr>
      </p:pic>
    </p:spTree>
    <p:extLst>
      <p:ext uri="{BB962C8B-B14F-4D97-AF65-F5344CB8AC3E}">
        <p14:creationId xmlns:p14="http://schemas.microsoft.com/office/powerpoint/2010/main" val="8445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D7E058-D12F-4C72-818C-9FCA8B9CB17E}"/>
              </a:ext>
            </a:extLst>
          </p:cNvPr>
          <p:cNvSpPr>
            <a:spLocks noGrp="1"/>
          </p:cNvSpPr>
          <p:nvPr>
            <p:ph sz="quarter" idx="21"/>
          </p:nvPr>
        </p:nvSpPr>
        <p:spPr>
          <a:xfrm>
            <a:off x="6998207" y="1931197"/>
            <a:ext cx="4854159" cy="3982245"/>
          </a:xfrm>
        </p:spPr>
        <p:txBody>
          <a:bodyPr/>
          <a:lstStyle/>
          <a:p>
            <a:pPr marL="285750" indent="-285750">
              <a:buFont typeface="Arial" panose="020B0604020202020204" pitchFamily="34" charset="0"/>
              <a:buChar char="•"/>
            </a:pPr>
            <a:r>
              <a:rPr lang="en-US" dirty="0"/>
              <a:t>Start with the ideas and the Business Model Canvas</a:t>
            </a:r>
          </a:p>
          <a:p>
            <a:pPr marL="285750" indent="-285750">
              <a:buFont typeface="Arial" panose="020B0604020202020204" pitchFamily="34" charset="0"/>
              <a:buChar char="•"/>
            </a:pPr>
            <a:r>
              <a:rPr lang="en-US" dirty="0"/>
              <a:t>Searching for Start Up Partner and programing power</a:t>
            </a:r>
          </a:p>
          <a:p>
            <a:pPr marL="285750" indent="-285750">
              <a:buFont typeface="Arial" panose="020B0604020202020204" pitchFamily="34" charset="0"/>
              <a:buChar char="•"/>
            </a:pPr>
            <a:r>
              <a:rPr lang="en-US" dirty="0"/>
              <a:t>BearingPoint challenge and proof of concept</a:t>
            </a:r>
          </a:p>
          <a:p>
            <a:pPr marL="285750" indent="-285750">
              <a:buFont typeface="Arial" panose="020B0604020202020204" pitchFamily="34" charset="0"/>
              <a:buChar char="•"/>
            </a:pPr>
            <a:r>
              <a:rPr lang="en-US" dirty="0"/>
              <a:t>First founding round to finance the MVP</a:t>
            </a:r>
          </a:p>
          <a:p>
            <a:pPr marL="285750" indent="-285750">
              <a:buFont typeface="Arial" panose="020B0604020202020204" pitchFamily="34" charset="0"/>
              <a:buChar char="•"/>
            </a:pPr>
            <a:r>
              <a:rPr lang="en-US" dirty="0"/>
              <a:t>Design thinking sessions with different customer segments</a:t>
            </a:r>
          </a:p>
          <a:p>
            <a:pPr marL="285750" indent="-285750">
              <a:buFont typeface="Arial" panose="020B0604020202020204" pitchFamily="34" charset="0"/>
              <a:buChar char="•"/>
            </a:pPr>
            <a:r>
              <a:rPr lang="en-US" dirty="0"/>
              <a:t>Go to market with the first working product and gather more real life feedback</a:t>
            </a:r>
          </a:p>
          <a:p>
            <a:pPr marL="285750" indent="-285750">
              <a:buFont typeface="Arial" panose="020B0604020202020204" pitchFamily="34" charset="0"/>
              <a:buChar char="•"/>
            </a:pPr>
            <a:r>
              <a:rPr lang="en-US" dirty="0"/>
              <a:t>Digital marketing strategy, personalized acquisition of other university's. </a:t>
            </a:r>
          </a:p>
          <a:p>
            <a:pPr marL="285750" indent="-285750">
              <a:buFont typeface="Arial" panose="020B0604020202020204" pitchFamily="34" charset="0"/>
              <a:buChar char="•"/>
            </a:pPr>
            <a:r>
              <a:rPr lang="en-US" dirty="0"/>
              <a:t>Reiterate the current product with his processes and </a:t>
            </a:r>
            <a:r>
              <a:rPr lang="en-US" dirty="0" err="1"/>
              <a:t>servieces</a:t>
            </a:r>
            <a:r>
              <a:rPr lang="en-US" dirty="0"/>
              <a:t> </a:t>
            </a:r>
            <a:r>
              <a:rPr lang="en-US" dirty="0" err="1"/>
              <a:t>acording</a:t>
            </a:r>
            <a:r>
              <a:rPr lang="en-US" dirty="0"/>
              <a:t> to the feedback</a:t>
            </a:r>
          </a:p>
          <a:p>
            <a:pPr marL="285750" indent="-285750">
              <a:buFont typeface="Arial" panose="020B0604020202020204" pitchFamily="34" charset="0"/>
              <a:buChar char="•"/>
            </a:pPr>
            <a:r>
              <a:rPr lang="en-US" dirty="0" err="1"/>
              <a:t>Sencond</a:t>
            </a:r>
            <a:r>
              <a:rPr lang="en-US" dirty="0"/>
              <a:t> round of founding for a faster </a:t>
            </a:r>
            <a:r>
              <a:rPr lang="en-US" dirty="0" err="1"/>
              <a:t>expandion</a:t>
            </a:r>
            <a:r>
              <a:rPr lang="en-US" dirty="0"/>
              <a:t> </a:t>
            </a:r>
            <a:r>
              <a:rPr lang="en-US" dirty="0" err="1"/>
              <a:t>strategie</a:t>
            </a:r>
            <a:endParaRPr lang="en-US" dirty="0"/>
          </a:p>
          <a:p>
            <a:pPr marL="285750" indent="-285750">
              <a:buFont typeface="Arial" panose="020B0604020202020204" pitchFamily="34" charset="0"/>
              <a:buChar char="•"/>
            </a:pPr>
            <a:r>
              <a:rPr lang="en-US" dirty="0"/>
              <a:t>Scaling process to other countries</a:t>
            </a:r>
          </a:p>
          <a:p>
            <a:pPr marL="285750" indent="-285750">
              <a:buFont typeface="Arial" panose="020B0604020202020204" pitchFamily="34" charset="0"/>
              <a:buChar char="•"/>
            </a:pPr>
            <a:r>
              <a:rPr lang="en-US" dirty="0"/>
              <a:t>First 10’000 customers by </a:t>
            </a:r>
            <a:r>
              <a:rPr lang="en-US" dirty="0" err="1"/>
              <a:t>dezember</a:t>
            </a:r>
            <a:r>
              <a:rPr lang="en-US" dirty="0"/>
              <a:t> 2020</a:t>
            </a:r>
          </a:p>
        </p:txBody>
      </p:sp>
      <p:sp>
        <p:nvSpPr>
          <p:cNvPr id="3" name="Title 2">
            <a:extLst>
              <a:ext uri="{FF2B5EF4-FFF2-40B4-BE49-F238E27FC236}">
                <a16:creationId xmlns:a16="http://schemas.microsoft.com/office/drawing/2014/main" id="{06081668-7DC2-4C92-917F-AB2991B022A9}"/>
              </a:ext>
            </a:extLst>
          </p:cNvPr>
          <p:cNvSpPr>
            <a:spLocks noGrp="1"/>
          </p:cNvSpPr>
          <p:nvPr>
            <p:ph type="title"/>
          </p:nvPr>
        </p:nvSpPr>
        <p:spPr/>
        <p:txBody>
          <a:bodyPr/>
          <a:lstStyle/>
          <a:p>
            <a:r>
              <a:rPr lang="de-CH" dirty="0"/>
              <a:t>Time Line</a:t>
            </a:r>
            <a:endParaRPr lang="en-US" dirty="0"/>
          </a:p>
        </p:txBody>
      </p:sp>
      <p:sp>
        <p:nvSpPr>
          <p:cNvPr id="4" name="Date Placeholder 3">
            <a:extLst>
              <a:ext uri="{FF2B5EF4-FFF2-40B4-BE49-F238E27FC236}">
                <a16:creationId xmlns:a16="http://schemas.microsoft.com/office/drawing/2014/main" id="{E2123ABA-5F4B-418A-B396-EAD887912DE3}"/>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BF146AC9-4258-491E-8B8F-BFBDFB0A034E}"/>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ECB38224-5648-4A6D-AE22-628FBE6B6241}"/>
              </a:ext>
            </a:extLst>
          </p:cNvPr>
          <p:cNvSpPr>
            <a:spLocks noGrp="1"/>
          </p:cNvSpPr>
          <p:nvPr>
            <p:ph type="sldNum" sz="quarter" idx="20"/>
          </p:nvPr>
        </p:nvSpPr>
        <p:spPr/>
        <p:txBody>
          <a:bodyPr/>
          <a:lstStyle/>
          <a:p>
            <a:r>
              <a:rPr lang="en-US"/>
              <a:t>Slide </a:t>
            </a:r>
            <a:fld id="{619F89D8-7AE3-494A-97F3-03D680869632}" type="slidenum">
              <a:rPr lang="en-US" smtClean="0"/>
              <a:pPr/>
              <a:t>12</a:t>
            </a:fld>
            <a:endParaRPr lang="en-US" dirty="0"/>
          </a:p>
        </p:txBody>
      </p:sp>
      <p:pic>
        <p:nvPicPr>
          <p:cNvPr id="327" name="Picture 326">
            <a:extLst>
              <a:ext uri="{FF2B5EF4-FFF2-40B4-BE49-F238E27FC236}">
                <a16:creationId xmlns:a16="http://schemas.microsoft.com/office/drawing/2014/main" id="{A6710A69-1460-476B-89D1-18695E6287D9}"/>
              </a:ext>
            </a:extLst>
          </p:cNvPr>
          <p:cNvPicPr>
            <a:picLocks noChangeAspect="1"/>
          </p:cNvPicPr>
          <p:nvPr/>
        </p:nvPicPr>
        <p:blipFill>
          <a:blip r:embed="rId2"/>
          <a:stretch>
            <a:fillRect/>
          </a:stretch>
        </p:blipFill>
        <p:spPr>
          <a:xfrm>
            <a:off x="406348" y="1615679"/>
            <a:ext cx="6338559" cy="4465308"/>
          </a:xfrm>
          <a:prstGeom prst="rect">
            <a:avLst/>
          </a:prstGeom>
        </p:spPr>
      </p:pic>
    </p:spTree>
    <p:extLst>
      <p:ext uri="{BB962C8B-B14F-4D97-AF65-F5344CB8AC3E}">
        <p14:creationId xmlns:p14="http://schemas.microsoft.com/office/powerpoint/2010/main" val="228400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4F8A8-5985-4A76-983A-E0823DFFABCB}"/>
              </a:ext>
            </a:extLst>
          </p:cNvPr>
          <p:cNvSpPr>
            <a:spLocks noGrp="1"/>
          </p:cNvSpPr>
          <p:nvPr>
            <p:ph sz="quarter" idx="21"/>
          </p:nvPr>
        </p:nvSpPr>
        <p:spPr/>
        <p:txBody>
          <a:bodyPr/>
          <a:lstStyle/>
          <a:p>
            <a:pPr marL="285750" indent="-285750">
              <a:buFont typeface="Arial" panose="020B0604020202020204" pitchFamily="34" charset="0"/>
              <a:buChar char="•"/>
            </a:pPr>
            <a:r>
              <a:rPr lang="en-US" dirty="0">
                <a:latin typeface="Gilroy" pitchFamily="2" charset="77"/>
              </a:rPr>
              <a:t>First of all an MVP has to be created.</a:t>
            </a:r>
          </a:p>
          <a:p>
            <a:pPr marL="465768" lvl="1" indent="-285750">
              <a:buFont typeface="Arial" panose="020B0604020202020204" pitchFamily="34" charset="0"/>
              <a:buChar char="•"/>
            </a:pPr>
            <a:r>
              <a:rPr lang="en-US" dirty="0">
                <a:latin typeface="Gilroy" pitchFamily="2" charset="77"/>
              </a:rPr>
              <a:t>With the MVP a first iteration of the platform and the matching algorithm can be done.</a:t>
            </a:r>
          </a:p>
          <a:p>
            <a:pPr marL="465768" lvl="1" indent="-285750">
              <a:buFont typeface="Arial" panose="020B0604020202020204" pitchFamily="34" charset="0"/>
              <a:buChar char="•"/>
            </a:pPr>
            <a:r>
              <a:rPr lang="en-US" dirty="0">
                <a:latin typeface="Gilroy" pitchFamily="2" charset="77"/>
              </a:rPr>
              <a:t>The Customers can give feedback to the interface and provide valuable insides in possible mistakes on the design and operations.</a:t>
            </a:r>
          </a:p>
          <a:p>
            <a:pPr marL="285750" indent="-285750">
              <a:buFont typeface="Arial" panose="020B0604020202020204" pitchFamily="34" charset="0"/>
              <a:buChar char="•"/>
            </a:pPr>
            <a:r>
              <a:rPr lang="en-US" dirty="0">
                <a:latin typeface="Gilroy" pitchFamily="2" charset="77"/>
              </a:rPr>
              <a:t>A Database and the matching algorithm have to be created.</a:t>
            </a:r>
          </a:p>
          <a:p>
            <a:pPr marL="285750" indent="-285750">
              <a:buFont typeface="Arial" panose="020B0604020202020204" pitchFamily="34" charset="0"/>
              <a:buChar char="•"/>
            </a:pPr>
            <a:r>
              <a:rPr lang="en-US" dirty="0">
                <a:latin typeface="Gilroy" pitchFamily="2" charset="77"/>
              </a:rPr>
              <a:t>Collaboration with Universities and Companies have to be established.</a:t>
            </a:r>
          </a:p>
          <a:p>
            <a:endParaRPr lang="en-US" dirty="0">
              <a:latin typeface="Gilroy" pitchFamily="2" charset="77"/>
            </a:endParaRPr>
          </a:p>
        </p:txBody>
      </p:sp>
      <p:sp>
        <p:nvSpPr>
          <p:cNvPr id="3" name="Title 2">
            <a:extLst>
              <a:ext uri="{FF2B5EF4-FFF2-40B4-BE49-F238E27FC236}">
                <a16:creationId xmlns:a16="http://schemas.microsoft.com/office/drawing/2014/main" id="{3310AFB2-1CB3-4D21-87E1-91C72390169A}"/>
              </a:ext>
            </a:extLst>
          </p:cNvPr>
          <p:cNvSpPr>
            <a:spLocks noGrp="1"/>
          </p:cNvSpPr>
          <p:nvPr>
            <p:ph type="title"/>
          </p:nvPr>
        </p:nvSpPr>
        <p:spPr/>
        <p:txBody>
          <a:bodyPr/>
          <a:lstStyle/>
          <a:p>
            <a:r>
              <a:rPr lang="en-US" dirty="0">
                <a:latin typeface="Gilroy" pitchFamily="2" charset="77"/>
              </a:rPr>
              <a:t>Organization</a:t>
            </a:r>
          </a:p>
        </p:txBody>
      </p:sp>
      <p:sp>
        <p:nvSpPr>
          <p:cNvPr id="4" name="Date Placeholder 3">
            <a:extLst>
              <a:ext uri="{FF2B5EF4-FFF2-40B4-BE49-F238E27FC236}">
                <a16:creationId xmlns:a16="http://schemas.microsoft.com/office/drawing/2014/main" id="{E2A2E3D1-15F8-48B9-9AC4-03E40DF1A766}"/>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EDEAFDED-113F-42C5-B76D-23EC2BAF3263}"/>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D4A81318-427E-4F62-97DF-2B471B9FB5A0}"/>
              </a:ext>
            </a:extLst>
          </p:cNvPr>
          <p:cNvSpPr>
            <a:spLocks noGrp="1"/>
          </p:cNvSpPr>
          <p:nvPr>
            <p:ph type="sldNum" sz="quarter" idx="20"/>
          </p:nvPr>
        </p:nvSpPr>
        <p:spPr/>
        <p:txBody>
          <a:bodyPr/>
          <a:lstStyle/>
          <a:p>
            <a:r>
              <a:rPr lang="en-US"/>
              <a:t>Slide </a:t>
            </a:r>
            <a:fld id="{619F89D8-7AE3-494A-97F3-03D680869632}" type="slidenum">
              <a:rPr lang="en-US" smtClean="0"/>
              <a:pPr/>
              <a:t>13</a:t>
            </a:fld>
            <a:endParaRPr lang="en-US" dirty="0"/>
          </a:p>
        </p:txBody>
      </p:sp>
      <p:sp>
        <p:nvSpPr>
          <p:cNvPr id="7" name="Subtitle 6">
            <a:extLst>
              <a:ext uri="{FF2B5EF4-FFF2-40B4-BE49-F238E27FC236}">
                <a16:creationId xmlns:a16="http://schemas.microsoft.com/office/drawing/2014/main" id="{2524F8BF-54AC-46DB-B7DD-5B58A25058EF}"/>
              </a:ext>
            </a:extLst>
          </p:cNvPr>
          <p:cNvSpPr>
            <a:spLocks noGrp="1"/>
          </p:cNvSpPr>
          <p:nvPr>
            <p:ph type="subTitle" idx="13"/>
          </p:nvPr>
        </p:nvSpPr>
        <p:spPr/>
        <p:txBody>
          <a:bodyPr/>
          <a:lstStyle/>
          <a:p>
            <a:r>
              <a:rPr lang="en-US" b="1" dirty="0">
                <a:latin typeface="Gilroy SemiBold" pitchFamily="2" charset="77"/>
              </a:rPr>
              <a:t>MVP, Programing Know-How and Working space </a:t>
            </a:r>
          </a:p>
        </p:txBody>
      </p:sp>
      <p:sp>
        <p:nvSpPr>
          <p:cNvPr id="8" name="Rectangle: Folded Corner 7">
            <a:extLst>
              <a:ext uri="{FF2B5EF4-FFF2-40B4-BE49-F238E27FC236}">
                <a16:creationId xmlns:a16="http://schemas.microsoft.com/office/drawing/2014/main" id="{4E49B44F-0F8E-4578-8DBE-274BB091C5E7}"/>
              </a:ext>
            </a:extLst>
          </p:cNvPr>
          <p:cNvSpPr/>
          <p:nvPr/>
        </p:nvSpPr>
        <p:spPr bwMode="gray">
          <a:xfrm>
            <a:off x="6184900" y="-1765300"/>
            <a:ext cx="5270500" cy="1435099"/>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What resources do you need for the implementation of your project? What activities and processes need to be set-up to achieve added value from your project?</a:t>
            </a:r>
            <a:endParaRPr lang="en-US" sz="1400" dirty="0" err="1">
              <a:solidFill>
                <a:schemeClr val="tx1"/>
              </a:solidFill>
            </a:endParaRPr>
          </a:p>
        </p:txBody>
      </p:sp>
    </p:spTree>
    <p:extLst>
      <p:ext uri="{BB962C8B-B14F-4D97-AF65-F5344CB8AC3E}">
        <p14:creationId xmlns:p14="http://schemas.microsoft.com/office/powerpoint/2010/main" val="269542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4F8A8-5985-4A76-983A-E0823DFFABCB}"/>
              </a:ext>
            </a:extLst>
          </p:cNvPr>
          <p:cNvSpPr>
            <a:spLocks noGrp="1"/>
          </p:cNvSpPr>
          <p:nvPr>
            <p:ph sz="quarter" idx="21"/>
          </p:nvPr>
        </p:nvSpPr>
        <p:spPr/>
        <p:txBody>
          <a:bodyPr/>
          <a:lstStyle/>
          <a:p>
            <a:pPr marL="285750" indent="-285750">
              <a:buFont typeface="Arial" panose="020B0604020202020204" pitchFamily="34" charset="0"/>
              <a:buChar char="•"/>
            </a:pPr>
            <a:r>
              <a:rPr lang="en-US" dirty="0">
                <a:latin typeface="Gilroy" pitchFamily="2" charset="77"/>
              </a:rPr>
              <a:t>With the large network of BearingPoint a faster penetration of the market can be achieved.</a:t>
            </a:r>
          </a:p>
          <a:p>
            <a:pPr marL="465768" lvl="1" indent="-285750">
              <a:buFont typeface="Arial" panose="020B0604020202020204" pitchFamily="34" charset="0"/>
              <a:buChar char="•"/>
            </a:pPr>
            <a:r>
              <a:rPr lang="en-US" dirty="0">
                <a:latin typeface="Gilroy" pitchFamily="2" charset="77"/>
              </a:rPr>
              <a:t>With the already established connection with different companies, BearingPoint can help to grow the job-offer side of the platform with different companies and possibly themselves. </a:t>
            </a:r>
          </a:p>
          <a:p>
            <a:pPr marL="285750" indent="-285750">
              <a:buFont typeface="Arial" panose="020B0604020202020204" pitchFamily="34" charset="0"/>
              <a:buChar char="•"/>
            </a:pPr>
            <a:r>
              <a:rPr lang="en-US" dirty="0">
                <a:latin typeface="Gilroy" pitchFamily="2" charset="77"/>
              </a:rPr>
              <a:t>The Know-How of various industry's of BearingPoint can help us to develop the right assessments for the jobseekers to match them with the right employer and job.</a:t>
            </a:r>
          </a:p>
          <a:p>
            <a:pPr marL="465768" lvl="1" indent="-285750">
              <a:buFont typeface="Arial" panose="020B0604020202020204" pitchFamily="34" charset="0"/>
              <a:buChar char="•"/>
            </a:pPr>
            <a:r>
              <a:rPr lang="en-US" dirty="0">
                <a:latin typeface="Gilroy" pitchFamily="2" charset="77"/>
              </a:rPr>
              <a:t>Each industry has different requirements for their employees in regards to culture, skill and know-how.</a:t>
            </a:r>
          </a:p>
          <a:p>
            <a:pPr marL="285750" indent="-285750">
              <a:buFont typeface="Arial" panose="020B0604020202020204" pitchFamily="34" charset="0"/>
              <a:buChar char="•"/>
            </a:pPr>
            <a:r>
              <a:rPr lang="de-CH" dirty="0">
                <a:latin typeface="Gilroy" pitchFamily="2" charset="77"/>
              </a:rPr>
              <a:t>P</a:t>
            </a:r>
            <a:r>
              <a:rPr lang="en-US" dirty="0">
                <a:latin typeface="Gilroy" pitchFamily="2" charset="77"/>
              </a:rPr>
              <a:t>roof of Concept</a:t>
            </a:r>
          </a:p>
          <a:p>
            <a:pPr marL="465768" lvl="1" indent="-285750">
              <a:buFont typeface="Arial" panose="020B0604020202020204" pitchFamily="34" charset="0"/>
              <a:buChar char="•"/>
            </a:pPr>
            <a:r>
              <a:rPr lang="en-US" dirty="0">
                <a:latin typeface="Gilroy" pitchFamily="2" charset="77"/>
              </a:rPr>
              <a:t>BearingPoint as a lot of experts in different industries and a wide range of know-how in different fields. With the approval of an expert team the concept can be perceived as good and the search for venture capitalists should be easier.  </a:t>
            </a:r>
          </a:p>
        </p:txBody>
      </p:sp>
      <p:sp>
        <p:nvSpPr>
          <p:cNvPr id="3" name="Title 2">
            <a:extLst>
              <a:ext uri="{FF2B5EF4-FFF2-40B4-BE49-F238E27FC236}">
                <a16:creationId xmlns:a16="http://schemas.microsoft.com/office/drawing/2014/main" id="{3310AFB2-1CB3-4D21-87E1-91C72390169A}"/>
              </a:ext>
            </a:extLst>
          </p:cNvPr>
          <p:cNvSpPr>
            <a:spLocks noGrp="1"/>
          </p:cNvSpPr>
          <p:nvPr>
            <p:ph type="title"/>
          </p:nvPr>
        </p:nvSpPr>
        <p:spPr/>
        <p:txBody>
          <a:bodyPr/>
          <a:lstStyle/>
          <a:p>
            <a:r>
              <a:rPr lang="en-US" dirty="0">
                <a:latin typeface="Gilroy" pitchFamily="2" charset="77"/>
              </a:rPr>
              <a:t>BearingPoint’s role</a:t>
            </a:r>
          </a:p>
        </p:txBody>
      </p:sp>
      <p:sp>
        <p:nvSpPr>
          <p:cNvPr id="4" name="Date Placeholder 3">
            <a:extLst>
              <a:ext uri="{FF2B5EF4-FFF2-40B4-BE49-F238E27FC236}">
                <a16:creationId xmlns:a16="http://schemas.microsoft.com/office/drawing/2014/main" id="{E2A2E3D1-15F8-48B9-9AC4-03E40DF1A766}"/>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EDEAFDED-113F-42C5-B76D-23EC2BAF3263}"/>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D4A81318-427E-4F62-97DF-2B471B9FB5A0}"/>
              </a:ext>
            </a:extLst>
          </p:cNvPr>
          <p:cNvSpPr>
            <a:spLocks noGrp="1"/>
          </p:cNvSpPr>
          <p:nvPr>
            <p:ph type="sldNum" sz="quarter" idx="20"/>
          </p:nvPr>
        </p:nvSpPr>
        <p:spPr/>
        <p:txBody>
          <a:bodyPr/>
          <a:lstStyle/>
          <a:p>
            <a:r>
              <a:rPr lang="en-US"/>
              <a:t>Slide </a:t>
            </a:r>
            <a:fld id="{619F89D8-7AE3-494A-97F3-03D680869632}" type="slidenum">
              <a:rPr lang="en-US" smtClean="0"/>
              <a:pPr/>
              <a:t>14</a:t>
            </a:fld>
            <a:endParaRPr lang="en-US" dirty="0"/>
          </a:p>
        </p:txBody>
      </p:sp>
      <p:sp>
        <p:nvSpPr>
          <p:cNvPr id="7" name="Subtitle 6">
            <a:extLst>
              <a:ext uri="{FF2B5EF4-FFF2-40B4-BE49-F238E27FC236}">
                <a16:creationId xmlns:a16="http://schemas.microsoft.com/office/drawing/2014/main" id="{2524F8BF-54AC-46DB-B7DD-5B58A25058EF}"/>
              </a:ext>
            </a:extLst>
          </p:cNvPr>
          <p:cNvSpPr>
            <a:spLocks noGrp="1"/>
          </p:cNvSpPr>
          <p:nvPr>
            <p:ph type="subTitle" idx="13"/>
          </p:nvPr>
        </p:nvSpPr>
        <p:spPr/>
        <p:txBody>
          <a:bodyPr/>
          <a:lstStyle/>
          <a:p>
            <a:r>
              <a:rPr lang="en-US" b="1" dirty="0">
                <a:latin typeface="Gilroy SemiBold" pitchFamily="2" charset="77"/>
              </a:rPr>
              <a:t>Supporter in the development phase and connector to various companies</a:t>
            </a:r>
          </a:p>
        </p:txBody>
      </p:sp>
    </p:spTree>
    <p:extLst>
      <p:ext uri="{BB962C8B-B14F-4D97-AF65-F5344CB8AC3E}">
        <p14:creationId xmlns:p14="http://schemas.microsoft.com/office/powerpoint/2010/main" val="397970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611D9-BDD9-4F91-BFDB-0C4A38764C29}"/>
              </a:ext>
            </a:extLst>
          </p:cNvPr>
          <p:cNvSpPr>
            <a:spLocks noGrp="1"/>
          </p:cNvSpPr>
          <p:nvPr>
            <p:ph type="body" sz="quarter" idx="13"/>
          </p:nvPr>
        </p:nvSpPr>
        <p:spPr/>
        <p:txBody>
          <a:bodyPr/>
          <a:lstStyle/>
          <a:p>
            <a:r>
              <a:rPr lang="en-US" dirty="0" err="1">
                <a:latin typeface="Gilroy" pitchFamily="2" charset="77"/>
              </a:rPr>
              <a:t>Bearingpoint</a:t>
            </a:r>
            <a:r>
              <a:rPr lang="en-US" dirty="0">
                <a:latin typeface="Gilroy" pitchFamily="2" charset="77"/>
              </a:rPr>
              <a:t> written dossier</a:t>
            </a:r>
          </a:p>
        </p:txBody>
      </p:sp>
      <p:sp>
        <p:nvSpPr>
          <p:cNvPr id="4" name="Title 3">
            <a:extLst>
              <a:ext uri="{FF2B5EF4-FFF2-40B4-BE49-F238E27FC236}">
                <a16:creationId xmlns:a16="http://schemas.microsoft.com/office/drawing/2014/main" id="{1FB7D2AC-F7F6-40E6-9678-8D946AAFD5E9}"/>
              </a:ext>
            </a:extLst>
          </p:cNvPr>
          <p:cNvSpPr>
            <a:spLocks noGrp="1"/>
          </p:cNvSpPr>
          <p:nvPr>
            <p:ph type="ctrTitle"/>
          </p:nvPr>
        </p:nvSpPr>
        <p:spPr/>
        <p:txBody>
          <a:bodyPr/>
          <a:lstStyle/>
          <a:p>
            <a:r>
              <a:rPr lang="de-CH" dirty="0" err="1">
                <a:latin typeface="Gilroy" pitchFamily="2" charset="77"/>
              </a:rPr>
              <a:t>Sprout</a:t>
            </a:r>
            <a:r>
              <a:rPr lang="de-CH" dirty="0">
                <a:latin typeface="Gilroy" pitchFamily="2" charset="77"/>
              </a:rPr>
              <a:t>-Scout</a:t>
            </a:r>
            <a:endParaRPr lang="en-US" dirty="0">
              <a:latin typeface="Gilroy" pitchFamily="2" charset="77"/>
            </a:endParaRPr>
          </a:p>
        </p:txBody>
      </p:sp>
      <p:sp>
        <p:nvSpPr>
          <p:cNvPr id="5" name="Subtitle 4">
            <a:extLst>
              <a:ext uri="{FF2B5EF4-FFF2-40B4-BE49-F238E27FC236}">
                <a16:creationId xmlns:a16="http://schemas.microsoft.com/office/drawing/2014/main" id="{66233175-509B-478B-91EC-F4E5CEEADC58}"/>
              </a:ext>
            </a:extLst>
          </p:cNvPr>
          <p:cNvSpPr>
            <a:spLocks noGrp="1"/>
          </p:cNvSpPr>
          <p:nvPr>
            <p:ph type="subTitle" idx="1"/>
          </p:nvPr>
        </p:nvSpPr>
        <p:spPr/>
        <p:txBody>
          <a:bodyPr/>
          <a:lstStyle/>
          <a:p>
            <a:r>
              <a:rPr lang="de-CH" dirty="0">
                <a:latin typeface="Gilroy Medium" pitchFamily="2" charset="77"/>
              </a:rPr>
              <a:t>Startup Concept</a:t>
            </a:r>
            <a:endParaRPr lang="en-US" dirty="0">
              <a:latin typeface="Gilroy Medium" pitchFamily="2" charset="77"/>
            </a:endParaRPr>
          </a:p>
        </p:txBody>
      </p:sp>
      <p:sp>
        <p:nvSpPr>
          <p:cNvPr id="6" name="Text Placeholder 5">
            <a:extLst>
              <a:ext uri="{FF2B5EF4-FFF2-40B4-BE49-F238E27FC236}">
                <a16:creationId xmlns:a16="http://schemas.microsoft.com/office/drawing/2014/main" id="{21062C8E-5DA9-45D9-AB61-D63B1F6210EA}"/>
              </a:ext>
            </a:extLst>
          </p:cNvPr>
          <p:cNvSpPr>
            <a:spLocks noGrp="1"/>
          </p:cNvSpPr>
          <p:nvPr>
            <p:ph type="body" sz="quarter" idx="14"/>
          </p:nvPr>
        </p:nvSpPr>
        <p:spPr/>
        <p:txBody>
          <a:bodyPr/>
          <a:lstStyle/>
          <a:p>
            <a:r>
              <a:rPr lang="de-CH" dirty="0">
                <a:latin typeface="Gilroy" pitchFamily="2" charset="77"/>
              </a:rPr>
              <a:t>Peter Grüner, Simon Wild</a:t>
            </a:r>
            <a:endParaRPr lang="en-US" dirty="0">
              <a:latin typeface="Gilroy" pitchFamily="2" charset="77"/>
            </a:endParaRPr>
          </a:p>
        </p:txBody>
      </p:sp>
      <p:sp>
        <p:nvSpPr>
          <p:cNvPr id="2" name="TextBox 1">
            <a:extLst>
              <a:ext uri="{FF2B5EF4-FFF2-40B4-BE49-F238E27FC236}">
                <a16:creationId xmlns:a16="http://schemas.microsoft.com/office/drawing/2014/main" id="{9C61DD56-54A0-0646-AA04-AEE3CC952B16}"/>
              </a:ext>
            </a:extLst>
          </p:cNvPr>
          <p:cNvSpPr txBox="1"/>
          <p:nvPr/>
        </p:nvSpPr>
        <p:spPr bwMode="gray">
          <a:xfrm>
            <a:off x="4663440" y="1865376"/>
            <a:ext cx="0" cy="0"/>
          </a:xfrm>
          <a:prstGeom prst="rect">
            <a:avLst/>
          </a:prstGeom>
          <a:noFill/>
        </p:spPr>
        <p:txBody>
          <a:bodyPr wrap="none" lIns="72000" tIns="72000" rIns="72000" bIns="72000" rtlCol="0">
            <a:noAutofit/>
          </a:bodyPr>
          <a:lstStyle/>
          <a:p>
            <a:endParaRPr lang="en-US" sz="1400" dirty="0" err="1"/>
          </a:p>
        </p:txBody>
      </p:sp>
      <p:sp>
        <p:nvSpPr>
          <p:cNvPr id="7" name="TextBox 6">
            <a:extLst>
              <a:ext uri="{FF2B5EF4-FFF2-40B4-BE49-F238E27FC236}">
                <a16:creationId xmlns:a16="http://schemas.microsoft.com/office/drawing/2014/main" id="{D879C545-7BD6-7543-A56D-6E68ED1ADC2D}"/>
              </a:ext>
            </a:extLst>
          </p:cNvPr>
          <p:cNvSpPr txBox="1"/>
          <p:nvPr/>
        </p:nvSpPr>
        <p:spPr bwMode="gray">
          <a:xfrm>
            <a:off x="4038600" y="1397000"/>
            <a:ext cx="0" cy="0"/>
          </a:xfrm>
          <a:prstGeom prst="rect">
            <a:avLst/>
          </a:prstGeom>
          <a:noFill/>
        </p:spPr>
        <p:txBody>
          <a:bodyPr wrap="none" lIns="72000" tIns="72000" rIns="72000" bIns="72000" rtlCol="0">
            <a:noAutofit/>
          </a:bodyPr>
          <a:lstStyle/>
          <a:p>
            <a:endParaRPr lang="en-US" sz="1400" dirty="0" err="1"/>
          </a:p>
        </p:txBody>
      </p:sp>
    </p:spTree>
    <p:extLst>
      <p:ext uri="{BB962C8B-B14F-4D97-AF65-F5344CB8AC3E}">
        <p14:creationId xmlns:p14="http://schemas.microsoft.com/office/powerpoint/2010/main" val="11935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94FEC-21A7-4784-88F3-FE2E9FFB0AAD}"/>
              </a:ext>
            </a:extLst>
          </p:cNvPr>
          <p:cNvSpPr>
            <a:spLocks noGrp="1"/>
          </p:cNvSpPr>
          <p:nvPr>
            <p:ph type="title"/>
          </p:nvPr>
        </p:nvSpPr>
        <p:spPr/>
        <p:txBody>
          <a:bodyPr/>
          <a:lstStyle/>
          <a:p>
            <a:r>
              <a:rPr lang="de-CH" dirty="0">
                <a:latin typeface="Gilroy" pitchFamily="2" charset="77"/>
              </a:rPr>
              <a:t>Mission &amp; Vision</a:t>
            </a:r>
            <a:endParaRPr lang="en-US" dirty="0">
              <a:latin typeface="Gilroy" pitchFamily="2" charset="77"/>
            </a:endParaRPr>
          </a:p>
        </p:txBody>
      </p:sp>
      <p:sp>
        <p:nvSpPr>
          <p:cNvPr id="4" name="Date Placeholder 3">
            <a:extLst>
              <a:ext uri="{FF2B5EF4-FFF2-40B4-BE49-F238E27FC236}">
                <a16:creationId xmlns:a16="http://schemas.microsoft.com/office/drawing/2014/main" id="{DD13AAAE-0225-4C8C-A7AE-326D626755DB}"/>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85015B2E-B8EA-4D06-9235-BB478AF4B78D}"/>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30A53325-721C-44A3-BB6B-492613D9F0D6}"/>
              </a:ext>
            </a:extLst>
          </p:cNvPr>
          <p:cNvSpPr>
            <a:spLocks noGrp="1"/>
          </p:cNvSpPr>
          <p:nvPr>
            <p:ph type="sldNum" sz="quarter" idx="20"/>
          </p:nvPr>
        </p:nvSpPr>
        <p:spPr/>
        <p:txBody>
          <a:bodyPr/>
          <a:lstStyle/>
          <a:p>
            <a:r>
              <a:rPr lang="en-US"/>
              <a:t>Slide </a:t>
            </a:r>
            <a:fld id="{619F89D8-7AE3-494A-97F3-03D680869632}" type="slidenum">
              <a:rPr lang="en-US" smtClean="0"/>
              <a:pPr/>
              <a:t>3</a:t>
            </a:fld>
            <a:endParaRPr lang="en-US" dirty="0"/>
          </a:p>
        </p:txBody>
      </p:sp>
      <p:sp>
        <p:nvSpPr>
          <p:cNvPr id="7" name="Subtitle 6">
            <a:extLst>
              <a:ext uri="{FF2B5EF4-FFF2-40B4-BE49-F238E27FC236}">
                <a16:creationId xmlns:a16="http://schemas.microsoft.com/office/drawing/2014/main" id="{DF2B1F9C-4BAB-4D1B-9F2C-FBA85E8BFBC8}"/>
              </a:ext>
            </a:extLst>
          </p:cNvPr>
          <p:cNvSpPr>
            <a:spLocks noGrp="1"/>
          </p:cNvSpPr>
          <p:nvPr>
            <p:ph type="subTitle" idx="13"/>
          </p:nvPr>
        </p:nvSpPr>
        <p:spPr/>
        <p:txBody>
          <a:bodyPr/>
          <a:lstStyle/>
          <a:p>
            <a:r>
              <a:rPr lang="en-US" dirty="0"/>
              <a:t>Sprout Scout - We fertilize your Career</a:t>
            </a:r>
          </a:p>
        </p:txBody>
      </p:sp>
      <p:sp>
        <p:nvSpPr>
          <p:cNvPr id="13" name="Content Placeholder 12">
            <a:extLst>
              <a:ext uri="{FF2B5EF4-FFF2-40B4-BE49-F238E27FC236}">
                <a16:creationId xmlns:a16="http://schemas.microsoft.com/office/drawing/2014/main" id="{B1B4B327-97F4-2E4C-8154-1D4A21491385}"/>
              </a:ext>
            </a:extLst>
          </p:cNvPr>
          <p:cNvSpPr>
            <a:spLocks noGrp="1"/>
          </p:cNvSpPr>
          <p:nvPr>
            <p:ph sz="quarter" idx="21"/>
          </p:nvPr>
        </p:nvSpPr>
        <p:spPr/>
        <p:txBody>
          <a:bodyPr/>
          <a:lstStyle/>
          <a:p>
            <a:r>
              <a:rPr lang="en-US" b="1" dirty="0">
                <a:latin typeface="Gilroy SemiBold" pitchFamily="2" charset="77"/>
              </a:rPr>
              <a:t>Mission Statement:</a:t>
            </a:r>
          </a:p>
          <a:p>
            <a:r>
              <a:rPr lang="en-US" dirty="0"/>
              <a:t>“Sprout-Scout is a startup which helps students define their professional future, makes the perfect match of their personalized profiles with the job market and therefore plants the seeds in the ideal environment for fast development.”</a:t>
            </a:r>
          </a:p>
          <a:p>
            <a:endParaRPr lang="en-US" dirty="0"/>
          </a:p>
          <a:p>
            <a:r>
              <a:rPr lang="en-US" b="1" dirty="0">
                <a:latin typeface="Gilroy SemiBold" pitchFamily="2" charset="77"/>
              </a:rPr>
              <a:t>Vision Statement:</a:t>
            </a:r>
          </a:p>
          <a:p>
            <a:r>
              <a:rPr lang="en-US" dirty="0"/>
              <a:t>“We want to be the mass-customization platform for todays gig-economy. By analyzing every single user and making the perfect match with open positions we aim to become the worlds largest employer without any staff. </a:t>
            </a:r>
          </a:p>
          <a:p>
            <a:endParaRPr lang="en-US" dirty="0"/>
          </a:p>
          <a:p>
            <a:r>
              <a:rPr lang="en-US" dirty="0">
                <a:latin typeface="Gilroy Medium" pitchFamily="2" charset="77"/>
              </a:rPr>
              <a:t>Our Big-Five goals:</a:t>
            </a:r>
          </a:p>
          <a:p>
            <a:pPr marL="285750" indent="-285750">
              <a:buFont typeface="Arial" panose="020B0604020202020204" pitchFamily="34" charset="0"/>
              <a:buChar char="•"/>
            </a:pPr>
            <a:r>
              <a:rPr lang="en-US" dirty="0"/>
              <a:t>No unintended unemployment</a:t>
            </a:r>
          </a:p>
          <a:p>
            <a:pPr marL="285750" indent="-285750">
              <a:buFont typeface="Arial" panose="020B0604020202020204" pitchFamily="34" charset="0"/>
              <a:buChar char="•"/>
            </a:pPr>
            <a:r>
              <a:rPr lang="en-US" dirty="0"/>
              <a:t>Equal, performance-based development opportunity's for every terrestrial</a:t>
            </a:r>
          </a:p>
          <a:p>
            <a:pPr marL="285750" indent="-285750">
              <a:buFont typeface="Arial" panose="020B0604020202020204" pitchFamily="34" charset="0"/>
              <a:buChar char="•"/>
            </a:pPr>
            <a:r>
              <a:rPr lang="en-US" dirty="0"/>
              <a:t>Enable situational flexibility to every human being</a:t>
            </a:r>
          </a:p>
          <a:p>
            <a:pPr marL="285750" indent="-285750">
              <a:buFont typeface="Arial" panose="020B0604020202020204" pitchFamily="34" charset="0"/>
              <a:buChar char="•"/>
            </a:pPr>
            <a:r>
              <a:rPr lang="en-US" dirty="0"/>
              <a:t>Empower business agility for all our members</a:t>
            </a:r>
          </a:p>
          <a:p>
            <a:pPr marL="285750" indent="-285750">
              <a:buFont typeface="Arial" panose="020B0604020202020204" pitchFamily="34" charset="0"/>
              <a:buChar char="•"/>
            </a:pPr>
            <a:r>
              <a:rPr lang="en-US" dirty="0"/>
              <a:t>Eliminate occupational disease due to optimized work-life-balance</a:t>
            </a:r>
          </a:p>
        </p:txBody>
      </p:sp>
    </p:spTree>
    <p:extLst>
      <p:ext uri="{BB962C8B-B14F-4D97-AF65-F5344CB8AC3E}">
        <p14:creationId xmlns:p14="http://schemas.microsoft.com/office/powerpoint/2010/main" val="398571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94FEC-21A7-4784-88F3-FE2E9FFB0AAD}"/>
              </a:ext>
            </a:extLst>
          </p:cNvPr>
          <p:cNvSpPr>
            <a:spLocks noGrp="1"/>
          </p:cNvSpPr>
          <p:nvPr>
            <p:ph type="title"/>
          </p:nvPr>
        </p:nvSpPr>
        <p:spPr/>
        <p:txBody>
          <a:bodyPr/>
          <a:lstStyle/>
          <a:p>
            <a:r>
              <a:rPr lang="de-CH" dirty="0">
                <a:latin typeface="Gilroy" pitchFamily="2" charset="77"/>
              </a:rPr>
              <a:t>Business Model Canvas</a:t>
            </a:r>
            <a:endParaRPr lang="en-US" dirty="0">
              <a:latin typeface="Gilroy" pitchFamily="2" charset="77"/>
            </a:endParaRPr>
          </a:p>
        </p:txBody>
      </p:sp>
      <p:sp>
        <p:nvSpPr>
          <p:cNvPr id="4" name="Date Placeholder 3">
            <a:extLst>
              <a:ext uri="{FF2B5EF4-FFF2-40B4-BE49-F238E27FC236}">
                <a16:creationId xmlns:a16="http://schemas.microsoft.com/office/drawing/2014/main" id="{DD13AAAE-0225-4C8C-A7AE-326D626755DB}"/>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85015B2E-B8EA-4D06-9235-BB478AF4B78D}"/>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30A53325-721C-44A3-BB6B-492613D9F0D6}"/>
              </a:ext>
            </a:extLst>
          </p:cNvPr>
          <p:cNvSpPr>
            <a:spLocks noGrp="1"/>
          </p:cNvSpPr>
          <p:nvPr>
            <p:ph type="sldNum" sz="quarter" idx="20"/>
          </p:nvPr>
        </p:nvSpPr>
        <p:spPr/>
        <p:txBody>
          <a:bodyPr/>
          <a:lstStyle/>
          <a:p>
            <a:r>
              <a:rPr lang="en-US"/>
              <a:t>Slide </a:t>
            </a:r>
            <a:fld id="{619F89D8-7AE3-494A-97F3-03D680869632}" type="slidenum">
              <a:rPr lang="en-US" smtClean="0"/>
              <a:pPr/>
              <a:t>4</a:t>
            </a:fld>
            <a:endParaRPr lang="en-US" dirty="0"/>
          </a:p>
        </p:txBody>
      </p:sp>
      <p:sp>
        <p:nvSpPr>
          <p:cNvPr id="7" name="Subtitle 6">
            <a:extLst>
              <a:ext uri="{FF2B5EF4-FFF2-40B4-BE49-F238E27FC236}">
                <a16:creationId xmlns:a16="http://schemas.microsoft.com/office/drawing/2014/main" id="{DF2B1F9C-4BAB-4D1B-9F2C-FBA85E8BFBC8}"/>
              </a:ext>
            </a:extLst>
          </p:cNvPr>
          <p:cNvSpPr>
            <a:spLocks noGrp="1"/>
          </p:cNvSpPr>
          <p:nvPr>
            <p:ph type="subTitle" idx="13"/>
          </p:nvPr>
        </p:nvSpPr>
        <p:spPr/>
        <p:txBody>
          <a:bodyPr/>
          <a:lstStyle/>
          <a:p>
            <a:endParaRPr lang="en-US"/>
          </a:p>
        </p:txBody>
      </p:sp>
      <p:pic>
        <p:nvPicPr>
          <p:cNvPr id="11" name="Content Placeholder 10">
            <a:extLst>
              <a:ext uri="{FF2B5EF4-FFF2-40B4-BE49-F238E27FC236}">
                <a16:creationId xmlns:a16="http://schemas.microsoft.com/office/drawing/2014/main" id="{B4157955-B6A5-4356-A4C3-4AD8DC3B4FBC}"/>
              </a:ext>
            </a:extLst>
          </p:cNvPr>
          <p:cNvPicPr>
            <a:picLocks noGrp="1" noChangeAspect="1"/>
          </p:cNvPicPr>
          <p:nvPr>
            <p:ph sz="quarter" idx="21"/>
          </p:nvPr>
        </p:nvPicPr>
        <p:blipFill>
          <a:blip r:embed="rId2"/>
          <a:stretch>
            <a:fillRect/>
          </a:stretch>
        </p:blipFill>
        <p:spPr>
          <a:xfrm>
            <a:off x="2499782" y="1078314"/>
            <a:ext cx="6673613" cy="5000402"/>
          </a:xfrm>
          <a:prstGeom prst="rect">
            <a:avLst/>
          </a:prstGeom>
        </p:spPr>
      </p:pic>
    </p:spTree>
    <p:extLst>
      <p:ext uri="{BB962C8B-B14F-4D97-AF65-F5344CB8AC3E}">
        <p14:creationId xmlns:p14="http://schemas.microsoft.com/office/powerpoint/2010/main" val="38645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4F8A8-5985-4A76-983A-E0823DFFABCB}"/>
              </a:ext>
            </a:extLst>
          </p:cNvPr>
          <p:cNvSpPr>
            <a:spLocks noGrp="1"/>
          </p:cNvSpPr>
          <p:nvPr>
            <p:ph sz="quarter" idx="21"/>
          </p:nvPr>
        </p:nvSpPr>
        <p:spPr/>
        <p:txBody>
          <a:bodyPr/>
          <a:lstStyle/>
          <a:p>
            <a:pPr marL="285750" indent="-285750">
              <a:buFont typeface="Arial" panose="020B0604020202020204" pitchFamily="34" charset="0"/>
              <a:buChar char="•"/>
            </a:pPr>
            <a:r>
              <a:rPr lang="de-CH" dirty="0" err="1">
                <a:latin typeface="Gilroy" pitchFamily="2" charset="77"/>
              </a:rPr>
              <a:t>Two-Sided</a:t>
            </a:r>
            <a:r>
              <a:rPr lang="de-CH" dirty="0">
                <a:latin typeface="Gilroy" pitchFamily="2" charset="77"/>
              </a:rPr>
              <a:t> </a:t>
            </a:r>
            <a:r>
              <a:rPr lang="de-CH" dirty="0" err="1">
                <a:latin typeface="Gilroy" pitchFamily="2" charset="77"/>
              </a:rPr>
              <a:t>Marked</a:t>
            </a:r>
            <a:endParaRPr lang="de-CH" dirty="0">
              <a:latin typeface="Gilroy" pitchFamily="2" charset="77"/>
            </a:endParaRPr>
          </a:p>
          <a:p>
            <a:pPr marL="285750" indent="-285750">
              <a:buFont typeface="Arial" panose="020B0604020202020204" pitchFamily="34" charset="0"/>
              <a:buChar char="•"/>
            </a:pPr>
            <a:r>
              <a:rPr lang="en-US" dirty="0">
                <a:latin typeface="Gilroy" pitchFamily="2" charset="77"/>
              </a:rPr>
              <a:t>customized  work-life-balance </a:t>
            </a:r>
          </a:p>
          <a:p>
            <a:pPr marL="285750" indent="-285750">
              <a:buFont typeface="Arial" panose="020B0604020202020204" pitchFamily="34" charset="0"/>
              <a:buChar char="•"/>
            </a:pPr>
            <a:r>
              <a:rPr lang="en-US" dirty="0">
                <a:latin typeface="Gilroy" pitchFamily="2" charset="77"/>
              </a:rPr>
              <a:t>enable professional self-fulfillment</a:t>
            </a:r>
          </a:p>
          <a:p>
            <a:pPr marL="285750" indent="-285750">
              <a:buFont typeface="Arial" panose="020B0604020202020204" pitchFamily="34" charset="0"/>
              <a:buChar char="•"/>
            </a:pPr>
            <a:r>
              <a:rPr lang="en-US" dirty="0">
                <a:latin typeface="Gilroy" pitchFamily="2" charset="77"/>
              </a:rPr>
              <a:t>flexibility</a:t>
            </a:r>
          </a:p>
          <a:p>
            <a:pPr marL="285750" indent="-285750">
              <a:buFont typeface="Arial" panose="020B0604020202020204" pitchFamily="34" charset="0"/>
              <a:buChar char="•"/>
            </a:pPr>
            <a:r>
              <a:rPr lang="en-US" dirty="0">
                <a:latin typeface="Gilroy" pitchFamily="2" charset="77"/>
              </a:rPr>
              <a:t>insights into the infinite job-market</a:t>
            </a:r>
          </a:p>
          <a:p>
            <a:pPr marL="285750" indent="-285750">
              <a:buFont typeface="Arial" panose="020B0604020202020204" pitchFamily="34" charset="0"/>
              <a:buChar char="•"/>
            </a:pPr>
            <a:r>
              <a:rPr lang="en-US" dirty="0">
                <a:latin typeface="Gilroy" pitchFamily="2" charset="77"/>
              </a:rPr>
              <a:t>kick-start career</a:t>
            </a:r>
          </a:p>
          <a:p>
            <a:pPr marL="285750" indent="-285750">
              <a:buFont typeface="Arial" panose="020B0604020202020204" pitchFamily="34" charset="0"/>
              <a:buChar char="•"/>
            </a:pPr>
            <a:r>
              <a:rPr lang="en-US" dirty="0">
                <a:latin typeface="Gilroy" pitchFamily="2" charset="77"/>
              </a:rPr>
              <a:t>High-skilled employees</a:t>
            </a:r>
          </a:p>
          <a:p>
            <a:pPr marL="285750" indent="-285750">
              <a:buFont typeface="Arial" panose="020B0604020202020204" pitchFamily="34" charset="0"/>
              <a:buChar char="•"/>
            </a:pPr>
            <a:r>
              <a:rPr lang="en-US" dirty="0">
                <a:latin typeface="Gilroy" pitchFamily="2" charset="77"/>
              </a:rPr>
              <a:t>Fight brain-drain</a:t>
            </a:r>
          </a:p>
          <a:p>
            <a:pPr marL="285750" indent="-285750">
              <a:buFont typeface="Arial" panose="020B0604020202020204" pitchFamily="34" charset="0"/>
              <a:buChar char="•"/>
            </a:pPr>
            <a:endParaRPr lang="en-US" dirty="0">
              <a:latin typeface="Gilroy" pitchFamily="2" charset="77"/>
            </a:endParaRPr>
          </a:p>
          <a:p>
            <a:pPr marL="285750" indent="-285750">
              <a:buFont typeface="Arial" panose="020B0604020202020204" pitchFamily="34" charset="0"/>
              <a:buChar char="•"/>
            </a:pPr>
            <a:endParaRPr lang="de-CH" dirty="0">
              <a:latin typeface="Gilroy" pitchFamily="2" charset="77"/>
            </a:endParaRPr>
          </a:p>
        </p:txBody>
      </p:sp>
      <p:sp>
        <p:nvSpPr>
          <p:cNvPr id="3" name="Title 2">
            <a:extLst>
              <a:ext uri="{FF2B5EF4-FFF2-40B4-BE49-F238E27FC236}">
                <a16:creationId xmlns:a16="http://schemas.microsoft.com/office/drawing/2014/main" id="{3310AFB2-1CB3-4D21-87E1-91C72390169A}"/>
              </a:ext>
            </a:extLst>
          </p:cNvPr>
          <p:cNvSpPr>
            <a:spLocks noGrp="1"/>
          </p:cNvSpPr>
          <p:nvPr>
            <p:ph type="title"/>
          </p:nvPr>
        </p:nvSpPr>
        <p:spPr/>
        <p:txBody>
          <a:bodyPr/>
          <a:lstStyle/>
          <a:p>
            <a:r>
              <a:rPr lang="de-CH" dirty="0">
                <a:latin typeface="Gilroy" pitchFamily="2" charset="77"/>
              </a:rPr>
              <a:t>Goal and Value Proposition</a:t>
            </a:r>
            <a:endParaRPr lang="en-US" dirty="0">
              <a:latin typeface="Gilroy" pitchFamily="2" charset="77"/>
            </a:endParaRPr>
          </a:p>
        </p:txBody>
      </p:sp>
      <p:sp>
        <p:nvSpPr>
          <p:cNvPr id="4" name="Date Placeholder 3">
            <a:extLst>
              <a:ext uri="{FF2B5EF4-FFF2-40B4-BE49-F238E27FC236}">
                <a16:creationId xmlns:a16="http://schemas.microsoft.com/office/drawing/2014/main" id="{E2A2E3D1-15F8-48B9-9AC4-03E40DF1A766}"/>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EDEAFDED-113F-42C5-B76D-23EC2BAF3263}"/>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D4A81318-427E-4F62-97DF-2B471B9FB5A0}"/>
              </a:ext>
            </a:extLst>
          </p:cNvPr>
          <p:cNvSpPr>
            <a:spLocks noGrp="1"/>
          </p:cNvSpPr>
          <p:nvPr>
            <p:ph type="sldNum" sz="quarter" idx="20"/>
          </p:nvPr>
        </p:nvSpPr>
        <p:spPr/>
        <p:txBody>
          <a:bodyPr/>
          <a:lstStyle/>
          <a:p>
            <a:r>
              <a:rPr lang="en-US" dirty="0"/>
              <a:t>Slide </a:t>
            </a:r>
            <a:fld id="{619F89D8-7AE3-494A-97F3-03D680869632}" type="slidenum">
              <a:rPr lang="en-US" smtClean="0"/>
              <a:pPr/>
              <a:t>5</a:t>
            </a:fld>
            <a:endParaRPr lang="en-US" dirty="0"/>
          </a:p>
        </p:txBody>
      </p:sp>
      <p:sp>
        <p:nvSpPr>
          <p:cNvPr id="7" name="Subtitle 6">
            <a:extLst>
              <a:ext uri="{FF2B5EF4-FFF2-40B4-BE49-F238E27FC236}">
                <a16:creationId xmlns:a16="http://schemas.microsoft.com/office/drawing/2014/main" id="{2524F8BF-54AC-46DB-B7DD-5B58A25058EF}"/>
              </a:ext>
            </a:extLst>
          </p:cNvPr>
          <p:cNvSpPr>
            <a:spLocks noGrp="1"/>
          </p:cNvSpPr>
          <p:nvPr>
            <p:ph type="subTitle" idx="13"/>
          </p:nvPr>
        </p:nvSpPr>
        <p:spPr/>
        <p:txBody>
          <a:bodyPr/>
          <a:lstStyle/>
          <a:p>
            <a:r>
              <a:rPr lang="en-US" b="1" dirty="0">
                <a:latin typeface="Gilroy SemiBold" pitchFamily="2" charset="77"/>
              </a:rPr>
              <a:t>Easy to use platform for employers and employees</a:t>
            </a:r>
          </a:p>
        </p:txBody>
      </p:sp>
      <p:sp>
        <p:nvSpPr>
          <p:cNvPr id="8" name="Rectangle: Folded Corner 7">
            <a:extLst>
              <a:ext uri="{FF2B5EF4-FFF2-40B4-BE49-F238E27FC236}">
                <a16:creationId xmlns:a16="http://schemas.microsoft.com/office/drawing/2014/main" id="{8F806C97-8706-4F4C-806E-8310F19736A2}"/>
              </a:ext>
            </a:extLst>
          </p:cNvPr>
          <p:cNvSpPr/>
          <p:nvPr/>
        </p:nvSpPr>
        <p:spPr bwMode="gray">
          <a:xfrm>
            <a:off x="6184900" y="-1765300"/>
            <a:ext cx="5270500" cy="1435099"/>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do you want to achieve with your project? How do you generate added value for customers, society or/and the environment? Can you describe your product/service?</a:t>
            </a:r>
            <a:endParaRPr lang="en-US" sz="1400" dirty="0">
              <a:solidFill>
                <a:schemeClr val="tx1"/>
              </a:solidFill>
            </a:endParaRPr>
          </a:p>
        </p:txBody>
      </p:sp>
    </p:spTree>
    <p:extLst>
      <p:ext uri="{BB962C8B-B14F-4D97-AF65-F5344CB8AC3E}">
        <p14:creationId xmlns:p14="http://schemas.microsoft.com/office/powerpoint/2010/main" val="11886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D2F0B72-B285-42F2-8D57-F64CC4EF153C}"/>
              </a:ext>
            </a:extLst>
          </p:cNvPr>
          <p:cNvSpPr>
            <a:spLocks noGrp="1"/>
          </p:cNvSpPr>
          <p:nvPr>
            <p:ph type="title"/>
          </p:nvPr>
        </p:nvSpPr>
        <p:spPr/>
        <p:txBody>
          <a:bodyPr/>
          <a:lstStyle/>
          <a:p>
            <a:r>
              <a:rPr lang="en-US" dirty="0"/>
              <a:t>Value Proposition of Sprout-Scout</a:t>
            </a:r>
            <a:endParaRPr lang="en-GB" dirty="0"/>
          </a:p>
        </p:txBody>
      </p:sp>
      <p:sp>
        <p:nvSpPr>
          <p:cNvPr id="4" name="Datumsplatzhalter 3">
            <a:extLst>
              <a:ext uri="{FF2B5EF4-FFF2-40B4-BE49-F238E27FC236}">
                <a16:creationId xmlns:a16="http://schemas.microsoft.com/office/drawing/2014/main" id="{78B8E45B-8942-4C2A-9650-237C7291B5E8}"/>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ußzeilenplatzhalter 4">
            <a:extLst>
              <a:ext uri="{FF2B5EF4-FFF2-40B4-BE49-F238E27FC236}">
                <a16:creationId xmlns:a16="http://schemas.microsoft.com/office/drawing/2014/main" id="{3EF1201E-29E1-4BED-853B-D26F23E0689A}"/>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C91FDD3-9C69-4626-8E84-44FBD6E09229}"/>
              </a:ext>
            </a:extLst>
          </p:cNvPr>
          <p:cNvSpPr>
            <a:spLocks noGrp="1"/>
          </p:cNvSpPr>
          <p:nvPr>
            <p:ph type="sldNum" sz="quarter" idx="20"/>
          </p:nvPr>
        </p:nvSpPr>
        <p:spPr/>
        <p:txBody>
          <a:bodyPr/>
          <a:lstStyle/>
          <a:p>
            <a:r>
              <a:rPr lang="en-US"/>
              <a:t>Slide </a:t>
            </a:r>
            <a:fld id="{619F89D8-7AE3-494A-97F3-03D680869632}" type="slidenum">
              <a:rPr lang="en-US" smtClean="0"/>
              <a:pPr/>
              <a:t>6</a:t>
            </a:fld>
            <a:endParaRPr lang="en-US" dirty="0"/>
          </a:p>
        </p:txBody>
      </p:sp>
      <p:grpSp>
        <p:nvGrpSpPr>
          <p:cNvPr id="8" name="Group 47">
            <a:extLst>
              <a:ext uri="{FF2B5EF4-FFF2-40B4-BE49-F238E27FC236}">
                <a16:creationId xmlns:a16="http://schemas.microsoft.com/office/drawing/2014/main" id="{7E1CE906-D1F7-41A4-9830-9ADBCA2489BD}"/>
              </a:ext>
            </a:extLst>
          </p:cNvPr>
          <p:cNvGrpSpPr/>
          <p:nvPr/>
        </p:nvGrpSpPr>
        <p:grpSpPr>
          <a:xfrm>
            <a:off x="3678662" y="1101437"/>
            <a:ext cx="4834677" cy="4834677"/>
            <a:chOff x="3678662" y="1101437"/>
            <a:chExt cx="4834677" cy="4834677"/>
          </a:xfrm>
        </p:grpSpPr>
        <p:sp>
          <p:nvSpPr>
            <p:cNvPr id="9" name="Freeform: Shape 48">
              <a:extLst>
                <a:ext uri="{FF2B5EF4-FFF2-40B4-BE49-F238E27FC236}">
                  <a16:creationId xmlns:a16="http://schemas.microsoft.com/office/drawing/2014/main" id="{A3950CFA-133E-4909-9414-70AD74DC942D}"/>
                </a:ext>
              </a:extLst>
            </p:cNvPr>
            <p:cNvSpPr/>
            <p:nvPr/>
          </p:nvSpPr>
          <p:spPr>
            <a:xfrm rot="5400000">
              <a:off x="6095999" y="2137440"/>
              <a:ext cx="1381337" cy="1381335"/>
            </a:xfrm>
            <a:custGeom>
              <a:avLst/>
              <a:gdLst>
                <a:gd name="connsiteX0" fmla="*/ 0 w 1011382"/>
                <a:gd name="connsiteY0" fmla="*/ 252844 h 1011381"/>
                <a:gd name="connsiteX1" fmla="*/ 20548 w 1011382"/>
                <a:gd name="connsiteY1" fmla="*/ 49015 h 1011381"/>
                <a:gd name="connsiteX2" fmla="*/ 26370 w 1011382"/>
                <a:gd name="connsiteY2" fmla="*/ 26371 h 1011381"/>
                <a:gd name="connsiteX3" fmla="*/ 49017 w 1011382"/>
                <a:gd name="connsiteY3" fmla="*/ 20548 h 1011381"/>
                <a:gd name="connsiteX4" fmla="*/ 252846 w 1011382"/>
                <a:gd name="connsiteY4" fmla="*/ 0 h 1011381"/>
                <a:gd name="connsiteX5" fmla="*/ 968001 w 1011382"/>
                <a:gd name="connsiteY5" fmla="*/ 296227 h 1011381"/>
                <a:gd name="connsiteX6" fmla="*/ 1011382 w 1011382"/>
                <a:gd name="connsiteY6" fmla="*/ 343958 h 1011381"/>
                <a:gd name="connsiteX7" fmla="*/ 989487 w 1011382"/>
                <a:gd name="connsiteY7" fmla="*/ 368048 h 1011381"/>
                <a:gd name="connsiteX8" fmla="*/ 804007 w 1011382"/>
                <a:gd name="connsiteY8" fmla="*/ 710627 h 1011381"/>
                <a:gd name="connsiteX9" fmla="*/ 784908 w 1011382"/>
                <a:gd name="connsiteY9" fmla="*/ 784906 h 1011381"/>
                <a:gd name="connsiteX10" fmla="*/ 710629 w 1011382"/>
                <a:gd name="connsiteY10" fmla="*/ 804005 h 1011381"/>
                <a:gd name="connsiteX11" fmla="*/ 368050 w 1011382"/>
                <a:gd name="connsiteY11" fmla="*/ 989485 h 1011381"/>
                <a:gd name="connsiteX12" fmla="*/ 343959 w 1011382"/>
                <a:gd name="connsiteY12" fmla="*/ 1011381 h 1011381"/>
                <a:gd name="connsiteX13" fmla="*/ 296227 w 1011382"/>
                <a:gd name="connsiteY13" fmla="*/ 967999 h 1011381"/>
                <a:gd name="connsiteX14" fmla="*/ 0 w 1011382"/>
                <a:gd name="connsiteY14" fmla="*/ 252844 h 101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1382" h="1011381">
                  <a:moveTo>
                    <a:pt x="0" y="252844"/>
                  </a:moveTo>
                  <a:cubicBezTo>
                    <a:pt x="0" y="183023"/>
                    <a:pt x="7075" y="114854"/>
                    <a:pt x="20548" y="49015"/>
                  </a:cubicBezTo>
                  <a:lnTo>
                    <a:pt x="26370" y="26371"/>
                  </a:lnTo>
                  <a:lnTo>
                    <a:pt x="49017" y="20548"/>
                  </a:lnTo>
                  <a:cubicBezTo>
                    <a:pt x="114856" y="7075"/>
                    <a:pt x="183024" y="0"/>
                    <a:pt x="252846" y="0"/>
                  </a:cubicBezTo>
                  <a:cubicBezTo>
                    <a:pt x="532131" y="0"/>
                    <a:pt x="784977" y="113203"/>
                    <a:pt x="968001" y="296227"/>
                  </a:cubicBezTo>
                  <a:lnTo>
                    <a:pt x="1011382" y="343958"/>
                  </a:lnTo>
                  <a:lnTo>
                    <a:pt x="989487" y="368048"/>
                  </a:lnTo>
                  <a:cubicBezTo>
                    <a:pt x="907042" y="467949"/>
                    <a:pt x="843408" y="583950"/>
                    <a:pt x="804007" y="710627"/>
                  </a:cubicBezTo>
                  <a:lnTo>
                    <a:pt x="784908" y="784906"/>
                  </a:lnTo>
                  <a:lnTo>
                    <a:pt x="710629" y="804005"/>
                  </a:lnTo>
                  <a:cubicBezTo>
                    <a:pt x="583951" y="843406"/>
                    <a:pt x="467951" y="907040"/>
                    <a:pt x="368050" y="989485"/>
                  </a:cubicBezTo>
                  <a:lnTo>
                    <a:pt x="343959" y="1011381"/>
                  </a:lnTo>
                  <a:lnTo>
                    <a:pt x="296227" y="967999"/>
                  </a:lnTo>
                  <a:cubicBezTo>
                    <a:pt x="113203" y="784975"/>
                    <a:pt x="0" y="532130"/>
                    <a:pt x="0" y="252844"/>
                  </a:cubicBezTo>
                  <a:close/>
                </a:path>
              </a:pathLst>
            </a:custGeom>
            <a:solidFill>
              <a:srgbClr val="3A5C84">
                <a:lumMod val="50000"/>
              </a:srgbClr>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49">
              <a:extLst>
                <a:ext uri="{FF2B5EF4-FFF2-40B4-BE49-F238E27FC236}">
                  <a16:creationId xmlns:a16="http://schemas.microsoft.com/office/drawing/2014/main" id="{4956DFAA-4F0D-4713-BA3C-3CAB44B89D6C}"/>
                </a:ext>
              </a:extLst>
            </p:cNvPr>
            <p:cNvSpPr/>
            <p:nvPr/>
          </p:nvSpPr>
          <p:spPr>
            <a:xfrm rot="5400000">
              <a:off x="4714663" y="2137440"/>
              <a:ext cx="1381337" cy="1381338"/>
            </a:xfrm>
            <a:custGeom>
              <a:avLst/>
              <a:gdLst>
                <a:gd name="connsiteX0" fmla="*/ 0 w 1011382"/>
                <a:gd name="connsiteY0" fmla="*/ 758536 h 1011383"/>
                <a:gd name="connsiteX1" fmla="*/ 296227 w 1011382"/>
                <a:gd name="connsiteY1" fmla="*/ 43381 h 1011383"/>
                <a:gd name="connsiteX2" fmla="*/ 343958 w 1011382"/>
                <a:gd name="connsiteY2" fmla="*/ 0 h 1011383"/>
                <a:gd name="connsiteX3" fmla="*/ 368048 w 1011382"/>
                <a:gd name="connsiteY3" fmla="*/ 21895 h 1011383"/>
                <a:gd name="connsiteX4" fmla="*/ 710627 w 1011382"/>
                <a:gd name="connsiteY4" fmla="*/ 207375 h 1011383"/>
                <a:gd name="connsiteX5" fmla="*/ 784907 w 1011382"/>
                <a:gd name="connsiteY5" fmla="*/ 226475 h 1011383"/>
                <a:gd name="connsiteX6" fmla="*/ 804006 w 1011382"/>
                <a:gd name="connsiteY6" fmla="*/ 300754 h 1011383"/>
                <a:gd name="connsiteX7" fmla="*/ 989486 w 1011382"/>
                <a:gd name="connsiteY7" fmla="*/ 643333 h 1011383"/>
                <a:gd name="connsiteX8" fmla="*/ 1011382 w 1011382"/>
                <a:gd name="connsiteY8" fmla="*/ 667425 h 1011383"/>
                <a:gd name="connsiteX9" fmla="*/ 968000 w 1011382"/>
                <a:gd name="connsiteY9" fmla="*/ 715156 h 1011383"/>
                <a:gd name="connsiteX10" fmla="*/ 252845 w 1011382"/>
                <a:gd name="connsiteY10" fmla="*/ 1011383 h 1011383"/>
                <a:gd name="connsiteX11" fmla="*/ 49016 w 1011382"/>
                <a:gd name="connsiteY11" fmla="*/ 990835 h 1011383"/>
                <a:gd name="connsiteX12" fmla="*/ 26371 w 1011382"/>
                <a:gd name="connsiteY12" fmla="*/ 985013 h 1011383"/>
                <a:gd name="connsiteX13" fmla="*/ 20548 w 1011382"/>
                <a:gd name="connsiteY13" fmla="*/ 962365 h 1011383"/>
                <a:gd name="connsiteX14" fmla="*/ 0 w 1011382"/>
                <a:gd name="connsiteY14" fmla="*/ 758536 h 10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1382" h="1011383">
                  <a:moveTo>
                    <a:pt x="0" y="758536"/>
                  </a:moveTo>
                  <a:cubicBezTo>
                    <a:pt x="0" y="479251"/>
                    <a:pt x="113203" y="226405"/>
                    <a:pt x="296227" y="43381"/>
                  </a:cubicBezTo>
                  <a:lnTo>
                    <a:pt x="343958" y="0"/>
                  </a:lnTo>
                  <a:lnTo>
                    <a:pt x="368048" y="21895"/>
                  </a:lnTo>
                  <a:cubicBezTo>
                    <a:pt x="467949" y="104340"/>
                    <a:pt x="583949" y="167975"/>
                    <a:pt x="710627" y="207375"/>
                  </a:cubicBezTo>
                  <a:lnTo>
                    <a:pt x="784907" y="226475"/>
                  </a:lnTo>
                  <a:lnTo>
                    <a:pt x="804006" y="300754"/>
                  </a:lnTo>
                  <a:cubicBezTo>
                    <a:pt x="843407" y="427432"/>
                    <a:pt x="907041" y="543432"/>
                    <a:pt x="989486" y="643333"/>
                  </a:cubicBezTo>
                  <a:lnTo>
                    <a:pt x="1011382" y="667425"/>
                  </a:lnTo>
                  <a:lnTo>
                    <a:pt x="968000" y="715156"/>
                  </a:lnTo>
                  <a:cubicBezTo>
                    <a:pt x="784976" y="898180"/>
                    <a:pt x="532130" y="1011383"/>
                    <a:pt x="252845" y="1011383"/>
                  </a:cubicBezTo>
                  <a:cubicBezTo>
                    <a:pt x="183023" y="1011383"/>
                    <a:pt x="114855" y="1004308"/>
                    <a:pt x="49016" y="990835"/>
                  </a:cubicBezTo>
                  <a:lnTo>
                    <a:pt x="26371" y="985013"/>
                  </a:lnTo>
                  <a:lnTo>
                    <a:pt x="20548" y="962365"/>
                  </a:lnTo>
                  <a:cubicBezTo>
                    <a:pt x="7075" y="896526"/>
                    <a:pt x="0" y="828358"/>
                    <a:pt x="0" y="758536"/>
                  </a:cubicBezTo>
                  <a:close/>
                </a:path>
              </a:pathLst>
            </a:custGeom>
            <a:solidFill>
              <a:srgbClr val="FFCC4C">
                <a:lumMod val="50000"/>
              </a:srgbClr>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50">
              <a:extLst>
                <a:ext uri="{FF2B5EF4-FFF2-40B4-BE49-F238E27FC236}">
                  <a16:creationId xmlns:a16="http://schemas.microsoft.com/office/drawing/2014/main" id="{E29AD8FA-481D-495E-B59B-2EE55AF529F9}"/>
                </a:ext>
              </a:extLst>
            </p:cNvPr>
            <p:cNvSpPr/>
            <p:nvPr/>
          </p:nvSpPr>
          <p:spPr>
            <a:xfrm rot="5400000">
              <a:off x="5750667" y="3173442"/>
              <a:ext cx="690668" cy="690668"/>
            </a:xfrm>
            <a:custGeom>
              <a:avLst/>
              <a:gdLst>
                <a:gd name="connsiteX0" fmla="*/ 0 w 505691"/>
                <a:gd name="connsiteY0" fmla="*/ 252846 h 505691"/>
                <a:gd name="connsiteX1" fmla="*/ 20548 w 505691"/>
                <a:gd name="connsiteY1" fmla="*/ 49017 h 505691"/>
                <a:gd name="connsiteX2" fmla="*/ 26371 w 505691"/>
                <a:gd name="connsiteY2" fmla="*/ 26371 h 505691"/>
                <a:gd name="connsiteX3" fmla="*/ 49017 w 505691"/>
                <a:gd name="connsiteY3" fmla="*/ 20548 h 505691"/>
                <a:gd name="connsiteX4" fmla="*/ 252846 w 505691"/>
                <a:gd name="connsiteY4" fmla="*/ 0 h 505691"/>
                <a:gd name="connsiteX5" fmla="*/ 456675 w 505691"/>
                <a:gd name="connsiteY5" fmla="*/ 20548 h 505691"/>
                <a:gd name="connsiteX6" fmla="*/ 479320 w 505691"/>
                <a:gd name="connsiteY6" fmla="*/ 26371 h 505691"/>
                <a:gd name="connsiteX7" fmla="*/ 485143 w 505691"/>
                <a:gd name="connsiteY7" fmla="*/ 49018 h 505691"/>
                <a:gd name="connsiteX8" fmla="*/ 505691 w 505691"/>
                <a:gd name="connsiteY8" fmla="*/ 252847 h 505691"/>
                <a:gd name="connsiteX9" fmla="*/ 485143 w 505691"/>
                <a:gd name="connsiteY9" fmla="*/ 456676 h 505691"/>
                <a:gd name="connsiteX10" fmla="*/ 479321 w 505691"/>
                <a:gd name="connsiteY10" fmla="*/ 479320 h 505691"/>
                <a:gd name="connsiteX11" fmla="*/ 456674 w 505691"/>
                <a:gd name="connsiteY11" fmla="*/ 485143 h 505691"/>
                <a:gd name="connsiteX12" fmla="*/ 252845 w 505691"/>
                <a:gd name="connsiteY12" fmla="*/ 505691 h 505691"/>
                <a:gd name="connsiteX13" fmla="*/ 49016 w 505691"/>
                <a:gd name="connsiteY13" fmla="*/ 485143 h 505691"/>
                <a:gd name="connsiteX14" fmla="*/ 26371 w 505691"/>
                <a:gd name="connsiteY14" fmla="*/ 479321 h 505691"/>
                <a:gd name="connsiteX15" fmla="*/ 20548 w 505691"/>
                <a:gd name="connsiteY15" fmla="*/ 456675 h 505691"/>
                <a:gd name="connsiteX16" fmla="*/ 0 w 505691"/>
                <a:gd name="connsiteY16" fmla="*/ 252846 h 50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5691" h="505691">
                  <a:moveTo>
                    <a:pt x="0" y="252846"/>
                  </a:moveTo>
                  <a:cubicBezTo>
                    <a:pt x="0" y="183025"/>
                    <a:pt x="7075" y="114856"/>
                    <a:pt x="20548" y="49017"/>
                  </a:cubicBezTo>
                  <a:lnTo>
                    <a:pt x="26371" y="26371"/>
                  </a:lnTo>
                  <a:lnTo>
                    <a:pt x="49017" y="20548"/>
                  </a:lnTo>
                  <a:cubicBezTo>
                    <a:pt x="114856" y="7075"/>
                    <a:pt x="183025" y="0"/>
                    <a:pt x="252846" y="0"/>
                  </a:cubicBezTo>
                  <a:cubicBezTo>
                    <a:pt x="322668" y="0"/>
                    <a:pt x="390836" y="7075"/>
                    <a:pt x="456675" y="20548"/>
                  </a:cubicBezTo>
                  <a:lnTo>
                    <a:pt x="479320" y="26371"/>
                  </a:lnTo>
                  <a:lnTo>
                    <a:pt x="485143" y="49018"/>
                  </a:lnTo>
                  <a:cubicBezTo>
                    <a:pt x="498616" y="114857"/>
                    <a:pt x="505691" y="183026"/>
                    <a:pt x="505691" y="252847"/>
                  </a:cubicBezTo>
                  <a:cubicBezTo>
                    <a:pt x="505691" y="322669"/>
                    <a:pt x="498616" y="390837"/>
                    <a:pt x="485143" y="456676"/>
                  </a:cubicBezTo>
                  <a:lnTo>
                    <a:pt x="479321" y="479320"/>
                  </a:lnTo>
                  <a:lnTo>
                    <a:pt x="456674" y="485143"/>
                  </a:lnTo>
                  <a:cubicBezTo>
                    <a:pt x="390835" y="498616"/>
                    <a:pt x="322667" y="505691"/>
                    <a:pt x="252845" y="505691"/>
                  </a:cubicBezTo>
                  <a:cubicBezTo>
                    <a:pt x="183024" y="505691"/>
                    <a:pt x="114855" y="498616"/>
                    <a:pt x="49016" y="485143"/>
                  </a:cubicBezTo>
                  <a:lnTo>
                    <a:pt x="26371" y="479321"/>
                  </a:lnTo>
                  <a:lnTo>
                    <a:pt x="20548" y="456675"/>
                  </a:lnTo>
                  <a:cubicBezTo>
                    <a:pt x="7075" y="390836"/>
                    <a:pt x="0" y="322668"/>
                    <a:pt x="0" y="252846"/>
                  </a:cubicBez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51">
              <a:extLst>
                <a:ext uri="{FF2B5EF4-FFF2-40B4-BE49-F238E27FC236}">
                  <a16:creationId xmlns:a16="http://schemas.microsoft.com/office/drawing/2014/main" id="{ED4249A8-8A5C-4B3C-A8A1-264F96EDD0A4}"/>
                </a:ext>
              </a:extLst>
            </p:cNvPr>
            <p:cNvSpPr/>
            <p:nvPr/>
          </p:nvSpPr>
          <p:spPr>
            <a:xfrm rot="5400000">
              <a:off x="6096000" y="3518777"/>
              <a:ext cx="1381337" cy="1381335"/>
            </a:xfrm>
            <a:custGeom>
              <a:avLst/>
              <a:gdLst>
                <a:gd name="connsiteX0" fmla="*/ 0 w 1011382"/>
                <a:gd name="connsiteY0" fmla="*/ 343959 h 1011381"/>
                <a:gd name="connsiteX1" fmla="*/ 43382 w 1011382"/>
                <a:gd name="connsiteY1" fmla="*/ 296227 h 1011381"/>
                <a:gd name="connsiteX2" fmla="*/ 758537 w 1011382"/>
                <a:gd name="connsiteY2" fmla="*/ 0 h 1011381"/>
                <a:gd name="connsiteX3" fmla="*/ 962366 w 1011382"/>
                <a:gd name="connsiteY3" fmla="*/ 20548 h 1011381"/>
                <a:gd name="connsiteX4" fmla="*/ 985011 w 1011382"/>
                <a:gd name="connsiteY4" fmla="*/ 26371 h 1011381"/>
                <a:gd name="connsiteX5" fmla="*/ 990834 w 1011382"/>
                <a:gd name="connsiteY5" fmla="*/ 49016 h 1011381"/>
                <a:gd name="connsiteX6" fmla="*/ 1011382 w 1011382"/>
                <a:gd name="connsiteY6" fmla="*/ 252845 h 1011381"/>
                <a:gd name="connsiteX7" fmla="*/ 715155 w 1011382"/>
                <a:gd name="connsiteY7" fmla="*/ 968000 h 1011381"/>
                <a:gd name="connsiteX8" fmla="*/ 667424 w 1011382"/>
                <a:gd name="connsiteY8" fmla="*/ 1011381 h 1011381"/>
                <a:gd name="connsiteX9" fmla="*/ 643334 w 1011382"/>
                <a:gd name="connsiteY9" fmla="*/ 989486 h 1011381"/>
                <a:gd name="connsiteX10" fmla="*/ 300755 w 1011382"/>
                <a:gd name="connsiteY10" fmla="*/ 804006 h 1011381"/>
                <a:gd name="connsiteX11" fmla="*/ 226475 w 1011382"/>
                <a:gd name="connsiteY11" fmla="*/ 784907 h 1011381"/>
                <a:gd name="connsiteX12" fmla="*/ 207376 w 1011382"/>
                <a:gd name="connsiteY12" fmla="*/ 710629 h 1011381"/>
                <a:gd name="connsiteX13" fmla="*/ 21896 w 1011382"/>
                <a:gd name="connsiteY13" fmla="*/ 368050 h 1011381"/>
                <a:gd name="connsiteX14" fmla="*/ 0 w 1011382"/>
                <a:gd name="connsiteY14" fmla="*/ 343959 h 101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1382" h="1011381">
                  <a:moveTo>
                    <a:pt x="0" y="343959"/>
                  </a:moveTo>
                  <a:lnTo>
                    <a:pt x="43382" y="296227"/>
                  </a:lnTo>
                  <a:cubicBezTo>
                    <a:pt x="226406" y="113203"/>
                    <a:pt x="479252" y="0"/>
                    <a:pt x="758537" y="0"/>
                  </a:cubicBezTo>
                  <a:cubicBezTo>
                    <a:pt x="828358" y="0"/>
                    <a:pt x="896527" y="7075"/>
                    <a:pt x="962366" y="20548"/>
                  </a:cubicBezTo>
                  <a:lnTo>
                    <a:pt x="985011" y="26371"/>
                  </a:lnTo>
                  <a:lnTo>
                    <a:pt x="990834" y="49016"/>
                  </a:lnTo>
                  <a:cubicBezTo>
                    <a:pt x="1004307" y="114855"/>
                    <a:pt x="1011382" y="183024"/>
                    <a:pt x="1011382" y="252845"/>
                  </a:cubicBezTo>
                  <a:cubicBezTo>
                    <a:pt x="1011382" y="532131"/>
                    <a:pt x="898179" y="784976"/>
                    <a:pt x="715155" y="968000"/>
                  </a:cubicBezTo>
                  <a:lnTo>
                    <a:pt x="667424" y="1011381"/>
                  </a:lnTo>
                  <a:lnTo>
                    <a:pt x="643334" y="989486"/>
                  </a:lnTo>
                  <a:cubicBezTo>
                    <a:pt x="543433" y="907041"/>
                    <a:pt x="427433" y="843407"/>
                    <a:pt x="300755" y="804006"/>
                  </a:cubicBezTo>
                  <a:lnTo>
                    <a:pt x="226475" y="784907"/>
                  </a:lnTo>
                  <a:lnTo>
                    <a:pt x="207376" y="710629"/>
                  </a:lnTo>
                  <a:cubicBezTo>
                    <a:pt x="167976" y="583952"/>
                    <a:pt x="104341" y="467951"/>
                    <a:pt x="21896" y="368050"/>
                  </a:cubicBezTo>
                  <a:lnTo>
                    <a:pt x="0" y="343959"/>
                  </a:lnTo>
                  <a:close/>
                </a:path>
              </a:pathLst>
            </a:custGeom>
            <a:solidFill>
              <a:srgbClr val="F7931F">
                <a:lumMod val="50000"/>
              </a:srgbClr>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52">
              <a:extLst>
                <a:ext uri="{FF2B5EF4-FFF2-40B4-BE49-F238E27FC236}">
                  <a16:creationId xmlns:a16="http://schemas.microsoft.com/office/drawing/2014/main" id="{5131B7EC-210C-4BDD-A2CA-75B64DB79283}"/>
                </a:ext>
              </a:extLst>
            </p:cNvPr>
            <p:cNvSpPr/>
            <p:nvPr/>
          </p:nvSpPr>
          <p:spPr>
            <a:xfrm rot="5400000">
              <a:off x="4714664" y="3518777"/>
              <a:ext cx="1381337" cy="1381338"/>
            </a:xfrm>
            <a:custGeom>
              <a:avLst/>
              <a:gdLst>
                <a:gd name="connsiteX0" fmla="*/ 0 w 1011382"/>
                <a:gd name="connsiteY0" fmla="*/ 667426 h 1011383"/>
                <a:gd name="connsiteX1" fmla="*/ 21895 w 1011382"/>
                <a:gd name="connsiteY1" fmla="*/ 643335 h 1011383"/>
                <a:gd name="connsiteX2" fmla="*/ 207375 w 1011382"/>
                <a:gd name="connsiteY2" fmla="*/ 300756 h 1011383"/>
                <a:gd name="connsiteX3" fmla="*/ 226475 w 1011382"/>
                <a:gd name="connsiteY3" fmla="*/ 226475 h 1011383"/>
                <a:gd name="connsiteX4" fmla="*/ 300753 w 1011382"/>
                <a:gd name="connsiteY4" fmla="*/ 207376 h 1011383"/>
                <a:gd name="connsiteX5" fmla="*/ 643332 w 1011382"/>
                <a:gd name="connsiteY5" fmla="*/ 21896 h 1011383"/>
                <a:gd name="connsiteX6" fmla="*/ 667423 w 1011382"/>
                <a:gd name="connsiteY6" fmla="*/ 0 h 1011383"/>
                <a:gd name="connsiteX7" fmla="*/ 715155 w 1011382"/>
                <a:gd name="connsiteY7" fmla="*/ 43382 h 1011383"/>
                <a:gd name="connsiteX8" fmla="*/ 1011382 w 1011382"/>
                <a:gd name="connsiteY8" fmla="*/ 758537 h 1011383"/>
                <a:gd name="connsiteX9" fmla="*/ 990834 w 1011382"/>
                <a:gd name="connsiteY9" fmla="*/ 962366 h 1011383"/>
                <a:gd name="connsiteX10" fmla="*/ 985011 w 1011382"/>
                <a:gd name="connsiteY10" fmla="*/ 985012 h 1011383"/>
                <a:gd name="connsiteX11" fmla="*/ 962365 w 1011382"/>
                <a:gd name="connsiteY11" fmla="*/ 990835 h 1011383"/>
                <a:gd name="connsiteX12" fmla="*/ 758536 w 1011382"/>
                <a:gd name="connsiteY12" fmla="*/ 1011383 h 1011383"/>
                <a:gd name="connsiteX13" fmla="*/ 43381 w 1011382"/>
                <a:gd name="connsiteY13" fmla="*/ 715156 h 1011383"/>
                <a:gd name="connsiteX14" fmla="*/ 0 w 1011382"/>
                <a:gd name="connsiteY14" fmla="*/ 667426 h 10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1382" h="1011383">
                  <a:moveTo>
                    <a:pt x="0" y="667426"/>
                  </a:moveTo>
                  <a:lnTo>
                    <a:pt x="21895" y="643335"/>
                  </a:lnTo>
                  <a:cubicBezTo>
                    <a:pt x="104340" y="543434"/>
                    <a:pt x="167975" y="427434"/>
                    <a:pt x="207375" y="300756"/>
                  </a:cubicBezTo>
                  <a:lnTo>
                    <a:pt x="226475" y="226475"/>
                  </a:lnTo>
                  <a:lnTo>
                    <a:pt x="300753" y="207376"/>
                  </a:lnTo>
                  <a:cubicBezTo>
                    <a:pt x="427431" y="167976"/>
                    <a:pt x="543431" y="104341"/>
                    <a:pt x="643332" y="21896"/>
                  </a:cubicBezTo>
                  <a:lnTo>
                    <a:pt x="667423" y="0"/>
                  </a:lnTo>
                  <a:lnTo>
                    <a:pt x="715155" y="43382"/>
                  </a:lnTo>
                  <a:cubicBezTo>
                    <a:pt x="898179" y="226406"/>
                    <a:pt x="1011382" y="479252"/>
                    <a:pt x="1011382" y="758537"/>
                  </a:cubicBezTo>
                  <a:cubicBezTo>
                    <a:pt x="1011382" y="828359"/>
                    <a:pt x="1004307" y="896527"/>
                    <a:pt x="990834" y="962366"/>
                  </a:cubicBezTo>
                  <a:lnTo>
                    <a:pt x="985011" y="985012"/>
                  </a:lnTo>
                  <a:lnTo>
                    <a:pt x="962365" y="990835"/>
                  </a:lnTo>
                  <a:cubicBezTo>
                    <a:pt x="896526" y="1004308"/>
                    <a:pt x="828357" y="1011383"/>
                    <a:pt x="758536" y="1011383"/>
                  </a:cubicBezTo>
                  <a:cubicBezTo>
                    <a:pt x="479251" y="1011383"/>
                    <a:pt x="226405" y="898180"/>
                    <a:pt x="43381" y="715156"/>
                  </a:cubicBezTo>
                  <a:lnTo>
                    <a:pt x="0" y="667426"/>
                  </a:lnTo>
                  <a:close/>
                </a:path>
              </a:pathLst>
            </a:custGeom>
            <a:solidFill>
              <a:srgbClr val="4CC1EF">
                <a:lumMod val="50000"/>
              </a:srgbClr>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53">
              <a:extLst>
                <a:ext uri="{FF2B5EF4-FFF2-40B4-BE49-F238E27FC236}">
                  <a16:creationId xmlns:a16="http://schemas.microsoft.com/office/drawing/2014/main" id="{C25D9C62-D3D8-4D2C-B33F-00E7B7D694EA}"/>
                </a:ext>
              </a:extLst>
            </p:cNvPr>
            <p:cNvSpPr/>
            <p:nvPr/>
          </p:nvSpPr>
          <p:spPr>
            <a:xfrm rot="5400000">
              <a:off x="5343109" y="509006"/>
              <a:ext cx="1505778" cy="2690640"/>
            </a:xfrm>
            <a:custGeom>
              <a:avLst/>
              <a:gdLst>
                <a:gd name="connsiteX0" fmla="*/ 0 w 1102495"/>
                <a:gd name="connsiteY0" fmla="*/ 985011 h 1970023"/>
                <a:gd name="connsiteX1" fmla="*/ 710628 w 1102495"/>
                <a:gd name="connsiteY1" fmla="*/ 19099 h 1970023"/>
                <a:gd name="connsiteX2" fmla="*/ 784906 w 1102495"/>
                <a:gd name="connsiteY2" fmla="*/ 0 h 1970023"/>
                <a:gd name="connsiteX3" fmla="*/ 779084 w 1102495"/>
                <a:gd name="connsiteY3" fmla="*/ 22644 h 1970023"/>
                <a:gd name="connsiteX4" fmla="*/ 758536 w 1102495"/>
                <a:gd name="connsiteY4" fmla="*/ 226473 h 1970023"/>
                <a:gd name="connsiteX5" fmla="*/ 1054763 w 1102495"/>
                <a:gd name="connsiteY5" fmla="*/ 941628 h 1970023"/>
                <a:gd name="connsiteX6" fmla="*/ 1102495 w 1102495"/>
                <a:gd name="connsiteY6" fmla="*/ 985010 h 1970023"/>
                <a:gd name="connsiteX7" fmla="*/ 1054764 w 1102495"/>
                <a:gd name="connsiteY7" fmla="*/ 1028391 h 1970023"/>
                <a:gd name="connsiteX8" fmla="*/ 758537 w 1102495"/>
                <a:gd name="connsiteY8" fmla="*/ 1743546 h 1970023"/>
                <a:gd name="connsiteX9" fmla="*/ 779085 w 1102495"/>
                <a:gd name="connsiteY9" fmla="*/ 1947375 h 1970023"/>
                <a:gd name="connsiteX10" fmla="*/ 784908 w 1102495"/>
                <a:gd name="connsiteY10" fmla="*/ 1970023 h 1970023"/>
                <a:gd name="connsiteX11" fmla="*/ 710628 w 1102495"/>
                <a:gd name="connsiteY11" fmla="*/ 1950923 h 1970023"/>
                <a:gd name="connsiteX12" fmla="*/ 0 w 1102495"/>
                <a:gd name="connsiteY12" fmla="*/ 985011 h 197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2495" h="1970023">
                  <a:moveTo>
                    <a:pt x="0" y="985011"/>
                  </a:moveTo>
                  <a:cubicBezTo>
                    <a:pt x="0" y="531172"/>
                    <a:pt x="298926" y="147151"/>
                    <a:pt x="710628" y="19099"/>
                  </a:cubicBezTo>
                  <a:lnTo>
                    <a:pt x="784906" y="0"/>
                  </a:lnTo>
                  <a:lnTo>
                    <a:pt x="779084" y="22644"/>
                  </a:lnTo>
                  <a:cubicBezTo>
                    <a:pt x="765611" y="88483"/>
                    <a:pt x="758536" y="156652"/>
                    <a:pt x="758536" y="226473"/>
                  </a:cubicBezTo>
                  <a:cubicBezTo>
                    <a:pt x="758536" y="505759"/>
                    <a:pt x="871739" y="758604"/>
                    <a:pt x="1054763" y="941628"/>
                  </a:cubicBezTo>
                  <a:lnTo>
                    <a:pt x="1102495" y="985010"/>
                  </a:lnTo>
                  <a:lnTo>
                    <a:pt x="1054764" y="1028391"/>
                  </a:lnTo>
                  <a:cubicBezTo>
                    <a:pt x="871740" y="1211415"/>
                    <a:pt x="758537" y="1464261"/>
                    <a:pt x="758537" y="1743546"/>
                  </a:cubicBezTo>
                  <a:cubicBezTo>
                    <a:pt x="758537" y="1813368"/>
                    <a:pt x="765612" y="1881536"/>
                    <a:pt x="779085" y="1947375"/>
                  </a:cubicBezTo>
                  <a:lnTo>
                    <a:pt x="784908" y="1970023"/>
                  </a:lnTo>
                  <a:lnTo>
                    <a:pt x="710628" y="1950923"/>
                  </a:lnTo>
                  <a:cubicBezTo>
                    <a:pt x="298926" y="1822871"/>
                    <a:pt x="0" y="1438850"/>
                    <a:pt x="0" y="985011"/>
                  </a:cubicBez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54">
              <a:extLst>
                <a:ext uri="{FF2B5EF4-FFF2-40B4-BE49-F238E27FC236}">
                  <a16:creationId xmlns:a16="http://schemas.microsoft.com/office/drawing/2014/main" id="{16FABF7E-C21F-452B-9892-CF3270C8FC3D}"/>
                </a:ext>
              </a:extLst>
            </p:cNvPr>
            <p:cNvSpPr/>
            <p:nvPr/>
          </p:nvSpPr>
          <p:spPr>
            <a:xfrm rot="5400000">
              <a:off x="6415130" y="2765885"/>
              <a:ext cx="2690640" cy="1505779"/>
            </a:xfrm>
            <a:custGeom>
              <a:avLst/>
              <a:gdLst>
                <a:gd name="connsiteX0" fmla="*/ 0 w 1970023"/>
                <a:gd name="connsiteY0" fmla="*/ 784909 h 1102496"/>
                <a:gd name="connsiteX1" fmla="*/ 19100 w 1970023"/>
                <a:gd name="connsiteY1" fmla="*/ 710628 h 1102496"/>
                <a:gd name="connsiteX2" fmla="*/ 985012 w 1970023"/>
                <a:gd name="connsiteY2" fmla="*/ 0 h 1102496"/>
                <a:gd name="connsiteX3" fmla="*/ 1950924 w 1970023"/>
                <a:gd name="connsiteY3" fmla="*/ 710628 h 1102496"/>
                <a:gd name="connsiteX4" fmla="*/ 1970023 w 1970023"/>
                <a:gd name="connsiteY4" fmla="*/ 784908 h 1102496"/>
                <a:gd name="connsiteX5" fmla="*/ 1947378 w 1970023"/>
                <a:gd name="connsiteY5" fmla="*/ 779085 h 1102496"/>
                <a:gd name="connsiteX6" fmla="*/ 1743549 w 1970023"/>
                <a:gd name="connsiteY6" fmla="*/ 758537 h 1102496"/>
                <a:gd name="connsiteX7" fmla="*/ 1028394 w 1970023"/>
                <a:gd name="connsiteY7" fmla="*/ 1054764 h 1102496"/>
                <a:gd name="connsiteX8" fmla="*/ 985012 w 1970023"/>
                <a:gd name="connsiteY8" fmla="*/ 1102496 h 1102496"/>
                <a:gd name="connsiteX9" fmla="*/ 941631 w 1970023"/>
                <a:gd name="connsiteY9" fmla="*/ 1054765 h 1102496"/>
                <a:gd name="connsiteX10" fmla="*/ 226476 w 1970023"/>
                <a:gd name="connsiteY10" fmla="*/ 758538 h 1102496"/>
                <a:gd name="connsiteX11" fmla="*/ 22647 w 1970023"/>
                <a:gd name="connsiteY11" fmla="*/ 779086 h 1102496"/>
                <a:gd name="connsiteX12" fmla="*/ 0 w 1970023"/>
                <a:gd name="connsiteY12" fmla="*/ 784909 h 11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0023" h="1102496">
                  <a:moveTo>
                    <a:pt x="0" y="784909"/>
                  </a:moveTo>
                  <a:lnTo>
                    <a:pt x="19100" y="710628"/>
                  </a:lnTo>
                  <a:cubicBezTo>
                    <a:pt x="147152" y="298926"/>
                    <a:pt x="531173" y="0"/>
                    <a:pt x="985012" y="0"/>
                  </a:cubicBezTo>
                  <a:cubicBezTo>
                    <a:pt x="1438851" y="0"/>
                    <a:pt x="1822872" y="298926"/>
                    <a:pt x="1950924" y="710628"/>
                  </a:cubicBezTo>
                  <a:lnTo>
                    <a:pt x="1970023" y="784908"/>
                  </a:lnTo>
                  <a:lnTo>
                    <a:pt x="1947378" y="779085"/>
                  </a:lnTo>
                  <a:cubicBezTo>
                    <a:pt x="1881539" y="765612"/>
                    <a:pt x="1813370" y="758537"/>
                    <a:pt x="1743549" y="758537"/>
                  </a:cubicBezTo>
                  <a:cubicBezTo>
                    <a:pt x="1464264" y="758537"/>
                    <a:pt x="1211418" y="871740"/>
                    <a:pt x="1028394" y="1054764"/>
                  </a:cubicBezTo>
                  <a:lnTo>
                    <a:pt x="985012" y="1102496"/>
                  </a:lnTo>
                  <a:lnTo>
                    <a:pt x="941631" y="1054765"/>
                  </a:lnTo>
                  <a:cubicBezTo>
                    <a:pt x="758607" y="871741"/>
                    <a:pt x="505761" y="758538"/>
                    <a:pt x="226476" y="758538"/>
                  </a:cubicBezTo>
                  <a:cubicBezTo>
                    <a:pt x="156654" y="758538"/>
                    <a:pt x="88486" y="765613"/>
                    <a:pt x="22647" y="779086"/>
                  </a:cubicBezTo>
                  <a:lnTo>
                    <a:pt x="0" y="784909"/>
                  </a:lnTo>
                  <a:close/>
                </a:path>
              </a:pathLst>
            </a:custGeom>
            <a:solidFill>
              <a:srgbClr val="F7931F"/>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55">
              <a:extLst>
                <a:ext uri="{FF2B5EF4-FFF2-40B4-BE49-F238E27FC236}">
                  <a16:creationId xmlns:a16="http://schemas.microsoft.com/office/drawing/2014/main" id="{8501BF77-1F32-40C6-998A-866CA54AA318}"/>
                </a:ext>
              </a:extLst>
            </p:cNvPr>
            <p:cNvSpPr/>
            <p:nvPr/>
          </p:nvSpPr>
          <p:spPr>
            <a:xfrm rot="5400000">
              <a:off x="3086230" y="2765890"/>
              <a:ext cx="2690639" cy="1505775"/>
            </a:xfrm>
            <a:custGeom>
              <a:avLst/>
              <a:gdLst>
                <a:gd name="connsiteX0" fmla="*/ 0 w 1970022"/>
                <a:gd name="connsiteY0" fmla="*/ 317588 h 1102493"/>
                <a:gd name="connsiteX1" fmla="*/ 22645 w 1970022"/>
                <a:gd name="connsiteY1" fmla="*/ 323410 h 1102493"/>
                <a:gd name="connsiteX2" fmla="*/ 226474 w 1970022"/>
                <a:gd name="connsiteY2" fmla="*/ 343958 h 1102493"/>
                <a:gd name="connsiteX3" fmla="*/ 941629 w 1970022"/>
                <a:gd name="connsiteY3" fmla="*/ 47731 h 1102493"/>
                <a:gd name="connsiteX4" fmla="*/ 985011 w 1970022"/>
                <a:gd name="connsiteY4" fmla="*/ 0 h 1102493"/>
                <a:gd name="connsiteX5" fmla="*/ 1028392 w 1970022"/>
                <a:gd name="connsiteY5" fmla="*/ 47730 h 1102493"/>
                <a:gd name="connsiteX6" fmla="*/ 1743547 w 1970022"/>
                <a:gd name="connsiteY6" fmla="*/ 343957 h 1102493"/>
                <a:gd name="connsiteX7" fmla="*/ 1947376 w 1970022"/>
                <a:gd name="connsiteY7" fmla="*/ 323409 h 1102493"/>
                <a:gd name="connsiteX8" fmla="*/ 1970022 w 1970022"/>
                <a:gd name="connsiteY8" fmla="*/ 317586 h 1102493"/>
                <a:gd name="connsiteX9" fmla="*/ 1950923 w 1970022"/>
                <a:gd name="connsiteY9" fmla="*/ 391865 h 1102493"/>
                <a:gd name="connsiteX10" fmla="*/ 985011 w 1970022"/>
                <a:gd name="connsiteY10" fmla="*/ 1102493 h 1102493"/>
                <a:gd name="connsiteX11" fmla="*/ 19099 w 1970022"/>
                <a:gd name="connsiteY11" fmla="*/ 391865 h 1102493"/>
                <a:gd name="connsiteX12" fmla="*/ 0 w 1970022"/>
                <a:gd name="connsiteY12" fmla="*/ 317588 h 11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0022" h="1102493">
                  <a:moveTo>
                    <a:pt x="0" y="317588"/>
                  </a:moveTo>
                  <a:lnTo>
                    <a:pt x="22645" y="323410"/>
                  </a:lnTo>
                  <a:cubicBezTo>
                    <a:pt x="88484" y="336883"/>
                    <a:pt x="156652" y="343958"/>
                    <a:pt x="226474" y="343958"/>
                  </a:cubicBezTo>
                  <a:cubicBezTo>
                    <a:pt x="505759" y="343958"/>
                    <a:pt x="758605" y="230755"/>
                    <a:pt x="941629" y="47731"/>
                  </a:cubicBezTo>
                  <a:lnTo>
                    <a:pt x="985011" y="0"/>
                  </a:lnTo>
                  <a:lnTo>
                    <a:pt x="1028392" y="47730"/>
                  </a:lnTo>
                  <a:cubicBezTo>
                    <a:pt x="1211416" y="230754"/>
                    <a:pt x="1464262" y="343957"/>
                    <a:pt x="1743547" y="343957"/>
                  </a:cubicBezTo>
                  <a:cubicBezTo>
                    <a:pt x="1813368" y="343957"/>
                    <a:pt x="1881537" y="336882"/>
                    <a:pt x="1947376" y="323409"/>
                  </a:cubicBezTo>
                  <a:lnTo>
                    <a:pt x="1970022" y="317586"/>
                  </a:lnTo>
                  <a:lnTo>
                    <a:pt x="1950923" y="391865"/>
                  </a:lnTo>
                  <a:cubicBezTo>
                    <a:pt x="1822871" y="803567"/>
                    <a:pt x="1438850" y="1102493"/>
                    <a:pt x="985011" y="1102493"/>
                  </a:cubicBezTo>
                  <a:cubicBezTo>
                    <a:pt x="531172" y="1102493"/>
                    <a:pt x="147151" y="803567"/>
                    <a:pt x="19099" y="391865"/>
                  </a:cubicBezTo>
                  <a:lnTo>
                    <a:pt x="0" y="317588"/>
                  </a:lnTo>
                  <a:close/>
                </a:path>
              </a:pathLst>
            </a:custGeom>
            <a:solidFill>
              <a:srgbClr val="FFCC4C"/>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56">
              <a:extLst>
                <a:ext uri="{FF2B5EF4-FFF2-40B4-BE49-F238E27FC236}">
                  <a16:creationId xmlns:a16="http://schemas.microsoft.com/office/drawing/2014/main" id="{8872D88B-0989-4E60-A766-7E7E2DE2DAEB}"/>
                </a:ext>
              </a:extLst>
            </p:cNvPr>
            <p:cNvSpPr/>
            <p:nvPr/>
          </p:nvSpPr>
          <p:spPr>
            <a:xfrm rot="5400000">
              <a:off x="5794878" y="2599019"/>
              <a:ext cx="602244" cy="618635"/>
            </a:xfrm>
            <a:custGeom>
              <a:avLst/>
              <a:gdLst>
                <a:gd name="connsiteX0" fmla="*/ 0 w 440949"/>
                <a:gd name="connsiteY0" fmla="*/ 226475 h 452950"/>
                <a:gd name="connsiteX1" fmla="*/ 24091 w 440949"/>
                <a:gd name="connsiteY1" fmla="*/ 204579 h 452950"/>
                <a:gd name="connsiteX2" fmla="*/ 366670 w 440949"/>
                <a:gd name="connsiteY2" fmla="*/ 19099 h 452950"/>
                <a:gd name="connsiteX3" fmla="*/ 440949 w 440949"/>
                <a:gd name="connsiteY3" fmla="*/ 0 h 452950"/>
                <a:gd name="connsiteX4" fmla="*/ 435126 w 440949"/>
                <a:gd name="connsiteY4" fmla="*/ 22646 h 452950"/>
                <a:gd name="connsiteX5" fmla="*/ 414578 w 440949"/>
                <a:gd name="connsiteY5" fmla="*/ 226475 h 452950"/>
                <a:gd name="connsiteX6" fmla="*/ 435126 w 440949"/>
                <a:gd name="connsiteY6" fmla="*/ 430304 h 452950"/>
                <a:gd name="connsiteX7" fmla="*/ 440949 w 440949"/>
                <a:gd name="connsiteY7" fmla="*/ 452950 h 452950"/>
                <a:gd name="connsiteX8" fmla="*/ 366669 w 440949"/>
                <a:gd name="connsiteY8" fmla="*/ 433850 h 452950"/>
                <a:gd name="connsiteX9" fmla="*/ 24090 w 440949"/>
                <a:gd name="connsiteY9" fmla="*/ 248370 h 452950"/>
                <a:gd name="connsiteX10" fmla="*/ 0 w 440949"/>
                <a:gd name="connsiteY10" fmla="*/ 226475 h 45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0949" h="452950">
                  <a:moveTo>
                    <a:pt x="0" y="226475"/>
                  </a:moveTo>
                  <a:lnTo>
                    <a:pt x="24091" y="204579"/>
                  </a:lnTo>
                  <a:cubicBezTo>
                    <a:pt x="123992" y="122134"/>
                    <a:pt x="239992" y="58500"/>
                    <a:pt x="366670" y="19099"/>
                  </a:cubicBezTo>
                  <a:lnTo>
                    <a:pt x="440949" y="0"/>
                  </a:lnTo>
                  <a:lnTo>
                    <a:pt x="435126" y="22646"/>
                  </a:lnTo>
                  <a:cubicBezTo>
                    <a:pt x="421653" y="88485"/>
                    <a:pt x="414578" y="156654"/>
                    <a:pt x="414578" y="226475"/>
                  </a:cubicBezTo>
                  <a:cubicBezTo>
                    <a:pt x="414578" y="296297"/>
                    <a:pt x="421653" y="364465"/>
                    <a:pt x="435126" y="430304"/>
                  </a:cubicBezTo>
                  <a:lnTo>
                    <a:pt x="440949" y="452950"/>
                  </a:lnTo>
                  <a:lnTo>
                    <a:pt x="366669" y="433850"/>
                  </a:lnTo>
                  <a:cubicBezTo>
                    <a:pt x="239991" y="394450"/>
                    <a:pt x="123991" y="330815"/>
                    <a:pt x="24090" y="248370"/>
                  </a:cubicBezTo>
                  <a:lnTo>
                    <a:pt x="0" y="226475"/>
                  </a:ln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57">
              <a:extLst>
                <a:ext uri="{FF2B5EF4-FFF2-40B4-BE49-F238E27FC236}">
                  <a16:creationId xmlns:a16="http://schemas.microsoft.com/office/drawing/2014/main" id="{6C0432D6-B7EB-4159-AD6D-3812B02A0A42}"/>
                </a:ext>
              </a:extLst>
            </p:cNvPr>
            <p:cNvSpPr/>
            <p:nvPr/>
          </p:nvSpPr>
          <p:spPr>
            <a:xfrm rot="5400000">
              <a:off x="5176243" y="3217654"/>
              <a:ext cx="618635" cy="602247"/>
            </a:xfrm>
            <a:custGeom>
              <a:avLst/>
              <a:gdLst>
                <a:gd name="connsiteX0" fmla="*/ 0 w 452950"/>
                <a:gd name="connsiteY0" fmla="*/ 1 h 440951"/>
                <a:gd name="connsiteX1" fmla="*/ 22645 w 452950"/>
                <a:gd name="connsiteY1" fmla="*/ 5823 h 440951"/>
                <a:gd name="connsiteX2" fmla="*/ 226474 w 452950"/>
                <a:gd name="connsiteY2" fmla="*/ 26371 h 440951"/>
                <a:gd name="connsiteX3" fmla="*/ 430303 w 452950"/>
                <a:gd name="connsiteY3" fmla="*/ 5823 h 440951"/>
                <a:gd name="connsiteX4" fmla="*/ 452950 w 452950"/>
                <a:gd name="connsiteY4" fmla="*/ 0 h 440951"/>
                <a:gd name="connsiteX5" fmla="*/ 433850 w 452950"/>
                <a:gd name="connsiteY5" fmla="*/ 74281 h 440951"/>
                <a:gd name="connsiteX6" fmla="*/ 248370 w 452950"/>
                <a:gd name="connsiteY6" fmla="*/ 416860 h 440951"/>
                <a:gd name="connsiteX7" fmla="*/ 226475 w 452950"/>
                <a:gd name="connsiteY7" fmla="*/ 440951 h 440951"/>
                <a:gd name="connsiteX8" fmla="*/ 204579 w 452950"/>
                <a:gd name="connsiteY8" fmla="*/ 416859 h 440951"/>
                <a:gd name="connsiteX9" fmla="*/ 19099 w 452950"/>
                <a:gd name="connsiteY9" fmla="*/ 74280 h 440951"/>
                <a:gd name="connsiteX10" fmla="*/ 0 w 452950"/>
                <a:gd name="connsiteY10" fmla="*/ 1 h 44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2950" h="440951">
                  <a:moveTo>
                    <a:pt x="0" y="1"/>
                  </a:moveTo>
                  <a:lnTo>
                    <a:pt x="22645" y="5823"/>
                  </a:lnTo>
                  <a:cubicBezTo>
                    <a:pt x="88484" y="19296"/>
                    <a:pt x="156653" y="26371"/>
                    <a:pt x="226474" y="26371"/>
                  </a:cubicBezTo>
                  <a:cubicBezTo>
                    <a:pt x="296296" y="26371"/>
                    <a:pt x="364464" y="19296"/>
                    <a:pt x="430303" y="5823"/>
                  </a:cubicBezTo>
                  <a:lnTo>
                    <a:pt x="452950" y="0"/>
                  </a:lnTo>
                  <a:lnTo>
                    <a:pt x="433850" y="74281"/>
                  </a:lnTo>
                  <a:cubicBezTo>
                    <a:pt x="394450" y="200959"/>
                    <a:pt x="330815" y="316959"/>
                    <a:pt x="248370" y="416860"/>
                  </a:cubicBezTo>
                  <a:lnTo>
                    <a:pt x="226475" y="440951"/>
                  </a:lnTo>
                  <a:lnTo>
                    <a:pt x="204579" y="416859"/>
                  </a:lnTo>
                  <a:cubicBezTo>
                    <a:pt x="122134" y="316958"/>
                    <a:pt x="58500" y="200958"/>
                    <a:pt x="19099" y="74280"/>
                  </a:cubicBezTo>
                  <a:lnTo>
                    <a:pt x="0" y="1"/>
                  </a:ln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58">
              <a:extLst>
                <a:ext uri="{FF2B5EF4-FFF2-40B4-BE49-F238E27FC236}">
                  <a16:creationId xmlns:a16="http://schemas.microsoft.com/office/drawing/2014/main" id="{40821392-6A38-4882-B58E-991F1931283E}"/>
                </a:ext>
              </a:extLst>
            </p:cNvPr>
            <p:cNvSpPr/>
            <p:nvPr/>
          </p:nvSpPr>
          <p:spPr>
            <a:xfrm rot="5400000">
              <a:off x="6397122" y="3217654"/>
              <a:ext cx="618634" cy="602243"/>
            </a:xfrm>
            <a:custGeom>
              <a:avLst/>
              <a:gdLst>
                <a:gd name="connsiteX0" fmla="*/ 0 w 452949"/>
                <a:gd name="connsiteY0" fmla="*/ 440948 h 440948"/>
                <a:gd name="connsiteX1" fmla="*/ 19099 w 452949"/>
                <a:gd name="connsiteY1" fmla="*/ 366669 h 440948"/>
                <a:gd name="connsiteX2" fmla="*/ 204579 w 452949"/>
                <a:gd name="connsiteY2" fmla="*/ 24090 h 440948"/>
                <a:gd name="connsiteX3" fmla="*/ 226474 w 452949"/>
                <a:gd name="connsiteY3" fmla="*/ 0 h 440948"/>
                <a:gd name="connsiteX4" fmla="*/ 248370 w 452949"/>
                <a:gd name="connsiteY4" fmla="*/ 24091 h 440948"/>
                <a:gd name="connsiteX5" fmla="*/ 433850 w 452949"/>
                <a:gd name="connsiteY5" fmla="*/ 366670 h 440948"/>
                <a:gd name="connsiteX6" fmla="*/ 452949 w 452949"/>
                <a:gd name="connsiteY6" fmla="*/ 440948 h 440948"/>
                <a:gd name="connsiteX7" fmla="*/ 430304 w 452949"/>
                <a:gd name="connsiteY7" fmla="*/ 435125 h 440948"/>
                <a:gd name="connsiteX8" fmla="*/ 226475 w 452949"/>
                <a:gd name="connsiteY8" fmla="*/ 414577 h 440948"/>
                <a:gd name="connsiteX9" fmla="*/ 22646 w 452949"/>
                <a:gd name="connsiteY9" fmla="*/ 435125 h 440948"/>
                <a:gd name="connsiteX10" fmla="*/ 0 w 452949"/>
                <a:gd name="connsiteY10" fmla="*/ 440948 h 44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2949" h="440948">
                  <a:moveTo>
                    <a:pt x="0" y="440948"/>
                  </a:moveTo>
                  <a:lnTo>
                    <a:pt x="19099" y="366669"/>
                  </a:lnTo>
                  <a:cubicBezTo>
                    <a:pt x="58500" y="239992"/>
                    <a:pt x="122134" y="123991"/>
                    <a:pt x="204579" y="24090"/>
                  </a:cubicBezTo>
                  <a:lnTo>
                    <a:pt x="226474" y="0"/>
                  </a:lnTo>
                  <a:lnTo>
                    <a:pt x="248370" y="24091"/>
                  </a:lnTo>
                  <a:cubicBezTo>
                    <a:pt x="330815" y="123992"/>
                    <a:pt x="394450" y="239993"/>
                    <a:pt x="433850" y="366670"/>
                  </a:cubicBezTo>
                  <a:lnTo>
                    <a:pt x="452949" y="440948"/>
                  </a:lnTo>
                  <a:lnTo>
                    <a:pt x="430304" y="435125"/>
                  </a:lnTo>
                  <a:cubicBezTo>
                    <a:pt x="364465" y="421652"/>
                    <a:pt x="296297" y="414577"/>
                    <a:pt x="226475" y="414577"/>
                  </a:cubicBezTo>
                  <a:cubicBezTo>
                    <a:pt x="156654" y="414577"/>
                    <a:pt x="88485" y="421652"/>
                    <a:pt x="22646" y="435125"/>
                  </a:cubicBezTo>
                  <a:lnTo>
                    <a:pt x="0" y="440948"/>
                  </a:ln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59">
              <a:extLst>
                <a:ext uri="{FF2B5EF4-FFF2-40B4-BE49-F238E27FC236}">
                  <a16:creationId xmlns:a16="http://schemas.microsoft.com/office/drawing/2014/main" id="{43BD4178-E560-49E3-A610-36C43DE55C35}"/>
                </a:ext>
              </a:extLst>
            </p:cNvPr>
            <p:cNvSpPr/>
            <p:nvPr/>
          </p:nvSpPr>
          <p:spPr>
            <a:xfrm rot="5400000">
              <a:off x="5794879" y="3819898"/>
              <a:ext cx="602244" cy="618634"/>
            </a:xfrm>
            <a:custGeom>
              <a:avLst/>
              <a:gdLst>
                <a:gd name="connsiteX0" fmla="*/ 0 w 440949"/>
                <a:gd name="connsiteY0" fmla="*/ 0 h 452949"/>
                <a:gd name="connsiteX1" fmla="*/ 74280 w 440949"/>
                <a:gd name="connsiteY1" fmla="*/ 19099 h 452949"/>
                <a:gd name="connsiteX2" fmla="*/ 416859 w 440949"/>
                <a:gd name="connsiteY2" fmla="*/ 204579 h 452949"/>
                <a:gd name="connsiteX3" fmla="*/ 440949 w 440949"/>
                <a:gd name="connsiteY3" fmla="*/ 226474 h 452949"/>
                <a:gd name="connsiteX4" fmla="*/ 416858 w 440949"/>
                <a:gd name="connsiteY4" fmla="*/ 248370 h 452949"/>
                <a:gd name="connsiteX5" fmla="*/ 74279 w 440949"/>
                <a:gd name="connsiteY5" fmla="*/ 433850 h 452949"/>
                <a:gd name="connsiteX6" fmla="*/ 1 w 440949"/>
                <a:gd name="connsiteY6" fmla="*/ 452949 h 452949"/>
                <a:gd name="connsiteX7" fmla="*/ 5823 w 440949"/>
                <a:gd name="connsiteY7" fmla="*/ 430305 h 452949"/>
                <a:gd name="connsiteX8" fmla="*/ 26371 w 440949"/>
                <a:gd name="connsiteY8" fmla="*/ 226476 h 452949"/>
                <a:gd name="connsiteX9" fmla="*/ 5823 w 440949"/>
                <a:gd name="connsiteY9" fmla="*/ 22647 h 452949"/>
                <a:gd name="connsiteX10" fmla="*/ 0 w 440949"/>
                <a:gd name="connsiteY10" fmla="*/ 0 h 45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0949" h="452949">
                  <a:moveTo>
                    <a:pt x="0" y="0"/>
                  </a:moveTo>
                  <a:lnTo>
                    <a:pt x="74280" y="19099"/>
                  </a:lnTo>
                  <a:cubicBezTo>
                    <a:pt x="200958" y="58500"/>
                    <a:pt x="316958" y="122134"/>
                    <a:pt x="416859" y="204579"/>
                  </a:cubicBezTo>
                  <a:lnTo>
                    <a:pt x="440949" y="226474"/>
                  </a:lnTo>
                  <a:lnTo>
                    <a:pt x="416858" y="248370"/>
                  </a:lnTo>
                  <a:cubicBezTo>
                    <a:pt x="316957" y="330815"/>
                    <a:pt x="200957" y="394450"/>
                    <a:pt x="74279" y="433850"/>
                  </a:cubicBezTo>
                  <a:lnTo>
                    <a:pt x="1" y="452949"/>
                  </a:lnTo>
                  <a:lnTo>
                    <a:pt x="5823" y="430305"/>
                  </a:lnTo>
                  <a:cubicBezTo>
                    <a:pt x="19296" y="364466"/>
                    <a:pt x="26371" y="296298"/>
                    <a:pt x="26371" y="226476"/>
                  </a:cubicBezTo>
                  <a:cubicBezTo>
                    <a:pt x="26371" y="156655"/>
                    <a:pt x="19296" y="88486"/>
                    <a:pt x="5823" y="22647"/>
                  </a:cubicBezTo>
                  <a:lnTo>
                    <a:pt x="0" y="0"/>
                  </a:lnTo>
                  <a:close/>
                </a:path>
              </a:pathLst>
            </a:custGeom>
            <a:solidFill>
              <a:srgbClr val="3A5C84"/>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60">
              <a:extLst>
                <a:ext uri="{FF2B5EF4-FFF2-40B4-BE49-F238E27FC236}">
                  <a16:creationId xmlns:a16="http://schemas.microsoft.com/office/drawing/2014/main" id="{FBA7FA04-98FC-464E-903B-0FFD4192FE44}"/>
                </a:ext>
              </a:extLst>
            </p:cNvPr>
            <p:cNvSpPr/>
            <p:nvPr/>
          </p:nvSpPr>
          <p:spPr>
            <a:xfrm rot="5400000">
              <a:off x="5343111" y="3837906"/>
              <a:ext cx="1505778" cy="2690638"/>
            </a:xfrm>
            <a:custGeom>
              <a:avLst/>
              <a:gdLst>
                <a:gd name="connsiteX0" fmla="*/ 0 w 1102495"/>
                <a:gd name="connsiteY0" fmla="*/ 985010 h 1970022"/>
                <a:gd name="connsiteX1" fmla="*/ 47731 w 1102495"/>
                <a:gd name="connsiteY1" fmla="*/ 941629 h 1970022"/>
                <a:gd name="connsiteX2" fmla="*/ 343958 w 1102495"/>
                <a:gd name="connsiteY2" fmla="*/ 226474 h 1970022"/>
                <a:gd name="connsiteX3" fmla="*/ 323410 w 1102495"/>
                <a:gd name="connsiteY3" fmla="*/ 22645 h 1970022"/>
                <a:gd name="connsiteX4" fmla="*/ 317587 w 1102495"/>
                <a:gd name="connsiteY4" fmla="*/ 0 h 1970022"/>
                <a:gd name="connsiteX5" fmla="*/ 391867 w 1102495"/>
                <a:gd name="connsiteY5" fmla="*/ 19099 h 1970022"/>
                <a:gd name="connsiteX6" fmla="*/ 1102495 w 1102495"/>
                <a:gd name="connsiteY6" fmla="*/ 985011 h 1970022"/>
                <a:gd name="connsiteX7" fmla="*/ 391867 w 1102495"/>
                <a:gd name="connsiteY7" fmla="*/ 1950923 h 1970022"/>
                <a:gd name="connsiteX8" fmla="*/ 317588 w 1102495"/>
                <a:gd name="connsiteY8" fmla="*/ 1970022 h 1970022"/>
                <a:gd name="connsiteX9" fmla="*/ 323411 w 1102495"/>
                <a:gd name="connsiteY9" fmla="*/ 1947376 h 1970022"/>
                <a:gd name="connsiteX10" fmla="*/ 343959 w 1102495"/>
                <a:gd name="connsiteY10" fmla="*/ 1743547 h 1970022"/>
                <a:gd name="connsiteX11" fmla="*/ 47732 w 1102495"/>
                <a:gd name="connsiteY11" fmla="*/ 1028392 h 1970022"/>
                <a:gd name="connsiteX12" fmla="*/ 0 w 1102495"/>
                <a:gd name="connsiteY12" fmla="*/ 985010 h 19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2495" h="1970022">
                  <a:moveTo>
                    <a:pt x="0" y="985010"/>
                  </a:moveTo>
                  <a:lnTo>
                    <a:pt x="47731" y="941629"/>
                  </a:lnTo>
                  <a:cubicBezTo>
                    <a:pt x="230755" y="758605"/>
                    <a:pt x="343958" y="505760"/>
                    <a:pt x="343958" y="226474"/>
                  </a:cubicBezTo>
                  <a:cubicBezTo>
                    <a:pt x="343958" y="156653"/>
                    <a:pt x="336883" y="88484"/>
                    <a:pt x="323410" y="22645"/>
                  </a:cubicBezTo>
                  <a:lnTo>
                    <a:pt x="317587" y="0"/>
                  </a:lnTo>
                  <a:lnTo>
                    <a:pt x="391867" y="19099"/>
                  </a:lnTo>
                  <a:cubicBezTo>
                    <a:pt x="803569" y="147151"/>
                    <a:pt x="1102495" y="531172"/>
                    <a:pt x="1102495" y="985011"/>
                  </a:cubicBezTo>
                  <a:cubicBezTo>
                    <a:pt x="1102495" y="1438850"/>
                    <a:pt x="803569" y="1822871"/>
                    <a:pt x="391867" y="1950923"/>
                  </a:cubicBezTo>
                  <a:lnTo>
                    <a:pt x="317588" y="1970022"/>
                  </a:lnTo>
                  <a:lnTo>
                    <a:pt x="323411" y="1947376"/>
                  </a:lnTo>
                  <a:cubicBezTo>
                    <a:pt x="336884" y="1881537"/>
                    <a:pt x="343959" y="1813369"/>
                    <a:pt x="343959" y="1743547"/>
                  </a:cubicBezTo>
                  <a:cubicBezTo>
                    <a:pt x="343959" y="1464262"/>
                    <a:pt x="230756" y="1211416"/>
                    <a:pt x="47732" y="1028392"/>
                  </a:cubicBezTo>
                  <a:lnTo>
                    <a:pt x="0" y="985010"/>
                  </a:lnTo>
                  <a:close/>
                </a:path>
              </a:pathLst>
            </a:custGeom>
            <a:solidFill>
              <a:srgbClr val="4CC1EF"/>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 name="Oval 61">
            <a:extLst>
              <a:ext uri="{FF2B5EF4-FFF2-40B4-BE49-F238E27FC236}">
                <a16:creationId xmlns:a16="http://schemas.microsoft.com/office/drawing/2014/main" id="{F22A6331-42E2-4382-B6D3-848307C66107}"/>
              </a:ext>
            </a:extLst>
          </p:cNvPr>
          <p:cNvSpPr/>
          <p:nvPr/>
        </p:nvSpPr>
        <p:spPr>
          <a:xfrm>
            <a:off x="5364960" y="2787735"/>
            <a:ext cx="1462081" cy="1462081"/>
          </a:xfrm>
          <a:prstGeom prst="ellipse">
            <a:avLst/>
          </a:prstGeom>
          <a:solidFill>
            <a:srgbClr val="116116"/>
          </a:solidFill>
          <a:ln w="57150" cap="flat" cmpd="sng" algn="ctr">
            <a:solidFill>
              <a:srgbClr val="F0E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all" spc="0" normalizeH="0" baseline="0" noProof="0" dirty="0">
                <a:ln>
                  <a:noFill/>
                </a:ln>
                <a:solidFill>
                  <a:schemeClr val="bg1"/>
                </a:solidFill>
                <a:effectLst/>
                <a:uLnTx/>
                <a:uFillTx/>
                <a:latin typeface="Gilroy"/>
              </a:rPr>
              <a:t>Sprout Scout</a:t>
            </a:r>
          </a:p>
        </p:txBody>
      </p:sp>
      <p:grpSp>
        <p:nvGrpSpPr>
          <p:cNvPr id="23" name="Group 79">
            <a:extLst>
              <a:ext uri="{FF2B5EF4-FFF2-40B4-BE49-F238E27FC236}">
                <a16:creationId xmlns:a16="http://schemas.microsoft.com/office/drawing/2014/main" id="{B88F6992-EBF2-47DF-8C99-FEDD575088C5}"/>
              </a:ext>
            </a:extLst>
          </p:cNvPr>
          <p:cNvGrpSpPr/>
          <p:nvPr/>
        </p:nvGrpSpPr>
        <p:grpSpPr>
          <a:xfrm>
            <a:off x="8921977" y="4277662"/>
            <a:ext cx="2937088" cy="1290153"/>
            <a:chOff x="8921977" y="4073386"/>
            <a:chExt cx="2937088" cy="1290153"/>
          </a:xfrm>
        </p:grpSpPr>
        <p:sp>
          <p:nvSpPr>
            <p:cNvPr id="24" name="TextBox 80">
              <a:extLst>
                <a:ext uri="{FF2B5EF4-FFF2-40B4-BE49-F238E27FC236}">
                  <a16:creationId xmlns:a16="http://schemas.microsoft.com/office/drawing/2014/main" id="{9E5E6B61-E45A-4AAA-B590-840CA6428FDB}"/>
                </a:ext>
              </a:extLst>
            </p:cNvPr>
            <p:cNvSpPr txBox="1"/>
            <p:nvPr/>
          </p:nvSpPr>
          <p:spPr>
            <a:xfrm>
              <a:off x="8921977" y="4073386"/>
              <a:ext cx="2937088" cy="461665"/>
            </a:xfrm>
            <a:prstGeom prst="rect">
              <a:avLst/>
            </a:prstGeom>
            <a:noFill/>
          </p:spPr>
          <p:txBody>
            <a:bodyPr wrap="square" lIns="0" rIns="0" rtlCol="0" anchor="b">
              <a:spAutoFit/>
            </a:bodyPr>
            <a:lstStyle/>
            <a:p>
              <a:r>
                <a:rPr lang="en-US" sz="2400" b="1" cap="all" dirty="0">
                  <a:solidFill>
                    <a:prstClr val="black"/>
                  </a:solidFill>
                  <a:latin typeface="Gilroy"/>
                </a:rPr>
                <a:t>Convenience</a:t>
              </a:r>
            </a:p>
          </p:txBody>
        </p:sp>
        <p:sp>
          <p:nvSpPr>
            <p:cNvPr id="25" name="TextBox 81">
              <a:extLst>
                <a:ext uri="{FF2B5EF4-FFF2-40B4-BE49-F238E27FC236}">
                  <a16:creationId xmlns:a16="http://schemas.microsoft.com/office/drawing/2014/main" id="{2324B177-6A34-4DC5-853C-5D5BB48932A2}"/>
                </a:ext>
              </a:extLst>
            </p:cNvPr>
            <p:cNvSpPr txBox="1"/>
            <p:nvPr/>
          </p:nvSpPr>
          <p:spPr>
            <a:xfrm>
              <a:off x="8929772" y="4532542"/>
              <a:ext cx="2929293" cy="830997"/>
            </a:xfrm>
            <a:prstGeom prst="rect">
              <a:avLst/>
            </a:prstGeom>
            <a:noFill/>
          </p:spPr>
          <p:txBody>
            <a:bodyPr wrap="square" lIns="0" rIns="0" rtlCol="0" anchor="t">
              <a:spAutoFit/>
            </a:bodyPr>
            <a:lstStyle/>
            <a:p>
              <a:pPr algn="just"/>
              <a:r>
                <a:rPr lang="en-US" sz="1200" dirty="0">
                  <a:solidFill>
                    <a:prstClr val="black">
                      <a:lumMod val="65000"/>
                      <a:lumOff val="35000"/>
                    </a:prstClr>
                  </a:solidFill>
                  <a:latin typeface="Gilroy"/>
                </a:rPr>
                <a:t>Through our automated operations and the easy to use selection process we are the convenient solution to increase agility and flexibility for both, our sprouts and incubators.</a:t>
              </a:r>
            </a:p>
          </p:txBody>
        </p:sp>
      </p:grpSp>
      <p:grpSp>
        <p:nvGrpSpPr>
          <p:cNvPr id="26" name="Group 82">
            <a:extLst>
              <a:ext uri="{FF2B5EF4-FFF2-40B4-BE49-F238E27FC236}">
                <a16:creationId xmlns:a16="http://schemas.microsoft.com/office/drawing/2014/main" id="{7831F51F-8E83-47F1-8699-07E73D9A9D63}"/>
              </a:ext>
            </a:extLst>
          </p:cNvPr>
          <p:cNvGrpSpPr/>
          <p:nvPr/>
        </p:nvGrpSpPr>
        <p:grpSpPr>
          <a:xfrm>
            <a:off x="332936" y="3908330"/>
            <a:ext cx="2937088" cy="1659485"/>
            <a:chOff x="332936" y="4283006"/>
            <a:chExt cx="2937088" cy="1659485"/>
          </a:xfrm>
        </p:grpSpPr>
        <p:sp>
          <p:nvSpPr>
            <p:cNvPr id="27" name="TextBox 83">
              <a:extLst>
                <a:ext uri="{FF2B5EF4-FFF2-40B4-BE49-F238E27FC236}">
                  <a16:creationId xmlns:a16="http://schemas.microsoft.com/office/drawing/2014/main" id="{10C072E0-80BF-4A7F-B809-BFA83A1AC999}"/>
                </a:ext>
              </a:extLst>
            </p:cNvPr>
            <p:cNvSpPr txBox="1"/>
            <p:nvPr/>
          </p:nvSpPr>
          <p:spPr>
            <a:xfrm>
              <a:off x="332936" y="4283006"/>
              <a:ext cx="2937088" cy="830997"/>
            </a:xfrm>
            <a:prstGeom prst="rect">
              <a:avLst/>
            </a:prstGeom>
            <a:noFill/>
          </p:spPr>
          <p:txBody>
            <a:bodyPr wrap="square" lIns="0" rIns="0" rtlCol="0" anchor="b">
              <a:spAutoFit/>
            </a:bodyPr>
            <a:lstStyle/>
            <a:p>
              <a:pPr algn="r"/>
              <a:r>
                <a:rPr lang="en-US" sz="2400" b="1" cap="all" dirty="0">
                  <a:solidFill>
                    <a:prstClr val="black"/>
                  </a:solidFill>
                  <a:latin typeface="Gilroy"/>
                </a:rPr>
                <a:t>High skilled Employees</a:t>
              </a:r>
            </a:p>
          </p:txBody>
        </p:sp>
        <p:sp>
          <p:nvSpPr>
            <p:cNvPr id="28" name="TextBox 84">
              <a:extLst>
                <a:ext uri="{FF2B5EF4-FFF2-40B4-BE49-F238E27FC236}">
                  <a16:creationId xmlns:a16="http://schemas.microsoft.com/office/drawing/2014/main" id="{DF036E8A-7692-4FC5-8BF4-2E1E0B6402A5}"/>
                </a:ext>
              </a:extLst>
            </p:cNvPr>
            <p:cNvSpPr txBox="1"/>
            <p:nvPr/>
          </p:nvSpPr>
          <p:spPr>
            <a:xfrm>
              <a:off x="340731" y="5111494"/>
              <a:ext cx="2929293" cy="830997"/>
            </a:xfrm>
            <a:prstGeom prst="rect">
              <a:avLst/>
            </a:prstGeom>
            <a:noFill/>
          </p:spPr>
          <p:txBody>
            <a:bodyPr wrap="square" lIns="0" rIns="0" rtlCol="0" anchor="t">
              <a:spAutoFit/>
            </a:bodyPr>
            <a:lstStyle/>
            <a:p>
              <a:pPr algn="just"/>
              <a:r>
                <a:rPr lang="en-US" sz="1200" dirty="0">
                  <a:solidFill>
                    <a:prstClr val="black">
                      <a:lumMod val="65000"/>
                      <a:lumOff val="35000"/>
                    </a:prstClr>
                  </a:solidFill>
                  <a:latin typeface="Gilroy"/>
                </a:rPr>
                <a:t>Every year about 40'000 students complete their studies in Switzerland and are highly motivated and well trained to apply their skills in real life environment. </a:t>
              </a:r>
            </a:p>
          </p:txBody>
        </p:sp>
      </p:grpSp>
      <p:grpSp>
        <p:nvGrpSpPr>
          <p:cNvPr id="29" name="Group 85">
            <a:extLst>
              <a:ext uri="{FF2B5EF4-FFF2-40B4-BE49-F238E27FC236}">
                <a16:creationId xmlns:a16="http://schemas.microsoft.com/office/drawing/2014/main" id="{04176C27-DF22-4CEF-A8EF-6C272107ADB8}"/>
              </a:ext>
            </a:extLst>
          </p:cNvPr>
          <p:cNvGrpSpPr/>
          <p:nvPr/>
        </p:nvGrpSpPr>
        <p:grpSpPr>
          <a:xfrm>
            <a:off x="8929772" y="1576654"/>
            <a:ext cx="2937088" cy="1844151"/>
            <a:chOff x="8921977" y="1466725"/>
            <a:chExt cx="2937088" cy="1844151"/>
          </a:xfrm>
        </p:grpSpPr>
        <p:sp>
          <p:nvSpPr>
            <p:cNvPr id="30" name="TextBox 86">
              <a:extLst>
                <a:ext uri="{FF2B5EF4-FFF2-40B4-BE49-F238E27FC236}">
                  <a16:creationId xmlns:a16="http://schemas.microsoft.com/office/drawing/2014/main" id="{6B1A5415-299B-4E88-BF07-8063F6EA5440}"/>
                </a:ext>
              </a:extLst>
            </p:cNvPr>
            <p:cNvSpPr txBox="1"/>
            <p:nvPr/>
          </p:nvSpPr>
          <p:spPr>
            <a:xfrm>
              <a:off x="8921977" y="1466725"/>
              <a:ext cx="2937088" cy="461665"/>
            </a:xfrm>
            <a:prstGeom prst="rect">
              <a:avLst/>
            </a:prstGeom>
            <a:noFill/>
          </p:spPr>
          <p:txBody>
            <a:bodyPr wrap="square" lIns="0" rIns="0" rtlCol="0" anchor="b">
              <a:spAutoFit/>
            </a:bodyPr>
            <a:lstStyle/>
            <a:p>
              <a:r>
                <a:rPr lang="en-US" sz="2400" b="1" cap="all" dirty="0">
                  <a:solidFill>
                    <a:prstClr val="black"/>
                  </a:solidFill>
                  <a:latin typeface="Gilroy"/>
                </a:rPr>
                <a:t>Platform</a:t>
              </a:r>
            </a:p>
          </p:txBody>
        </p:sp>
        <p:sp>
          <p:nvSpPr>
            <p:cNvPr id="31" name="TextBox 87">
              <a:extLst>
                <a:ext uri="{FF2B5EF4-FFF2-40B4-BE49-F238E27FC236}">
                  <a16:creationId xmlns:a16="http://schemas.microsoft.com/office/drawing/2014/main" id="{FD2A7DCA-4ADB-4590-B694-5DDD47E2ABAE}"/>
                </a:ext>
              </a:extLst>
            </p:cNvPr>
            <p:cNvSpPr txBox="1"/>
            <p:nvPr/>
          </p:nvSpPr>
          <p:spPr>
            <a:xfrm>
              <a:off x="8929772" y="1925881"/>
              <a:ext cx="2929293" cy="1384995"/>
            </a:xfrm>
            <a:prstGeom prst="rect">
              <a:avLst/>
            </a:prstGeom>
            <a:noFill/>
          </p:spPr>
          <p:txBody>
            <a:bodyPr wrap="square" lIns="0" rIns="0" rtlCol="0" anchor="t">
              <a:spAutoFit/>
            </a:bodyPr>
            <a:lstStyle/>
            <a:p>
              <a:pPr algn="just"/>
              <a:r>
                <a:rPr lang="en-US" sz="1200" dirty="0">
                  <a:solidFill>
                    <a:prstClr val="black">
                      <a:lumMod val="65000"/>
                      <a:lumOff val="35000"/>
                    </a:prstClr>
                  </a:solidFill>
                  <a:latin typeface="Gilroy"/>
                </a:rPr>
                <a:t>With the platform business approach it is possible to achieve an asymmetric growth throw  different industries, to use the network effect to connect the best candidates with the most promising job offers and use the distribution power to create exiting customer journeys for our partners.</a:t>
              </a:r>
            </a:p>
          </p:txBody>
        </p:sp>
      </p:grpSp>
      <p:grpSp>
        <p:nvGrpSpPr>
          <p:cNvPr id="32" name="Group 88">
            <a:extLst>
              <a:ext uri="{FF2B5EF4-FFF2-40B4-BE49-F238E27FC236}">
                <a16:creationId xmlns:a16="http://schemas.microsoft.com/office/drawing/2014/main" id="{E22DD095-50DE-4938-BC07-1308D640A57F}"/>
              </a:ext>
            </a:extLst>
          </p:cNvPr>
          <p:cNvGrpSpPr/>
          <p:nvPr/>
        </p:nvGrpSpPr>
        <p:grpSpPr>
          <a:xfrm>
            <a:off x="340731" y="1207322"/>
            <a:ext cx="2937088" cy="1844151"/>
            <a:chOff x="332936" y="2258434"/>
            <a:chExt cx="2937088" cy="1844151"/>
          </a:xfrm>
        </p:grpSpPr>
        <p:sp>
          <p:nvSpPr>
            <p:cNvPr id="33" name="TextBox 89">
              <a:extLst>
                <a:ext uri="{FF2B5EF4-FFF2-40B4-BE49-F238E27FC236}">
                  <a16:creationId xmlns:a16="http://schemas.microsoft.com/office/drawing/2014/main" id="{F883FBA7-23BB-40F5-BC28-783316CDAE47}"/>
                </a:ext>
              </a:extLst>
            </p:cNvPr>
            <p:cNvSpPr txBox="1"/>
            <p:nvPr/>
          </p:nvSpPr>
          <p:spPr>
            <a:xfrm>
              <a:off x="332936" y="2258434"/>
              <a:ext cx="2937088" cy="830997"/>
            </a:xfrm>
            <a:prstGeom prst="rect">
              <a:avLst/>
            </a:prstGeom>
            <a:noFill/>
          </p:spPr>
          <p:txBody>
            <a:bodyPr wrap="square" lIns="0" rIns="0" rtlCol="0" anchor="b">
              <a:spAutoFit/>
            </a:bodyPr>
            <a:lstStyle/>
            <a:p>
              <a:pPr algn="r"/>
              <a:r>
                <a:rPr lang="en-US" sz="2400" b="1" cap="all" dirty="0">
                  <a:solidFill>
                    <a:prstClr val="black"/>
                  </a:solidFill>
                  <a:latin typeface="Gilroy"/>
                </a:rPr>
                <a:t>Kick-start </a:t>
              </a:r>
            </a:p>
            <a:p>
              <a:pPr algn="r"/>
              <a:r>
                <a:rPr lang="en-US" sz="2400" b="1" cap="all" dirty="0">
                  <a:solidFill>
                    <a:prstClr val="black"/>
                  </a:solidFill>
                  <a:latin typeface="Gilroy"/>
                </a:rPr>
                <a:t>career</a:t>
              </a:r>
            </a:p>
          </p:txBody>
        </p:sp>
        <p:sp>
          <p:nvSpPr>
            <p:cNvPr id="34" name="TextBox 90">
              <a:extLst>
                <a:ext uri="{FF2B5EF4-FFF2-40B4-BE49-F238E27FC236}">
                  <a16:creationId xmlns:a16="http://schemas.microsoft.com/office/drawing/2014/main" id="{11C70BF3-0C18-4495-9946-8DA4F59BD7B2}"/>
                </a:ext>
              </a:extLst>
            </p:cNvPr>
            <p:cNvSpPr txBox="1"/>
            <p:nvPr/>
          </p:nvSpPr>
          <p:spPr>
            <a:xfrm>
              <a:off x="340731" y="3086922"/>
              <a:ext cx="2929293" cy="1015663"/>
            </a:xfrm>
            <a:prstGeom prst="rect">
              <a:avLst/>
            </a:prstGeom>
            <a:noFill/>
          </p:spPr>
          <p:txBody>
            <a:bodyPr wrap="square" lIns="0" rIns="0" rtlCol="0" anchor="t">
              <a:spAutoFit/>
            </a:bodyPr>
            <a:lstStyle/>
            <a:p>
              <a:pPr algn="just"/>
              <a:r>
                <a:rPr lang="en-US" sz="1200" dirty="0">
                  <a:solidFill>
                    <a:prstClr val="black">
                      <a:lumMod val="65000"/>
                      <a:lumOff val="35000"/>
                    </a:prstClr>
                  </a:solidFill>
                  <a:latin typeface="Gilroy"/>
                </a:rPr>
                <a:t>The sprouts are ready to grow in the right environment and to develop their branches further. With the right match between the incubator and the sprout a fast growth can be achieved.</a:t>
              </a:r>
            </a:p>
          </p:txBody>
        </p:sp>
      </p:grpSp>
      <p:pic>
        <p:nvPicPr>
          <p:cNvPr id="35" name="Graphic 91" descr="Users">
            <a:extLst>
              <a:ext uri="{FF2B5EF4-FFF2-40B4-BE49-F238E27FC236}">
                <a16:creationId xmlns:a16="http://schemas.microsoft.com/office/drawing/2014/main" id="{0A96D208-4BA5-4EFF-9D9D-3F31C946D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283" y="3170283"/>
            <a:ext cx="698511" cy="698511"/>
          </a:xfrm>
          <a:prstGeom prst="rect">
            <a:avLst/>
          </a:prstGeom>
        </p:spPr>
      </p:pic>
      <p:pic>
        <p:nvPicPr>
          <p:cNvPr id="36" name="Graphic 92" descr="Puzzle">
            <a:extLst>
              <a:ext uri="{FF2B5EF4-FFF2-40B4-BE49-F238E27FC236}">
                <a16:creationId xmlns:a16="http://schemas.microsoft.com/office/drawing/2014/main" id="{18563DB5-F6D2-413B-91EF-350E3436B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46743" y="4900113"/>
            <a:ext cx="698511" cy="698511"/>
          </a:xfrm>
          <a:prstGeom prst="rect">
            <a:avLst/>
          </a:prstGeom>
        </p:spPr>
      </p:pic>
      <p:pic>
        <p:nvPicPr>
          <p:cNvPr id="37" name="Graphic 93" descr="Lightbulb">
            <a:extLst>
              <a:ext uri="{FF2B5EF4-FFF2-40B4-BE49-F238E27FC236}">
                <a16:creationId xmlns:a16="http://schemas.microsoft.com/office/drawing/2014/main" id="{B10CB53D-163C-4D43-A25B-A32E52739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9494" y="3170283"/>
            <a:ext cx="698511" cy="698511"/>
          </a:xfrm>
          <a:prstGeom prst="rect">
            <a:avLst/>
          </a:prstGeom>
        </p:spPr>
      </p:pic>
      <p:pic>
        <p:nvPicPr>
          <p:cNvPr id="38" name="Graphic 94" descr="Rocket">
            <a:extLst>
              <a:ext uri="{FF2B5EF4-FFF2-40B4-BE49-F238E27FC236}">
                <a16:creationId xmlns:a16="http://schemas.microsoft.com/office/drawing/2014/main" id="{997DD208-932C-4B93-B353-08591DCC70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6743" y="1438168"/>
            <a:ext cx="698511" cy="698511"/>
          </a:xfrm>
          <a:prstGeom prst="rect">
            <a:avLst/>
          </a:prstGeom>
        </p:spPr>
      </p:pic>
      <p:pic>
        <p:nvPicPr>
          <p:cNvPr id="39" name="Graphic 95" descr="Rocket">
            <a:extLst>
              <a:ext uri="{FF2B5EF4-FFF2-40B4-BE49-F238E27FC236}">
                <a16:creationId xmlns:a16="http://schemas.microsoft.com/office/drawing/2014/main" id="{E10F787C-42AB-4D26-A9E1-4EAF3E3EE7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0867" y="1451130"/>
            <a:ext cx="584680" cy="584680"/>
          </a:xfrm>
          <a:prstGeom prst="rect">
            <a:avLst/>
          </a:prstGeom>
        </p:spPr>
      </p:pic>
      <p:pic>
        <p:nvPicPr>
          <p:cNvPr id="40" name="Graphic 96" descr="Lightbulb">
            <a:extLst>
              <a:ext uri="{FF2B5EF4-FFF2-40B4-BE49-F238E27FC236}">
                <a16:creationId xmlns:a16="http://schemas.microsoft.com/office/drawing/2014/main" id="{E38AC8DB-E45F-4F78-BA58-46C84C6512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867" y="4195407"/>
            <a:ext cx="584680" cy="584680"/>
          </a:xfrm>
          <a:prstGeom prst="rect">
            <a:avLst/>
          </a:prstGeom>
        </p:spPr>
      </p:pic>
      <p:pic>
        <p:nvPicPr>
          <p:cNvPr id="41" name="Graphic 97" descr="Users">
            <a:extLst>
              <a:ext uri="{FF2B5EF4-FFF2-40B4-BE49-F238E27FC236}">
                <a16:creationId xmlns:a16="http://schemas.microsoft.com/office/drawing/2014/main" id="{67CCA92E-3A0E-4438-A593-6461BBFF0D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66453" y="1515146"/>
            <a:ext cx="584680" cy="584680"/>
          </a:xfrm>
          <a:prstGeom prst="rect">
            <a:avLst/>
          </a:prstGeom>
        </p:spPr>
      </p:pic>
      <p:pic>
        <p:nvPicPr>
          <p:cNvPr id="42" name="Graphic 98" descr="Puzzle">
            <a:extLst>
              <a:ext uri="{FF2B5EF4-FFF2-40B4-BE49-F238E27FC236}">
                <a16:creationId xmlns:a16="http://schemas.microsoft.com/office/drawing/2014/main" id="{D079B50E-E024-45A8-8272-A8B61AE2F48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966453" y="4214900"/>
            <a:ext cx="584680" cy="584680"/>
          </a:xfrm>
          <a:prstGeom prst="rect">
            <a:avLst/>
          </a:prstGeom>
        </p:spPr>
      </p:pic>
    </p:spTree>
    <p:extLst>
      <p:ext uri="{BB962C8B-B14F-4D97-AF65-F5344CB8AC3E}">
        <p14:creationId xmlns:p14="http://schemas.microsoft.com/office/powerpoint/2010/main" val="151815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4250B6F-BB1A-4A28-A91D-908D7D958E0D}"/>
              </a:ext>
            </a:extLst>
          </p:cNvPr>
          <p:cNvGraphicFramePr>
            <a:graphicFrameLocks noGrp="1"/>
          </p:cNvGraphicFramePr>
          <p:nvPr>
            <p:ph sz="quarter" idx="21"/>
            <p:extLst>
              <p:ext uri="{D42A27DB-BD31-4B8C-83A1-F6EECF244321}">
                <p14:modId xmlns:p14="http://schemas.microsoft.com/office/powerpoint/2010/main" val="2996168918"/>
              </p:ext>
            </p:extLst>
          </p:nvPr>
        </p:nvGraphicFramePr>
        <p:xfrm>
          <a:off x="331788" y="1931988"/>
          <a:ext cx="11520485" cy="2242840"/>
        </p:xfrm>
        <a:graphic>
          <a:graphicData uri="http://schemas.openxmlformats.org/drawingml/2006/table">
            <a:tbl>
              <a:tblPr firstRow="1" bandRow="1">
                <a:tableStyleId>{773F8A54-F971-430D-9108-034FE38666EA}</a:tableStyleId>
              </a:tblPr>
              <a:tblGrid>
                <a:gridCol w="2304097">
                  <a:extLst>
                    <a:ext uri="{9D8B030D-6E8A-4147-A177-3AD203B41FA5}">
                      <a16:colId xmlns:a16="http://schemas.microsoft.com/office/drawing/2014/main" val="3735937969"/>
                    </a:ext>
                  </a:extLst>
                </a:gridCol>
                <a:gridCol w="2304097">
                  <a:extLst>
                    <a:ext uri="{9D8B030D-6E8A-4147-A177-3AD203B41FA5}">
                      <a16:colId xmlns:a16="http://schemas.microsoft.com/office/drawing/2014/main" val="3635627241"/>
                    </a:ext>
                  </a:extLst>
                </a:gridCol>
                <a:gridCol w="2177098">
                  <a:extLst>
                    <a:ext uri="{9D8B030D-6E8A-4147-A177-3AD203B41FA5}">
                      <a16:colId xmlns:a16="http://schemas.microsoft.com/office/drawing/2014/main" val="4158548850"/>
                    </a:ext>
                  </a:extLst>
                </a:gridCol>
                <a:gridCol w="2431096">
                  <a:extLst>
                    <a:ext uri="{9D8B030D-6E8A-4147-A177-3AD203B41FA5}">
                      <a16:colId xmlns:a16="http://schemas.microsoft.com/office/drawing/2014/main" val="3818634138"/>
                    </a:ext>
                  </a:extLst>
                </a:gridCol>
                <a:gridCol w="2304097">
                  <a:extLst>
                    <a:ext uri="{9D8B030D-6E8A-4147-A177-3AD203B41FA5}">
                      <a16:colId xmlns:a16="http://schemas.microsoft.com/office/drawing/2014/main" val="4208614755"/>
                    </a:ext>
                  </a:extLst>
                </a:gridCol>
              </a:tblGrid>
              <a:tr h="370840">
                <a:tc>
                  <a:txBody>
                    <a:bodyPr/>
                    <a:lstStyle/>
                    <a:p>
                      <a:r>
                        <a:rPr lang="de-CH" dirty="0">
                          <a:solidFill>
                            <a:srgbClr val="007A33"/>
                          </a:solidFill>
                          <a:latin typeface="Gilroy"/>
                        </a:rPr>
                        <a:t>Name</a:t>
                      </a:r>
                      <a:endParaRPr lang="en-US" dirty="0">
                        <a:solidFill>
                          <a:srgbClr val="007A33"/>
                        </a:solidFill>
                        <a:latin typeface="Gilroy"/>
                      </a:endParaRPr>
                    </a:p>
                  </a:txBody>
                  <a:tcPr/>
                </a:tc>
                <a:tc>
                  <a:txBody>
                    <a:bodyPr/>
                    <a:lstStyle/>
                    <a:p>
                      <a:pPr algn="ctr"/>
                      <a:r>
                        <a:rPr lang="en-US" noProof="0" dirty="0">
                          <a:solidFill>
                            <a:srgbClr val="007A33"/>
                          </a:solidFill>
                          <a:latin typeface="Gilroy"/>
                        </a:rPr>
                        <a:t>Reach</a:t>
                      </a:r>
                    </a:p>
                  </a:txBody>
                  <a:tcPr/>
                </a:tc>
                <a:tc>
                  <a:txBody>
                    <a:bodyPr/>
                    <a:lstStyle/>
                    <a:p>
                      <a:pPr algn="ctr"/>
                      <a:r>
                        <a:rPr lang="en-US" noProof="0" dirty="0">
                          <a:solidFill>
                            <a:srgbClr val="007A33"/>
                          </a:solidFill>
                          <a:latin typeface="Gilroy"/>
                        </a:rPr>
                        <a:t>Scalability</a:t>
                      </a:r>
                    </a:p>
                  </a:txBody>
                  <a:tcPr/>
                </a:tc>
                <a:tc>
                  <a:txBody>
                    <a:bodyPr/>
                    <a:lstStyle/>
                    <a:p>
                      <a:pPr algn="ctr"/>
                      <a:r>
                        <a:rPr lang="de-CH" dirty="0">
                          <a:solidFill>
                            <a:srgbClr val="007A33"/>
                          </a:solidFill>
                          <a:latin typeface="Gilroy"/>
                        </a:rPr>
                        <a:t>Customer </a:t>
                      </a:r>
                      <a:r>
                        <a:rPr lang="de-CH" dirty="0" err="1">
                          <a:solidFill>
                            <a:srgbClr val="007A33"/>
                          </a:solidFill>
                          <a:latin typeface="Gilroy"/>
                        </a:rPr>
                        <a:t>centricity</a:t>
                      </a:r>
                      <a:endParaRPr lang="en-US" dirty="0">
                        <a:solidFill>
                          <a:srgbClr val="007A33"/>
                        </a:solidFill>
                        <a:latin typeface="Gilroy"/>
                      </a:endParaRPr>
                    </a:p>
                  </a:txBody>
                  <a:tcPr/>
                </a:tc>
                <a:tc>
                  <a:txBody>
                    <a:bodyPr/>
                    <a:lstStyle/>
                    <a:p>
                      <a:pPr algn="ctr"/>
                      <a:r>
                        <a:rPr lang="de-CH" dirty="0" err="1">
                          <a:solidFill>
                            <a:srgbClr val="007A33"/>
                          </a:solidFill>
                          <a:latin typeface="Gilroy"/>
                        </a:rPr>
                        <a:t>Convinience</a:t>
                      </a:r>
                      <a:endParaRPr lang="en-US" dirty="0">
                        <a:solidFill>
                          <a:srgbClr val="007A33"/>
                        </a:solidFill>
                        <a:latin typeface="Gilroy"/>
                      </a:endParaRPr>
                    </a:p>
                  </a:txBody>
                  <a:tcPr/>
                </a:tc>
                <a:extLst>
                  <a:ext uri="{0D108BD9-81ED-4DB2-BD59-A6C34878D82A}">
                    <a16:rowId xmlns:a16="http://schemas.microsoft.com/office/drawing/2014/main" val="3845043552"/>
                  </a:ext>
                </a:extLst>
              </a:tr>
              <a:tr h="468000">
                <a:tc>
                  <a:txBody>
                    <a:bodyPr/>
                    <a:lstStyle/>
                    <a:p>
                      <a:pPr algn="l"/>
                      <a:r>
                        <a:rPr lang="de-CH" dirty="0" err="1">
                          <a:latin typeface="Gilroy"/>
                        </a:rPr>
                        <a:t>Sprout</a:t>
                      </a:r>
                      <a:r>
                        <a:rPr lang="de-CH" dirty="0">
                          <a:latin typeface="Gilroy"/>
                        </a:rPr>
                        <a:t>-Scout</a:t>
                      </a:r>
                      <a:endParaRPr lang="en-US" dirty="0">
                        <a:latin typeface="Gilroy"/>
                      </a:endParaRPr>
                    </a:p>
                  </a:txBody>
                  <a:tcPr anchor="ctr"/>
                </a:tc>
                <a:tc>
                  <a:txBody>
                    <a:bodyPr/>
                    <a:lstStyle/>
                    <a:p>
                      <a:pPr algn="ctr"/>
                      <a:endParaRPr lang="en-US" dirty="0">
                        <a:latin typeface="Gilroy"/>
                      </a:endParaRPr>
                    </a:p>
                  </a:txBody>
                  <a:tcPr/>
                </a:tc>
                <a:tc>
                  <a:txBody>
                    <a:bodyPr/>
                    <a:lstStyle/>
                    <a:p>
                      <a:pPr algn="ctr"/>
                      <a:endParaRPr lang="en-US" dirty="0">
                        <a:latin typeface="Gilroy"/>
                      </a:endParaRPr>
                    </a:p>
                  </a:txBody>
                  <a:tcPr/>
                </a:tc>
                <a:tc>
                  <a:txBody>
                    <a:bodyPr/>
                    <a:lstStyle/>
                    <a:p>
                      <a:pPr algn="ctr"/>
                      <a:endParaRPr lang="en-US" dirty="0">
                        <a:latin typeface="Gilroy"/>
                      </a:endParaRPr>
                    </a:p>
                  </a:txBody>
                  <a:tcPr/>
                </a:tc>
                <a:tc>
                  <a:txBody>
                    <a:bodyPr/>
                    <a:lstStyle/>
                    <a:p>
                      <a:pPr algn="ctr"/>
                      <a:endParaRPr lang="en-US" dirty="0">
                        <a:latin typeface="Gilroy"/>
                      </a:endParaRPr>
                    </a:p>
                  </a:txBody>
                  <a:tcPr/>
                </a:tc>
                <a:extLst>
                  <a:ext uri="{0D108BD9-81ED-4DB2-BD59-A6C34878D82A}">
                    <a16:rowId xmlns:a16="http://schemas.microsoft.com/office/drawing/2014/main" val="967357230"/>
                  </a:ext>
                </a:extLst>
              </a:tr>
              <a:tr h="468000">
                <a:tc>
                  <a:txBody>
                    <a:bodyPr/>
                    <a:lstStyle/>
                    <a:p>
                      <a:pPr algn="l"/>
                      <a:r>
                        <a:rPr lang="de-CH" dirty="0" err="1">
                          <a:latin typeface="Gilroy"/>
                        </a:rPr>
                        <a:t>Coople</a:t>
                      </a:r>
                      <a:endParaRPr lang="en-US" dirty="0">
                        <a:latin typeface="Gilroy"/>
                      </a:endParaRPr>
                    </a:p>
                  </a:txBody>
                  <a:tcPr anchor="ct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extLst>
                  <a:ext uri="{0D108BD9-81ED-4DB2-BD59-A6C34878D82A}">
                    <a16:rowId xmlns:a16="http://schemas.microsoft.com/office/drawing/2014/main" val="456897971"/>
                  </a:ext>
                </a:extLst>
              </a:tr>
              <a:tr h="468000">
                <a:tc>
                  <a:txBody>
                    <a:bodyPr/>
                    <a:lstStyle/>
                    <a:p>
                      <a:pPr algn="l"/>
                      <a:r>
                        <a:rPr lang="de-CH" dirty="0">
                          <a:latin typeface="Gilroy"/>
                        </a:rPr>
                        <a:t>Adecco</a:t>
                      </a:r>
                      <a:endParaRPr lang="en-US" dirty="0">
                        <a:latin typeface="Gilroy"/>
                      </a:endParaRPr>
                    </a:p>
                  </a:txBody>
                  <a:tcPr anchor="ctr"/>
                </a:tc>
                <a:tc>
                  <a:txBody>
                    <a:bodyPr/>
                    <a:lstStyle/>
                    <a:p>
                      <a:pPr algn="ctr"/>
                      <a:endParaRPr lang="en-US" dirty="0">
                        <a:latin typeface="Gilroy"/>
                      </a:endParaRPr>
                    </a:p>
                  </a:txBody>
                  <a:tcPr/>
                </a:tc>
                <a:tc>
                  <a:txBody>
                    <a:bodyPr/>
                    <a:lstStyle/>
                    <a:p>
                      <a:pPr algn="ctr"/>
                      <a:endParaRPr lang="en-US" dirty="0">
                        <a:latin typeface="Gilroy"/>
                      </a:endParaRPr>
                    </a:p>
                  </a:txBody>
                  <a:tcPr/>
                </a:tc>
                <a:tc>
                  <a:txBody>
                    <a:bodyPr/>
                    <a:lstStyle/>
                    <a:p>
                      <a:pPr algn="ctr"/>
                      <a:endParaRPr lang="en-US" dirty="0">
                        <a:latin typeface="Gilroy"/>
                      </a:endParaRPr>
                    </a:p>
                  </a:txBody>
                  <a:tcPr/>
                </a:tc>
                <a:tc>
                  <a:txBody>
                    <a:bodyPr/>
                    <a:lstStyle/>
                    <a:p>
                      <a:pPr algn="ctr"/>
                      <a:endParaRPr lang="en-US" dirty="0">
                        <a:latin typeface="Gilroy"/>
                      </a:endParaRPr>
                    </a:p>
                  </a:txBody>
                  <a:tcPr/>
                </a:tc>
                <a:extLst>
                  <a:ext uri="{0D108BD9-81ED-4DB2-BD59-A6C34878D82A}">
                    <a16:rowId xmlns:a16="http://schemas.microsoft.com/office/drawing/2014/main" val="1516067431"/>
                  </a:ext>
                </a:extLst>
              </a:tr>
              <a:tr h="468000">
                <a:tc>
                  <a:txBody>
                    <a:bodyPr/>
                    <a:lstStyle/>
                    <a:p>
                      <a:pPr algn="l"/>
                      <a:r>
                        <a:rPr lang="de-CH" dirty="0">
                          <a:latin typeface="Gilroy"/>
                        </a:rPr>
                        <a:t>4-Insiders</a:t>
                      </a:r>
                      <a:endParaRPr lang="en-US" dirty="0">
                        <a:latin typeface="Gilroy"/>
                      </a:endParaRPr>
                    </a:p>
                  </a:txBody>
                  <a:tcPr anchor="ct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tc>
                  <a:txBody>
                    <a:bodyPr/>
                    <a:lstStyle/>
                    <a:p>
                      <a:pPr algn="ctr"/>
                      <a:endParaRPr lang="en-US" dirty="0">
                        <a:latin typeface="Gilroy"/>
                      </a:endParaRPr>
                    </a:p>
                  </a:txBody>
                  <a:tcPr>
                    <a:solidFill>
                      <a:schemeClr val="bg1">
                        <a:lumMod val="85000"/>
                      </a:schemeClr>
                    </a:solidFill>
                  </a:tcPr>
                </a:tc>
                <a:extLst>
                  <a:ext uri="{0D108BD9-81ED-4DB2-BD59-A6C34878D82A}">
                    <a16:rowId xmlns:a16="http://schemas.microsoft.com/office/drawing/2014/main" val="1880554395"/>
                  </a:ext>
                </a:extLst>
              </a:tr>
            </a:tbl>
          </a:graphicData>
        </a:graphic>
      </p:graphicFrame>
      <p:sp>
        <p:nvSpPr>
          <p:cNvPr id="3" name="Title 2">
            <a:extLst>
              <a:ext uri="{FF2B5EF4-FFF2-40B4-BE49-F238E27FC236}">
                <a16:creationId xmlns:a16="http://schemas.microsoft.com/office/drawing/2014/main" id="{584FEF4C-21F2-4045-9174-664A10022A19}"/>
              </a:ext>
            </a:extLst>
          </p:cNvPr>
          <p:cNvSpPr>
            <a:spLocks noGrp="1"/>
          </p:cNvSpPr>
          <p:nvPr>
            <p:ph type="title"/>
          </p:nvPr>
        </p:nvSpPr>
        <p:spPr/>
        <p:txBody>
          <a:bodyPr/>
          <a:lstStyle/>
          <a:p>
            <a:r>
              <a:rPr lang="de-CH" dirty="0"/>
              <a:t>Value Proposition </a:t>
            </a:r>
            <a:r>
              <a:rPr lang="de-CH" dirty="0" err="1"/>
              <a:t>compared</a:t>
            </a:r>
            <a:r>
              <a:rPr lang="de-CH" dirty="0"/>
              <a:t> </a:t>
            </a:r>
            <a:r>
              <a:rPr lang="de-CH" dirty="0" err="1"/>
              <a:t>to</a:t>
            </a:r>
            <a:r>
              <a:rPr lang="de-CH" dirty="0"/>
              <a:t> </a:t>
            </a:r>
            <a:r>
              <a:rPr lang="de-CH" dirty="0" err="1"/>
              <a:t>compatitors</a:t>
            </a:r>
            <a:endParaRPr lang="en-US" dirty="0"/>
          </a:p>
        </p:txBody>
      </p:sp>
      <p:sp>
        <p:nvSpPr>
          <p:cNvPr id="4" name="Date Placeholder 3">
            <a:extLst>
              <a:ext uri="{FF2B5EF4-FFF2-40B4-BE49-F238E27FC236}">
                <a16:creationId xmlns:a16="http://schemas.microsoft.com/office/drawing/2014/main" id="{BC0761E3-1A11-4C11-8D8F-970EB1C6C54A}"/>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52A17DD9-C73D-4A94-A75B-2E56594E10E1}"/>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CC9ABCD3-8CA5-4229-AB88-A754A56B14C0}"/>
              </a:ext>
            </a:extLst>
          </p:cNvPr>
          <p:cNvSpPr>
            <a:spLocks noGrp="1"/>
          </p:cNvSpPr>
          <p:nvPr>
            <p:ph type="sldNum" sz="quarter" idx="20"/>
          </p:nvPr>
        </p:nvSpPr>
        <p:spPr/>
        <p:txBody>
          <a:bodyPr/>
          <a:lstStyle/>
          <a:p>
            <a:r>
              <a:rPr lang="en-US"/>
              <a:t>Slide </a:t>
            </a:r>
            <a:fld id="{619F89D8-7AE3-494A-97F3-03D680869632}" type="slidenum">
              <a:rPr lang="en-US" smtClean="0"/>
              <a:pPr/>
              <a:t>7</a:t>
            </a:fld>
            <a:endParaRPr lang="en-US" dirty="0"/>
          </a:p>
        </p:txBody>
      </p:sp>
      <p:sp>
        <p:nvSpPr>
          <p:cNvPr id="7" name="Subtitle 6">
            <a:extLst>
              <a:ext uri="{FF2B5EF4-FFF2-40B4-BE49-F238E27FC236}">
                <a16:creationId xmlns:a16="http://schemas.microsoft.com/office/drawing/2014/main" id="{FDE9EBC4-9507-4E11-9303-314ED44F04ED}"/>
              </a:ext>
            </a:extLst>
          </p:cNvPr>
          <p:cNvSpPr>
            <a:spLocks noGrp="1"/>
          </p:cNvSpPr>
          <p:nvPr>
            <p:ph type="subTitle" idx="13"/>
          </p:nvPr>
        </p:nvSpPr>
        <p:spPr/>
        <p:txBody>
          <a:bodyPr/>
          <a:lstStyle/>
          <a:p>
            <a:endParaRPr lang="en-US"/>
          </a:p>
        </p:txBody>
      </p:sp>
      <p:grpSp>
        <p:nvGrpSpPr>
          <p:cNvPr id="21" name="Group 20">
            <a:extLst>
              <a:ext uri="{FF2B5EF4-FFF2-40B4-BE49-F238E27FC236}">
                <a16:creationId xmlns:a16="http://schemas.microsoft.com/office/drawing/2014/main" id="{00484457-3E37-4A3E-BE1D-2B7EE8330276}"/>
              </a:ext>
            </a:extLst>
          </p:cNvPr>
          <p:cNvGrpSpPr/>
          <p:nvPr/>
        </p:nvGrpSpPr>
        <p:grpSpPr>
          <a:xfrm>
            <a:off x="733842" y="4666363"/>
            <a:ext cx="360000" cy="362140"/>
            <a:chOff x="3832860" y="4417460"/>
            <a:chExt cx="360000" cy="362140"/>
          </a:xfrm>
        </p:grpSpPr>
        <p:sp>
          <p:nvSpPr>
            <p:cNvPr id="11" name="Oval 10">
              <a:extLst>
                <a:ext uri="{FF2B5EF4-FFF2-40B4-BE49-F238E27FC236}">
                  <a16:creationId xmlns:a16="http://schemas.microsoft.com/office/drawing/2014/main" id="{B9C27B36-BB02-4D7E-88DC-9EEB104C6CDE}"/>
                </a:ext>
              </a:extLst>
            </p:cNvPr>
            <p:cNvSpPr/>
            <p:nvPr/>
          </p:nvSpPr>
          <p:spPr bwMode="gray">
            <a:xfrm>
              <a:off x="383286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12" name="Partial Circle 11">
              <a:extLst>
                <a:ext uri="{FF2B5EF4-FFF2-40B4-BE49-F238E27FC236}">
                  <a16:creationId xmlns:a16="http://schemas.microsoft.com/office/drawing/2014/main" id="{BFE512AF-373A-4D59-89B5-7543875B7720}"/>
                </a:ext>
              </a:extLst>
            </p:cNvPr>
            <p:cNvSpPr/>
            <p:nvPr/>
          </p:nvSpPr>
          <p:spPr bwMode="gray">
            <a:xfrm>
              <a:off x="3832860" y="4417460"/>
              <a:ext cx="360000" cy="360000"/>
            </a:xfrm>
            <a:prstGeom prst="pi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22" name="Group 21">
            <a:extLst>
              <a:ext uri="{FF2B5EF4-FFF2-40B4-BE49-F238E27FC236}">
                <a16:creationId xmlns:a16="http://schemas.microsoft.com/office/drawing/2014/main" id="{4FD4C737-BE10-4517-BC75-3ABBDDE30DDC}"/>
              </a:ext>
            </a:extLst>
          </p:cNvPr>
          <p:cNvGrpSpPr/>
          <p:nvPr/>
        </p:nvGrpSpPr>
        <p:grpSpPr>
          <a:xfrm>
            <a:off x="5912030" y="2845058"/>
            <a:ext cx="360000" cy="362140"/>
            <a:chOff x="4457700" y="4417460"/>
            <a:chExt cx="360000" cy="362140"/>
          </a:xfrm>
        </p:grpSpPr>
        <p:sp>
          <p:nvSpPr>
            <p:cNvPr id="13" name="Oval 12">
              <a:extLst>
                <a:ext uri="{FF2B5EF4-FFF2-40B4-BE49-F238E27FC236}">
                  <a16:creationId xmlns:a16="http://schemas.microsoft.com/office/drawing/2014/main" id="{D4E6DB5F-BE79-49CF-9E04-05DB7222A632}"/>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14" name="Partial Circle 13">
              <a:extLst>
                <a:ext uri="{FF2B5EF4-FFF2-40B4-BE49-F238E27FC236}">
                  <a16:creationId xmlns:a16="http://schemas.microsoft.com/office/drawing/2014/main" id="{7C095BA6-B569-49FB-87FF-327826CD1318}"/>
                </a:ext>
              </a:extLst>
            </p:cNvPr>
            <p:cNvSpPr/>
            <p:nvPr/>
          </p:nvSpPr>
          <p:spPr bwMode="gray">
            <a:xfrm>
              <a:off x="4457700" y="4417460"/>
              <a:ext cx="360000" cy="360000"/>
            </a:xfrm>
            <a:prstGeom prst="pie">
              <a:avLst>
                <a:gd name="adj1" fmla="val 21579945"/>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23" name="Group 22">
            <a:extLst>
              <a:ext uri="{FF2B5EF4-FFF2-40B4-BE49-F238E27FC236}">
                <a16:creationId xmlns:a16="http://schemas.microsoft.com/office/drawing/2014/main" id="{FC5E803A-290C-4E52-A249-A220634C2FA0}"/>
              </a:ext>
            </a:extLst>
          </p:cNvPr>
          <p:cNvGrpSpPr/>
          <p:nvPr/>
        </p:nvGrpSpPr>
        <p:grpSpPr>
          <a:xfrm>
            <a:off x="5912030" y="3299235"/>
            <a:ext cx="360000" cy="362140"/>
            <a:chOff x="5082540" y="4419600"/>
            <a:chExt cx="360000" cy="362140"/>
          </a:xfrm>
        </p:grpSpPr>
        <p:sp>
          <p:nvSpPr>
            <p:cNvPr id="16" name="Oval 15">
              <a:extLst>
                <a:ext uri="{FF2B5EF4-FFF2-40B4-BE49-F238E27FC236}">
                  <a16:creationId xmlns:a16="http://schemas.microsoft.com/office/drawing/2014/main" id="{4EF1BE4F-B602-4648-BD81-F6F970BEEC1C}"/>
                </a:ext>
              </a:extLst>
            </p:cNvPr>
            <p:cNvSpPr/>
            <p:nvPr/>
          </p:nvSpPr>
          <p:spPr bwMode="gray">
            <a:xfrm>
              <a:off x="5082540" y="442174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17" name="Partial Circle 16">
              <a:extLst>
                <a:ext uri="{FF2B5EF4-FFF2-40B4-BE49-F238E27FC236}">
                  <a16:creationId xmlns:a16="http://schemas.microsoft.com/office/drawing/2014/main" id="{A52235DE-A132-4E7F-A6FF-585D219D31DB}"/>
                </a:ext>
              </a:extLst>
            </p:cNvPr>
            <p:cNvSpPr/>
            <p:nvPr/>
          </p:nvSpPr>
          <p:spPr bwMode="gray">
            <a:xfrm>
              <a:off x="5082540" y="4419600"/>
              <a:ext cx="360000" cy="360000"/>
            </a:xfrm>
            <a:prstGeom prst="pie">
              <a:avLst>
                <a:gd name="adj1" fmla="val 10735867"/>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sp>
        <p:nvSpPr>
          <p:cNvPr id="19" name="Oval 18">
            <a:extLst>
              <a:ext uri="{FF2B5EF4-FFF2-40B4-BE49-F238E27FC236}">
                <a16:creationId xmlns:a16="http://schemas.microsoft.com/office/drawing/2014/main" id="{5A8CE63E-8D3C-458E-BFC4-59C737D7694A}"/>
              </a:ext>
            </a:extLst>
          </p:cNvPr>
          <p:cNvSpPr/>
          <p:nvPr/>
        </p:nvSpPr>
        <p:spPr bwMode="gray">
          <a:xfrm>
            <a:off x="733842" y="5938397"/>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20" name="Oval 19">
            <a:extLst>
              <a:ext uri="{FF2B5EF4-FFF2-40B4-BE49-F238E27FC236}">
                <a16:creationId xmlns:a16="http://schemas.microsoft.com/office/drawing/2014/main" id="{4B558064-FC94-49AB-A3B5-B4B59109024C}"/>
              </a:ext>
            </a:extLst>
          </p:cNvPr>
          <p:cNvSpPr/>
          <p:nvPr/>
        </p:nvSpPr>
        <p:spPr bwMode="gray">
          <a:xfrm>
            <a:off x="8253820" y="2386165"/>
            <a:ext cx="360000" cy="360000"/>
          </a:xfrm>
          <a:prstGeom prst="ellips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25" name="Oval 24">
            <a:extLst>
              <a:ext uri="{FF2B5EF4-FFF2-40B4-BE49-F238E27FC236}">
                <a16:creationId xmlns:a16="http://schemas.microsoft.com/office/drawing/2014/main" id="{1645A537-D1C8-40F4-9215-DB6872DA554B}"/>
              </a:ext>
            </a:extLst>
          </p:cNvPr>
          <p:cNvSpPr/>
          <p:nvPr/>
        </p:nvSpPr>
        <p:spPr bwMode="gray">
          <a:xfrm>
            <a:off x="3568020" y="2386165"/>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24" name="Oval 23">
            <a:extLst>
              <a:ext uri="{FF2B5EF4-FFF2-40B4-BE49-F238E27FC236}">
                <a16:creationId xmlns:a16="http://schemas.microsoft.com/office/drawing/2014/main" id="{E02FB11F-C02E-4684-98F3-D98E0600B198}"/>
              </a:ext>
            </a:extLst>
          </p:cNvPr>
          <p:cNvSpPr/>
          <p:nvPr/>
        </p:nvSpPr>
        <p:spPr bwMode="gray">
          <a:xfrm>
            <a:off x="5912030" y="2386165"/>
            <a:ext cx="360000" cy="360000"/>
          </a:xfrm>
          <a:prstGeom prst="ellips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grpSp>
        <p:nvGrpSpPr>
          <p:cNvPr id="26" name="Group 25">
            <a:extLst>
              <a:ext uri="{FF2B5EF4-FFF2-40B4-BE49-F238E27FC236}">
                <a16:creationId xmlns:a16="http://schemas.microsoft.com/office/drawing/2014/main" id="{47F4D462-2323-488B-A00D-E2733D78416A}"/>
              </a:ext>
            </a:extLst>
          </p:cNvPr>
          <p:cNvGrpSpPr/>
          <p:nvPr/>
        </p:nvGrpSpPr>
        <p:grpSpPr>
          <a:xfrm>
            <a:off x="3568020" y="2838202"/>
            <a:ext cx="360000" cy="362140"/>
            <a:chOff x="4457700" y="4417460"/>
            <a:chExt cx="360000" cy="362140"/>
          </a:xfrm>
        </p:grpSpPr>
        <p:sp>
          <p:nvSpPr>
            <p:cNvPr id="27" name="Oval 26">
              <a:extLst>
                <a:ext uri="{FF2B5EF4-FFF2-40B4-BE49-F238E27FC236}">
                  <a16:creationId xmlns:a16="http://schemas.microsoft.com/office/drawing/2014/main" id="{53085D51-5AE7-468A-9099-CC17B9944582}"/>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28" name="Partial Circle 27">
              <a:extLst>
                <a:ext uri="{FF2B5EF4-FFF2-40B4-BE49-F238E27FC236}">
                  <a16:creationId xmlns:a16="http://schemas.microsoft.com/office/drawing/2014/main" id="{05C94DA8-090A-4058-A1F6-DB82BBEDBD3E}"/>
                </a:ext>
              </a:extLst>
            </p:cNvPr>
            <p:cNvSpPr/>
            <p:nvPr/>
          </p:nvSpPr>
          <p:spPr bwMode="gray">
            <a:xfrm>
              <a:off x="4457700" y="4417460"/>
              <a:ext cx="360000" cy="360000"/>
            </a:xfrm>
            <a:prstGeom prst="pie">
              <a:avLst>
                <a:gd name="adj1" fmla="val 5438213"/>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29" name="Group 28">
            <a:extLst>
              <a:ext uri="{FF2B5EF4-FFF2-40B4-BE49-F238E27FC236}">
                <a16:creationId xmlns:a16="http://schemas.microsoft.com/office/drawing/2014/main" id="{770C7876-FDD1-4A1B-A7B9-918781F59573}"/>
              </a:ext>
            </a:extLst>
          </p:cNvPr>
          <p:cNvGrpSpPr/>
          <p:nvPr/>
        </p:nvGrpSpPr>
        <p:grpSpPr>
          <a:xfrm>
            <a:off x="3568020" y="3297095"/>
            <a:ext cx="360000" cy="362140"/>
            <a:chOff x="3832860" y="4417460"/>
            <a:chExt cx="360000" cy="362140"/>
          </a:xfrm>
        </p:grpSpPr>
        <p:sp>
          <p:nvSpPr>
            <p:cNvPr id="30" name="Oval 29">
              <a:extLst>
                <a:ext uri="{FF2B5EF4-FFF2-40B4-BE49-F238E27FC236}">
                  <a16:creationId xmlns:a16="http://schemas.microsoft.com/office/drawing/2014/main" id="{50D97E28-800A-455F-A1BF-348EDDE6A650}"/>
                </a:ext>
              </a:extLst>
            </p:cNvPr>
            <p:cNvSpPr/>
            <p:nvPr/>
          </p:nvSpPr>
          <p:spPr bwMode="gray">
            <a:xfrm>
              <a:off x="383286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31" name="Partial Circle 30">
              <a:extLst>
                <a:ext uri="{FF2B5EF4-FFF2-40B4-BE49-F238E27FC236}">
                  <a16:creationId xmlns:a16="http://schemas.microsoft.com/office/drawing/2014/main" id="{138EB72F-16DA-424D-9904-4A14EB191D35}"/>
                </a:ext>
              </a:extLst>
            </p:cNvPr>
            <p:cNvSpPr/>
            <p:nvPr/>
          </p:nvSpPr>
          <p:spPr bwMode="gray">
            <a:xfrm>
              <a:off x="3832860" y="4417460"/>
              <a:ext cx="360000" cy="360000"/>
            </a:xfrm>
            <a:prstGeom prst="pi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32" name="Group 31">
            <a:extLst>
              <a:ext uri="{FF2B5EF4-FFF2-40B4-BE49-F238E27FC236}">
                <a16:creationId xmlns:a16="http://schemas.microsoft.com/office/drawing/2014/main" id="{F251F1A7-F605-4E63-B8B7-67954C383B38}"/>
              </a:ext>
            </a:extLst>
          </p:cNvPr>
          <p:cNvGrpSpPr/>
          <p:nvPr/>
        </p:nvGrpSpPr>
        <p:grpSpPr>
          <a:xfrm>
            <a:off x="3569540" y="3755988"/>
            <a:ext cx="360000" cy="362140"/>
            <a:chOff x="3832860" y="4417460"/>
            <a:chExt cx="360000" cy="362140"/>
          </a:xfrm>
        </p:grpSpPr>
        <p:sp>
          <p:nvSpPr>
            <p:cNvPr id="33" name="Oval 32">
              <a:extLst>
                <a:ext uri="{FF2B5EF4-FFF2-40B4-BE49-F238E27FC236}">
                  <a16:creationId xmlns:a16="http://schemas.microsoft.com/office/drawing/2014/main" id="{3365A488-77B7-4996-AA3B-5B0E5DE74955}"/>
                </a:ext>
              </a:extLst>
            </p:cNvPr>
            <p:cNvSpPr/>
            <p:nvPr/>
          </p:nvSpPr>
          <p:spPr bwMode="gray">
            <a:xfrm>
              <a:off x="383286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34" name="Partial Circle 33">
              <a:extLst>
                <a:ext uri="{FF2B5EF4-FFF2-40B4-BE49-F238E27FC236}">
                  <a16:creationId xmlns:a16="http://schemas.microsoft.com/office/drawing/2014/main" id="{06CB3B49-98CC-448E-A3DE-B104FCDB4ED6}"/>
                </a:ext>
              </a:extLst>
            </p:cNvPr>
            <p:cNvSpPr/>
            <p:nvPr/>
          </p:nvSpPr>
          <p:spPr bwMode="gray">
            <a:xfrm>
              <a:off x="3832860" y="4417460"/>
              <a:ext cx="360000" cy="360000"/>
            </a:xfrm>
            <a:prstGeom prst="pi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35" name="Group 34">
            <a:extLst>
              <a:ext uri="{FF2B5EF4-FFF2-40B4-BE49-F238E27FC236}">
                <a16:creationId xmlns:a16="http://schemas.microsoft.com/office/drawing/2014/main" id="{5B2907D9-2B87-4448-8219-4DBAFFDD322E}"/>
              </a:ext>
            </a:extLst>
          </p:cNvPr>
          <p:cNvGrpSpPr/>
          <p:nvPr/>
        </p:nvGrpSpPr>
        <p:grpSpPr>
          <a:xfrm>
            <a:off x="5912030" y="3755988"/>
            <a:ext cx="360000" cy="362140"/>
            <a:chOff x="5082540" y="4419600"/>
            <a:chExt cx="360000" cy="362140"/>
          </a:xfrm>
        </p:grpSpPr>
        <p:sp>
          <p:nvSpPr>
            <p:cNvPr id="36" name="Oval 35">
              <a:extLst>
                <a:ext uri="{FF2B5EF4-FFF2-40B4-BE49-F238E27FC236}">
                  <a16:creationId xmlns:a16="http://schemas.microsoft.com/office/drawing/2014/main" id="{73C03DD9-8AB3-4EA7-8A89-9268657EE155}"/>
                </a:ext>
              </a:extLst>
            </p:cNvPr>
            <p:cNvSpPr/>
            <p:nvPr/>
          </p:nvSpPr>
          <p:spPr bwMode="gray">
            <a:xfrm>
              <a:off x="5082540" y="442174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37" name="Partial Circle 36">
              <a:extLst>
                <a:ext uri="{FF2B5EF4-FFF2-40B4-BE49-F238E27FC236}">
                  <a16:creationId xmlns:a16="http://schemas.microsoft.com/office/drawing/2014/main" id="{5F28CA87-0A63-456B-AC16-A66EAD3C5546}"/>
                </a:ext>
              </a:extLst>
            </p:cNvPr>
            <p:cNvSpPr/>
            <p:nvPr/>
          </p:nvSpPr>
          <p:spPr bwMode="gray">
            <a:xfrm>
              <a:off x="5082540" y="4419600"/>
              <a:ext cx="360000" cy="360000"/>
            </a:xfrm>
            <a:prstGeom prst="pie">
              <a:avLst>
                <a:gd name="adj1" fmla="val 10735867"/>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38" name="Group 37">
            <a:extLst>
              <a:ext uri="{FF2B5EF4-FFF2-40B4-BE49-F238E27FC236}">
                <a16:creationId xmlns:a16="http://schemas.microsoft.com/office/drawing/2014/main" id="{ACC29591-691F-4320-B8E7-6CDAFE3C9DEB}"/>
              </a:ext>
            </a:extLst>
          </p:cNvPr>
          <p:cNvGrpSpPr/>
          <p:nvPr/>
        </p:nvGrpSpPr>
        <p:grpSpPr>
          <a:xfrm>
            <a:off x="733842" y="5511236"/>
            <a:ext cx="360000" cy="362140"/>
            <a:chOff x="5082540" y="4419600"/>
            <a:chExt cx="360000" cy="362140"/>
          </a:xfrm>
        </p:grpSpPr>
        <p:sp>
          <p:nvSpPr>
            <p:cNvPr id="39" name="Oval 38">
              <a:extLst>
                <a:ext uri="{FF2B5EF4-FFF2-40B4-BE49-F238E27FC236}">
                  <a16:creationId xmlns:a16="http://schemas.microsoft.com/office/drawing/2014/main" id="{048AE789-96CC-40BE-B0DC-D851C1A33006}"/>
                </a:ext>
              </a:extLst>
            </p:cNvPr>
            <p:cNvSpPr/>
            <p:nvPr/>
          </p:nvSpPr>
          <p:spPr bwMode="gray">
            <a:xfrm>
              <a:off x="5082540" y="442174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0" name="Partial Circle 39">
              <a:extLst>
                <a:ext uri="{FF2B5EF4-FFF2-40B4-BE49-F238E27FC236}">
                  <a16:creationId xmlns:a16="http://schemas.microsoft.com/office/drawing/2014/main" id="{620A28CA-001F-4BAF-8A2D-A70875C02D0E}"/>
                </a:ext>
              </a:extLst>
            </p:cNvPr>
            <p:cNvSpPr/>
            <p:nvPr/>
          </p:nvSpPr>
          <p:spPr bwMode="gray">
            <a:xfrm>
              <a:off x="5082540" y="4419600"/>
              <a:ext cx="360000" cy="360000"/>
            </a:xfrm>
            <a:prstGeom prst="pie">
              <a:avLst>
                <a:gd name="adj1" fmla="val 10735867"/>
                <a:gd name="adj2" fmla="val 162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sp>
        <p:nvSpPr>
          <p:cNvPr id="41" name="Oval 40">
            <a:extLst>
              <a:ext uri="{FF2B5EF4-FFF2-40B4-BE49-F238E27FC236}">
                <a16:creationId xmlns:a16="http://schemas.microsoft.com/office/drawing/2014/main" id="{D0DDA2D2-7BD0-4A18-8FD1-D828CD4E8594}"/>
              </a:ext>
            </a:extLst>
          </p:cNvPr>
          <p:cNvSpPr/>
          <p:nvPr/>
        </p:nvSpPr>
        <p:spPr bwMode="gray">
          <a:xfrm>
            <a:off x="733842" y="4222479"/>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grpSp>
        <p:nvGrpSpPr>
          <p:cNvPr id="42" name="Group 41">
            <a:extLst>
              <a:ext uri="{FF2B5EF4-FFF2-40B4-BE49-F238E27FC236}">
                <a16:creationId xmlns:a16="http://schemas.microsoft.com/office/drawing/2014/main" id="{6E24CF70-1465-49EE-AAF3-DBDC6544F8AC}"/>
              </a:ext>
            </a:extLst>
          </p:cNvPr>
          <p:cNvGrpSpPr/>
          <p:nvPr/>
        </p:nvGrpSpPr>
        <p:grpSpPr>
          <a:xfrm>
            <a:off x="733842" y="5105230"/>
            <a:ext cx="360000" cy="362140"/>
            <a:chOff x="4457700" y="4417460"/>
            <a:chExt cx="360000" cy="362140"/>
          </a:xfrm>
        </p:grpSpPr>
        <p:sp>
          <p:nvSpPr>
            <p:cNvPr id="43" name="Oval 42">
              <a:extLst>
                <a:ext uri="{FF2B5EF4-FFF2-40B4-BE49-F238E27FC236}">
                  <a16:creationId xmlns:a16="http://schemas.microsoft.com/office/drawing/2014/main" id="{B06D0074-A77F-4C24-8479-8F722EF1F2A7}"/>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4" name="Partial Circle 43">
              <a:extLst>
                <a:ext uri="{FF2B5EF4-FFF2-40B4-BE49-F238E27FC236}">
                  <a16:creationId xmlns:a16="http://schemas.microsoft.com/office/drawing/2014/main" id="{622AF6FE-68E4-492E-A26D-CDDADDA14F6E}"/>
                </a:ext>
              </a:extLst>
            </p:cNvPr>
            <p:cNvSpPr/>
            <p:nvPr/>
          </p:nvSpPr>
          <p:spPr bwMode="gray">
            <a:xfrm>
              <a:off x="4457700" y="4417460"/>
              <a:ext cx="360000" cy="360000"/>
            </a:xfrm>
            <a:prstGeom prst="pie">
              <a:avLst>
                <a:gd name="adj1" fmla="val 5438213"/>
                <a:gd name="adj2" fmla="val 162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45" name="Group 44">
            <a:extLst>
              <a:ext uri="{FF2B5EF4-FFF2-40B4-BE49-F238E27FC236}">
                <a16:creationId xmlns:a16="http://schemas.microsoft.com/office/drawing/2014/main" id="{FC5B84A5-74F4-4384-AB3C-E54C1099262C}"/>
              </a:ext>
            </a:extLst>
          </p:cNvPr>
          <p:cNvGrpSpPr/>
          <p:nvPr/>
        </p:nvGrpSpPr>
        <p:grpSpPr>
          <a:xfrm>
            <a:off x="8253820" y="2847198"/>
            <a:ext cx="360000" cy="362140"/>
            <a:chOff x="4457700" y="4417460"/>
            <a:chExt cx="360000" cy="362140"/>
          </a:xfrm>
        </p:grpSpPr>
        <p:sp>
          <p:nvSpPr>
            <p:cNvPr id="46" name="Oval 45">
              <a:extLst>
                <a:ext uri="{FF2B5EF4-FFF2-40B4-BE49-F238E27FC236}">
                  <a16:creationId xmlns:a16="http://schemas.microsoft.com/office/drawing/2014/main" id="{F045618C-C6C6-4F4D-9BB1-5ABC7552AFFE}"/>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7" name="Partial Circle 46">
              <a:extLst>
                <a:ext uri="{FF2B5EF4-FFF2-40B4-BE49-F238E27FC236}">
                  <a16:creationId xmlns:a16="http://schemas.microsoft.com/office/drawing/2014/main" id="{48F6142B-1206-4804-AA7A-E0FC133A85AF}"/>
                </a:ext>
              </a:extLst>
            </p:cNvPr>
            <p:cNvSpPr/>
            <p:nvPr/>
          </p:nvSpPr>
          <p:spPr bwMode="gray">
            <a:xfrm>
              <a:off x="4457700" y="4417460"/>
              <a:ext cx="360000" cy="360000"/>
            </a:xfrm>
            <a:prstGeom prst="pie">
              <a:avLst>
                <a:gd name="adj1" fmla="val 5438213"/>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48" name="Group 47">
            <a:extLst>
              <a:ext uri="{FF2B5EF4-FFF2-40B4-BE49-F238E27FC236}">
                <a16:creationId xmlns:a16="http://schemas.microsoft.com/office/drawing/2014/main" id="{98DC3A80-A940-44FD-954A-B80806AFC562}"/>
              </a:ext>
            </a:extLst>
          </p:cNvPr>
          <p:cNvGrpSpPr/>
          <p:nvPr/>
        </p:nvGrpSpPr>
        <p:grpSpPr>
          <a:xfrm>
            <a:off x="8253820" y="3299235"/>
            <a:ext cx="360000" cy="362140"/>
            <a:chOff x="4457700" y="4417460"/>
            <a:chExt cx="360000" cy="362140"/>
          </a:xfrm>
        </p:grpSpPr>
        <p:sp>
          <p:nvSpPr>
            <p:cNvPr id="49" name="Oval 48">
              <a:extLst>
                <a:ext uri="{FF2B5EF4-FFF2-40B4-BE49-F238E27FC236}">
                  <a16:creationId xmlns:a16="http://schemas.microsoft.com/office/drawing/2014/main" id="{80E3DB1C-4666-4480-B612-97B1EFB16163}"/>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0" name="Partial Circle 49">
              <a:extLst>
                <a:ext uri="{FF2B5EF4-FFF2-40B4-BE49-F238E27FC236}">
                  <a16:creationId xmlns:a16="http://schemas.microsoft.com/office/drawing/2014/main" id="{7ECD53C3-6CA4-401B-9201-76BAA695D87D}"/>
                </a:ext>
              </a:extLst>
            </p:cNvPr>
            <p:cNvSpPr/>
            <p:nvPr/>
          </p:nvSpPr>
          <p:spPr bwMode="gray">
            <a:xfrm>
              <a:off x="4457700" y="4417460"/>
              <a:ext cx="360000" cy="360000"/>
            </a:xfrm>
            <a:prstGeom prst="pie">
              <a:avLst>
                <a:gd name="adj1" fmla="val 5438213"/>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51" name="Group 50">
            <a:extLst>
              <a:ext uri="{FF2B5EF4-FFF2-40B4-BE49-F238E27FC236}">
                <a16:creationId xmlns:a16="http://schemas.microsoft.com/office/drawing/2014/main" id="{BA2DC307-EE1E-4F02-96A7-B8D6EB3D081F}"/>
              </a:ext>
            </a:extLst>
          </p:cNvPr>
          <p:cNvGrpSpPr/>
          <p:nvPr/>
        </p:nvGrpSpPr>
        <p:grpSpPr>
          <a:xfrm>
            <a:off x="8253820" y="3753848"/>
            <a:ext cx="360000" cy="362140"/>
            <a:chOff x="5082540" y="4419600"/>
            <a:chExt cx="360000" cy="362140"/>
          </a:xfrm>
        </p:grpSpPr>
        <p:sp>
          <p:nvSpPr>
            <p:cNvPr id="52" name="Oval 51">
              <a:extLst>
                <a:ext uri="{FF2B5EF4-FFF2-40B4-BE49-F238E27FC236}">
                  <a16:creationId xmlns:a16="http://schemas.microsoft.com/office/drawing/2014/main" id="{E202ED69-1FFF-4636-88AF-F780E128E78D}"/>
                </a:ext>
              </a:extLst>
            </p:cNvPr>
            <p:cNvSpPr/>
            <p:nvPr/>
          </p:nvSpPr>
          <p:spPr bwMode="gray">
            <a:xfrm>
              <a:off x="5082540" y="442174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3" name="Partial Circle 52">
              <a:extLst>
                <a:ext uri="{FF2B5EF4-FFF2-40B4-BE49-F238E27FC236}">
                  <a16:creationId xmlns:a16="http://schemas.microsoft.com/office/drawing/2014/main" id="{AC24D236-2060-484D-8DC7-DA505C5B2504}"/>
                </a:ext>
              </a:extLst>
            </p:cNvPr>
            <p:cNvSpPr/>
            <p:nvPr/>
          </p:nvSpPr>
          <p:spPr bwMode="gray">
            <a:xfrm>
              <a:off x="5082540" y="4419600"/>
              <a:ext cx="360000" cy="360000"/>
            </a:xfrm>
            <a:prstGeom prst="pie">
              <a:avLst>
                <a:gd name="adj1" fmla="val 10735867"/>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54" name="Group 53">
            <a:extLst>
              <a:ext uri="{FF2B5EF4-FFF2-40B4-BE49-F238E27FC236}">
                <a16:creationId xmlns:a16="http://schemas.microsoft.com/office/drawing/2014/main" id="{4C60B18B-0E6E-4663-86FF-62744C16C0A3}"/>
              </a:ext>
            </a:extLst>
          </p:cNvPr>
          <p:cNvGrpSpPr/>
          <p:nvPr/>
        </p:nvGrpSpPr>
        <p:grpSpPr>
          <a:xfrm>
            <a:off x="10595610" y="2375810"/>
            <a:ext cx="360000" cy="362140"/>
            <a:chOff x="3832860" y="4417460"/>
            <a:chExt cx="360000" cy="362140"/>
          </a:xfrm>
        </p:grpSpPr>
        <p:sp>
          <p:nvSpPr>
            <p:cNvPr id="55" name="Oval 54">
              <a:extLst>
                <a:ext uri="{FF2B5EF4-FFF2-40B4-BE49-F238E27FC236}">
                  <a16:creationId xmlns:a16="http://schemas.microsoft.com/office/drawing/2014/main" id="{95501B28-7803-46FA-8F03-1AD08B818B04}"/>
                </a:ext>
              </a:extLst>
            </p:cNvPr>
            <p:cNvSpPr/>
            <p:nvPr/>
          </p:nvSpPr>
          <p:spPr bwMode="gray">
            <a:xfrm>
              <a:off x="383286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6" name="Partial Circle 55">
              <a:extLst>
                <a:ext uri="{FF2B5EF4-FFF2-40B4-BE49-F238E27FC236}">
                  <a16:creationId xmlns:a16="http://schemas.microsoft.com/office/drawing/2014/main" id="{0D019A5B-60BB-4FE3-A08E-43BBB9C3ACF3}"/>
                </a:ext>
              </a:extLst>
            </p:cNvPr>
            <p:cNvSpPr/>
            <p:nvPr/>
          </p:nvSpPr>
          <p:spPr bwMode="gray">
            <a:xfrm>
              <a:off x="3832860" y="4417460"/>
              <a:ext cx="360000" cy="360000"/>
            </a:xfrm>
            <a:prstGeom prst="pi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57" name="Group 56">
            <a:extLst>
              <a:ext uri="{FF2B5EF4-FFF2-40B4-BE49-F238E27FC236}">
                <a16:creationId xmlns:a16="http://schemas.microsoft.com/office/drawing/2014/main" id="{988CB5CA-36F3-4F77-8D08-D1AF52801A3D}"/>
              </a:ext>
            </a:extLst>
          </p:cNvPr>
          <p:cNvGrpSpPr/>
          <p:nvPr/>
        </p:nvGrpSpPr>
        <p:grpSpPr>
          <a:xfrm>
            <a:off x="10595610" y="2845058"/>
            <a:ext cx="360000" cy="362140"/>
            <a:chOff x="3832860" y="4417460"/>
            <a:chExt cx="360000" cy="362140"/>
          </a:xfrm>
        </p:grpSpPr>
        <p:sp>
          <p:nvSpPr>
            <p:cNvPr id="58" name="Oval 57">
              <a:extLst>
                <a:ext uri="{FF2B5EF4-FFF2-40B4-BE49-F238E27FC236}">
                  <a16:creationId xmlns:a16="http://schemas.microsoft.com/office/drawing/2014/main" id="{5B6EE7F4-3F3D-45E9-897E-CD2C32C24C0B}"/>
                </a:ext>
              </a:extLst>
            </p:cNvPr>
            <p:cNvSpPr/>
            <p:nvPr/>
          </p:nvSpPr>
          <p:spPr bwMode="gray">
            <a:xfrm>
              <a:off x="383286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9" name="Partial Circle 58">
              <a:extLst>
                <a:ext uri="{FF2B5EF4-FFF2-40B4-BE49-F238E27FC236}">
                  <a16:creationId xmlns:a16="http://schemas.microsoft.com/office/drawing/2014/main" id="{E68F8211-71C2-46F9-829A-22FBC0B7D126}"/>
                </a:ext>
              </a:extLst>
            </p:cNvPr>
            <p:cNvSpPr/>
            <p:nvPr/>
          </p:nvSpPr>
          <p:spPr bwMode="gray">
            <a:xfrm>
              <a:off x="3832860" y="4417460"/>
              <a:ext cx="360000" cy="360000"/>
            </a:xfrm>
            <a:prstGeom prst="pie">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60" name="Group 59">
            <a:extLst>
              <a:ext uri="{FF2B5EF4-FFF2-40B4-BE49-F238E27FC236}">
                <a16:creationId xmlns:a16="http://schemas.microsoft.com/office/drawing/2014/main" id="{CCBA4044-9173-4AC0-A27E-200E3ADF4485}"/>
              </a:ext>
            </a:extLst>
          </p:cNvPr>
          <p:cNvGrpSpPr/>
          <p:nvPr/>
        </p:nvGrpSpPr>
        <p:grpSpPr>
          <a:xfrm>
            <a:off x="10595610" y="3312166"/>
            <a:ext cx="360000" cy="362140"/>
            <a:chOff x="4457700" y="4417460"/>
            <a:chExt cx="360000" cy="362140"/>
          </a:xfrm>
        </p:grpSpPr>
        <p:sp>
          <p:nvSpPr>
            <p:cNvPr id="61" name="Oval 60">
              <a:extLst>
                <a:ext uri="{FF2B5EF4-FFF2-40B4-BE49-F238E27FC236}">
                  <a16:creationId xmlns:a16="http://schemas.microsoft.com/office/drawing/2014/main" id="{51C2DCD4-25F5-43F2-B37A-203AE30313A5}"/>
                </a:ext>
              </a:extLst>
            </p:cNvPr>
            <p:cNvSpPr/>
            <p:nvPr/>
          </p:nvSpPr>
          <p:spPr bwMode="gray">
            <a:xfrm>
              <a:off x="4457700" y="441960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2" name="Partial Circle 61">
              <a:extLst>
                <a:ext uri="{FF2B5EF4-FFF2-40B4-BE49-F238E27FC236}">
                  <a16:creationId xmlns:a16="http://schemas.microsoft.com/office/drawing/2014/main" id="{6881C290-54CE-410E-82A7-C1100BD9DEC2}"/>
                </a:ext>
              </a:extLst>
            </p:cNvPr>
            <p:cNvSpPr/>
            <p:nvPr/>
          </p:nvSpPr>
          <p:spPr bwMode="gray">
            <a:xfrm>
              <a:off x="4457700" y="4417460"/>
              <a:ext cx="360000" cy="360000"/>
            </a:xfrm>
            <a:prstGeom prst="pie">
              <a:avLst>
                <a:gd name="adj1" fmla="val 5438213"/>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grpSp>
        <p:nvGrpSpPr>
          <p:cNvPr id="63" name="Group 62">
            <a:extLst>
              <a:ext uri="{FF2B5EF4-FFF2-40B4-BE49-F238E27FC236}">
                <a16:creationId xmlns:a16="http://schemas.microsoft.com/office/drawing/2014/main" id="{646F6303-A740-4DF5-AB88-B9821EEE657C}"/>
              </a:ext>
            </a:extLst>
          </p:cNvPr>
          <p:cNvGrpSpPr/>
          <p:nvPr/>
        </p:nvGrpSpPr>
        <p:grpSpPr>
          <a:xfrm>
            <a:off x="10595610" y="3753848"/>
            <a:ext cx="360000" cy="362140"/>
            <a:chOff x="5082540" y="4419600"/>
            <a:chExt cx="360000" cy="362140"/>
          </a:xfrm>
        </p:grpSpPr>
        <p:sp>
          <p:nvSpPr>
            <p:cNvPr id="64" name="Oval 63">
              <a:extLst>
                <a:ext uri="{FF2B5EF4-FFF2-40B4-BE49-F238E27FC236}">
                  <a16:creationId xmlns:a16="http://schemas.microsoft.com/office/drawing/2014/main" id="{5BE6CCE8-E76E-4FCE-B7A3-B53606D6C2E8}"/>
                </a:ext>
              </a:extLst>
            </p:cNvPr>
            <p:cNvSpPr/>
            <p:nvPr/>
          </p:nvSpPr>
          <p:spPr bwMode="gray">
            <a:xfrm>
              <a:off x="5082540" y="4421740"/>
              <a:ext cx="360000" cy="3600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5" name="Partial Circle 64">
              <a:extLst>
                <a:ext uri="{FF2B5EF4-FFF2-40B4-BE49-F238E27FC236}">
                  <a16:creationId xmlns:a16="http://schemas.microsoft.com/office/drawing/2014/main" id="{5C942B00-CF6F-421B-8903-CADE00E732F2}"/>
                </a:ext>
              </a:extLst>
            </p:cNvPr>
            <p:cNvSpPr/>
            <p:nvPr/>
          </p:nvSpPr>
          <p:spPr bwMode="gray">
            <a:xfrm>
              <a:off x="5082540" y="4419600"/>
              <a:ext cx="360000" cy="360000"/>
            </a:xfrm>
            <a:prstGeom prst="pie">
              <a:avLst>
                <a:gd name="adj1" fmla="val 10735867"/>
                <a:gd name="adj2" fmla="val 16200000"/>
              </a:avLst>
            </a:prstGeom>
            <a:solidFill>
              <a:srgbClr val="11611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spTree>
    <p:extLst>
      <p:ext uri="{BB962C8B-B14F-4D97-AF65-F5344CB8AC3E}">
        <p14:creationId xmlns:p14="http://schemas.microsoft.com/office/powerpoint/2010/main" val="83990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3C022A06-4324-453E-8DE2-E4CCB21D3031}"/>
              </a:ext>
            </a:extLst>
          </p:cNvPr>
          <p:cNvGraphicFramePr>
            <a:graphicFrameLocks noGrp="1"/>
          </p:cNvGraphicFramePr>
          <p:nvPr>
            <p:ph sz="quarter" idx="21"/>
            <p:extLst>
              <p:ext uri="{D42A27DB-BD31-4B8C-83A1-F6EECF244321}">
                <p14:modId xmlns:p14="http://schemas.microsoft.com/office/powerpoint/2010/main" val="384163986"/>
              </p:ext>
            </p:extLst>
          </p:nvPr>
        </p:nvGraphicFramePr>
        <p:xfrm>
          <a:off x="331788" y="1931988"/>
          <a:ext cx="11520487" cy="398145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DB7010D0-FDC8-413D-9BD3-02F01F951791}"/>
              </a:ext>
            </a:extLst>
          </p:cNvPr>
          <p:cNvSpPr>
            <a:spLocks noGrp="1"/>
          </p:cNvSpPr>
          <p:nvPr>
            <p:ph type="title"/>
          </p:nvPr>
        </p:nvSpPr>
        <p:spPr/>
        <p:txBody>
          <a:bodyPr/>
          <a:lstStyle/>
          <a:p>
            <a:r>
              <a:rPr lang="de-CH" dirty="0" err="1"/>
              <a:t>Marked</a:t>
            </a:r>
            <a:r>
              <a:rPr lang="de-CH" dirty="0"/>
              <a:t> </a:t>
            </a:r>
            <a:r>
              <a:rPr lang="de-CH" dirty="0" err="1"/>
              <a:t>Overview</a:t>
            </a:r>
            <a:r>
              <a:rPr lang="de-CH" dirty="0"/>
              <a:t> </a:t>
            </a:r>
            <a:endParaRPr lang="en-US" dirty="0"/>
          </a:p>
        </p:txBody>
      </p:sp>
      <p:sp>
        <p:nvSpPr>
          <p:cNvPr id="4" name="Date Placeholder 3">
            <a:extLst>
              <a:ext uri="{FF2B5EF4-FFF2-40B4-BE49-F238E27FC236}">
                <a16:creationId xmlns:a16="http://schemas.microsoft.com/office/drawing/2014/main" id="{B6E2C0C0-1F33-41C4-AD18-BB86A731E94F}"/>
              </a:ext>
            </a:extLst>
          </p:cNvPr>
          <p:cNvSpPr>
            <a:spLocks noGrp="1"/>
          </p:cNvSpPr>
          <p:nvPr>
            <p:ph type="dt" sz="half" idx="18"/>
          </p:nvPr>
        </p:nvSpPr>
        <p:spPr/>
        <p:txBody>
          <a:bodyPr/>
          <a:lstStyle/>
          <a:p>
            <a:fld id="{FFAB2352-921F-4DD8-A99A-A1474F6943FF}" type="datetime4">
              <a:rPr lang="en-US" smtClean="0"/>
              <a:t>September 27, 2019</a:t>
            </a:fld>
            <a:endParaRPr lang="en-US" dirty="0"/>
          </a:p>
        </p:txBody>
      </p:sp>
      <p:sp>
        <p:nvSpPr>
          <p:cNvPr id="5" name="Footer Placeholder 4">
            <a:extLst>
              <a:ext uri="{FF2B5EF4-FFF2-40B4-BE49-F238E27FC236}">
                <a16:creationId xmlns:a16="http://schemas.microsoft.com/office/drawing/2014/main" id="{CDC05DF1-6CEB-4BC3-B4AB-A1790951509A}"/>
              </a:ext>
            </a:extLst>
          </p:cNvPr>
          <p:cNvSpPr>
            <a:spLocks noGrp="1"/>
          </p:cNvSpPr>
          <p:nvPr>
            <p:ph type="ftr" sz="quarter" idx="19"/>
          </p:nvPr>
        </p:nvSpPr>
        <p:spPr/>
        <p:txBody>
          <a:bodyPr/>
          <a:lstStyle/>
          <a:p>
            <a:pPr lvl="8"/>
            <a:endParaRPr lang="en-US" dirty="0"/>
          </a:p>
        </p:txBody>
      </p:sp>
      <p:sp>
        <p:nvSpPr>
          <p:cNvPr id="6" name="Slide Number Placeholder 5">
            <a:extLst>
              <a:ext uri="{FF2B5EF4-FFF2-40B4-BE49-F238E27FC236}">
                <a16:creationId xmlns:a16="http://schemas.microsoft.com/office/drawing/2014/main" id="{50B0BD28-E338-418E-BA23-2F61E8944A6A}"/>
              </a:ext>
            </a:extLst>
          </p:cNvPr>
          <p:cNvSpPr>
            <a:spLocks noGrp="1"/>
          </p:cNvSpPr>
          <p:nvPr>
            <p:ph type="sldNum" sz="quarter" idx="20"/>
          </p:nvPr>
        </p:nvSpPr>
        <p:spPr/>
        <p:txBody>
          <a:bodyPr/>
          <a:lstStyle/>
          <a:p>
            <a:r>
              <a:rPr lang="en-US"/>
              <a:t>Slide </a:t>
            </a:r>
            <a:fld id="{619F89D8-7AE3-494A-97F3-03D680869632}" type="slidenum">
              <a:rPr lang="en-US" smtClean="0"/>
              <a:pPr/>
              <a:t>8</a:t>
            </a:fld>
            <a:endParaRPr lang="en-US" dirty="0"/>
          </a:p>
        </p:txBody>
      </p:sp>
      <p:sp>
        <p:nvSpPr>
          <p:cNvPr id="7" name="Subtitle 6">
            <a:extLst>
              <a:ext uri="{FF2B5EF4-FFF2-40B4-BE49-F238E27FC236}">
                <a16:creationId xmlns:a16="http://schemas.microsoft.com/office/drawing/2014/main" id="{0597B70B-4B2A-42EA-A842-3FAEABB291C7}"/>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4768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ED5CF-5099-4661-A641-5E82DD74361F}"/>
              </a:ext>
            </a:extLst>
          </p:cNvPr>
          <p:cNvSpPr>
            <a:spLocks noGrp="1"/>
          </p:cNvSpPr>
          <p:nvPr>
            <p:ph type="title"/>
          </p:nvPr>
        </p:nvSpPr>
        <p:spPr/>
        <p:txBody>
          <a:bodyPr/>
          <a:lstStyle/>
          <a:p>
            <a:r>
              <a:rPr lang="en-GB" dirty="0"/>
              <a:t>Growth Process for Sprouts </a:t>
            </a:r>
            <a:br>
              <a:rPr lang="en-GB" dirty="0"/>
            </a:br>
            <a:endParaRPr lang="en-GB" dirty="0"/>
          </a:p>
        </p:txBody>
      </p:sp>
      <p:sp>
        <p:nvSpPr>
          <p:cNvPr id="4" name="Datumsplatzhalter 3">
            <a:extLst>
              <a:ext uri="{FF2B5EF4-FFF2-40B4-BE49-F238E27FC236}">
                <a16:creationId xmlns:a16="http://schemas.microsoft.com/office/drawing/2014/main" id="{33DEF217-4880-4EEE-8AFE-A6C9BCF20089}"/>
              </a:ext>
            </a:extLst>
          </p:cNvPr>
          <p:cNvSpPr>
            <a:spLocks noGrp="1"/>
          </p:cNvSpPr>
          <p:nvPr>
            <p:ph type="dt" sz="half" idx="18"/>
          </p:nvPr>
        </p:nvSpPr>
        <p:spPr/>
        <p:txBody>
          <a:bodyPr/>
          <a:lstStyle/>
          <a:p>
            <a:fld id="{FFAB2352-921F-4DD8-A99A-A1474F6943FF}" type="datetime4">
              <a:rPr lang="en-US" smtClean="0">
                <a:latin typeface="Gilroy"/>
              </a:rPr>
              <a:t>September 27, 2019</a:t>
            </a:fld>
            <a:endParaRPr lang="en-US" dirty="0">
              <a:latin typeface="Gilroy"/>
            </a:endParaRPr>
          </a:p>
        </p:txBody>
      </p:sp>
      <p:sp>
        <p:nvSpPr>
          <p:cNvPr id="5" name="Fußzeilenplatzhalter 4">
            <a:extLst>
              <a:ext uri="{FF2B5EF4-FFF2-40B4-BE49-F238E27FC236}">
                <a16:creationId xmlns:a16="http://schemas.microsoft.com/office/drawing/2014/main" id="{AEE2B9B2-1170-4C21-A8DE-88C0C68C2001}"/>
              </a:ext>
            </a:extLst>
          </p:cNvPr>
          <p:cNvSpPr>
            <a:spLocks noGrp="1"/>
          </p:cNvSpPr>
          <p:nvPr>
            <p:ph type="ftr" sz="quarter" idx="19"/>
          </p:nvPr>
        </p:nvSpPr>
        <p:spPr/>
        <p:txBody>
          <a:bodyPr/>
          <a:lstStyle/>
          <a:p>
            <a:pPr lvl="8"/>
            <a:endParaRPr lang="en-US" dirty="0">
              <a:latin typeface="Gilroy"/>
            </a:endParaRPr>
          </a:p>
        </p:txBody>
      </p:sp>
      <p:sp>
        <p:nvSpPr>
          <p:cNvPr id="6" name="Foliennummernplatzhalter 5">
            <a:extLst>
              <a:ext uri="{FF2B5EF4-FFF2-40B4-BE49-F238E27FC236}">
                <a16:creationId xmlns:a16="http://schemas.microsoft.com/office/drawing/2014/main" id="{3D0B9E7B-9C76-4829-AD29-D52C21F68B5B}"/>
              </a:ext>
            </a:extLst>
          </p:cNvPr>
          <p:cNvSpPr>
            <a:spLocks noGrp="1"/>
          </p:cNvSpPr>
          <p:nvPr>
            <p:ph type="sldNum" sz="quarter" idx="20"/>
          </p:nvPr>
        </p:nvSpPr>
        <p:spPr/>
        <p:txBody>
          <a:bodyPr/>
          <a:lstStyle/>
          <a:p>
            <a:r>
              <a:rPr lang="en-US">
                <a:latin typeface="Gilroy"/>
              </a:rPr>
              <a:t>Slide </a:t>
            </a:r>
            <a:fld id="{619F89D8-7AE3-494A-97F3-03D680869632}" type="slidenum">
              <a:rPr lang="en-US" smtClean="0">
                <a:latin typeface="Gilroy"/>
              </a:rPr>
              <a:pPr/>
              <a:t>9</a:t>
            </a:fld>
            <a:endParaRPr lang="en-US" dirty="0">
              <a:latin typeface="Gilroy"/>
            </a:endParaRPr>
          </a:p>
        </p:txBody>
      </p:sp>
      <p:sp>
        <p:nvSpPr>
          <p:cNvPr id="7" name="Untertitel 6">
            <a:extLst>
              <a:ext uri="{FF2B5EF4-FFF2-40B4-BE49-F238E27FC236}">
                <a16:creationId xmlns:a16="http://schemas.microsoft.com/office/drawing/2014/main" id="{39501BC3-741C-4851-BB56-74C965B2D14D}"/>
              </a:ext>
            </a:extLst>
          </p:cNvPr>
          <p:cNvSpPr>
            <a:spLocks noGrp="1"/>
          </p:cNvSpPr>
          <p:nvPr>
            <p:ph type="subTitle" idx="13"/>
          </p:nvPr>
        </p:nvSpPr>
        <p:spPr>
          <a:xfrm>
            <a:off x="333264" y="1085213"/>
            <a:ext cx="11520000" cy="504000"/>
          </a:xfrm>
        </p:spPr>
        <p:txBody>
          <a:bodyPr/>
          <a:lstStyle/>
          <a:p>
            <a:endParaRPr lang="en-GB" dirty="0"/>
          </a:p>
        </p:txBody>
      </p:sp>
      <p:grpSp>
        <p:nvGrpSpPr>
          <p:cNvPr id="33" name="Group 96">
            <a:extLst>
              <a:ext uri="{FF2B5EF4-FFF2-40B4-BE49-F238E27FC236}">
                <a16:creationId xmlns:a16="http://schemas.microsoft.com/office/drawing/2014/main" id="{48D314F6-5686-469D-B050-75D64844CDDC}"/>
              </a:ext>
            </a:extLst>
          </p:cNvPr>
          <p:cNvGrpSpPr/>
          <p:nvPr/>
        </p:nvGrpSpPr>
        <p:grpSpPr>
          <a:xfrm>
            <a:off x="382267" y="4676288"/>
            <a:ext cx="2617076" cy="1105487"/>
            <a:chOff x="332936" y="2627766"/>
            <a:chExt cx="2937088" cy="1105487"/>
          </a:xfrm>
        </p:grpSpPr>
        <p:sp>
          <p:nvSpPr>
            <p:cNvPr id="34" name="TextBox 97">
              <a:extLst>
                <a:ext uri="{FF2B5EF4-FFF2-40B4-BE49-F238E27FC236}">
                  <a16:creationId xmlns:a16="http://schemas.microsoft.com/office/drawing/2014/main" id="{88AD7CED-B892-4387-BA3E-FEB6E48B8438}"/>
                </a:ext>
              </a:extLst>
            </p:cNvPr>
            <p:cNvSpPr txBox="1"/>
            <p:nvPr/>
          </p:nvSpPr>
          <p:spPr>
            <a:xfrm>
              <a:off x="332936" y="2627766"/>
              <a:ext cx="2937088" cy="461665"/>
            </a:xfrm>
            <a:prstGeom prst="rect">
              <a:avLst/>
            </a:prstGeom>
            <a:noFill/>
          </p:spPr>
          <p:txBody>
            <a:bodyPr wrap="square" lIns="0" rIns="0" rtlCol="0" anchor="b">
              <a:spAutoFit/>
            </a:bodyPr>
            <a:lstStyle/>
            <a:p>
              <a:pPr algn="ctr"/>
              <a:r>
                <a:rPr lang="en-US" sz="2400" b="1" cap="all" noProof="1">
                  <a:solidFill>
                    <a:prstClr val="black"/>
                  </a:solidFill>
                  <a:latin typeface="Gilroy"/>
                </a:rPr>
                <a:t>University </a:t>
              </a:r>
            </a:p>
          </p:txBody>
        </p:sp>
        <p:sp>
          <p:nvSpPr>
            <p:cNvPr id="35" name="TextBox 98">
              <a:extLst>
                <a:ext uri="{FF2B5EF4-FFF2-40B4-BE49-F238E27FC236}">
                  <a16:creationId xmlns:a16="http://schemas.microsoft.com/office/drawing/2014/main" id="{75AB3EF9-B4EC-409E-BD84-7918631E22D5}"/>
                </a:ext>
              </a:extLst>
            </p:cNvPr>
            <p:cNvSpPr txBox="1"/>
            <p:nvPr/>
          </p:nvSpPr>
          <p:spPr>
            <a:xfrm>
              <a:off x="340731" y="3086922"/>
              <a:ext cx="2929293" cy="646331"/>
            </a:xfrm>
            <a:prstGeom prst="rect">
              <a:avLst/>
            </a:prstGeom>
            <a:noFill/>
          </p:spPr>
          <p:txBody>
            <a:bodyPr wrap="square" lIns="0" rIns="0" rtlCol="0" anchor="t">
              <a:spAutoFit/>
            </a:bodyPr>
            <a:lstStyle/>
            <a:p>
              <a:pPr algn="just"/>
              <a:r>
                <a:rPr lang="en-US" sz="1200" noProof="1">
                  <a:solidFill>
                    <a:prstClr val="black">
                      <a:lumMod val="65000"/>
                      <a:lumOff val="35000"/>
                    </a:prstClr>
                  </a:solidFill>
                  <a:latin typeface="Gilroy"/>
                </a:rPr>
                <a:t>In the university the sprouts develop their skills and can hardly wait to apply them in the real world.</a:t>
              </a:r>
            </a:p>
          </p:txBody>
        </p:sp>
      </p:grpSp>
      <p:grpSp>
        <p:nvGrpSpPr>
          <p:cNvPr id="54" name="Group 99">
            <a:extLst>
              <a:ext uri="{FF2B5EF4-FFF2-40B4-BE49-F238E27FC236}">
                <a16:creationId xmlns:a16="http://schemas.microsoft.com/office/drawing/2014/main" id="{2D50DA08-A224-448B-8193-403C4BDC2677}"/>
              </a:ext>
            </a:extLst>
          </p:cNvPr>
          <p:cNvGrpSpPr/>
          <p:nvPr/>
        </p:nvGrpSpPr>
        <p:grpSpPr>
          <a:xfrm>
            <a:off x="5916688" y="4676288"/>
            <a:ext cx="3294730" cy="1290153"/>
            <a:chOff x="-61746" y="2627766"/>
            <a:chExt cx="3697605" cy="1290153"/>
          </a:xfrm>
        </p:grpSpPr>
        <p:sp>
          <p:nvSpPr>
            <p:cNvPr id="55" name="TextBox 100">
              <a:extLst>
                <a:ext uri="{FF2B5EF4-FFF2-40B4-BE49-F238E27FC236}">
                  <a16:creationId xmlns:a16="http://schemas.microsoft.com/office/drawing/2014/main" id="{0FA8F4DC-9AF3-4F90-B83D-017254415A27}"/>
                </a:ext>
              </a:extLst>
            </p:cNvPr>
            <p:cNvSpPr txBox="1"/>
            <p:nvPr/>
          </p:nvSpPr>
          <p:spPr>
            <a:xfrm>
              <a:off x="-61746" y="2627766"/>
              <a:ext cx="3697605" cy="461665"/>
            </a:xfrm>
            <a:prstGeom prst="rect">
              <a:avLst/>
            </a:prstGeom>
            <a:noFill/>
          </p:spPr>
          <p:txBody>
            <a:bodyPr wrap="square" lIns="0" rIns="0" rtlCol="0" anchor="b">
              <a:spAutoFit/>
            </a:bodyPr>
            <a:lstStyle/>
            <a:p>
              <a:pPr algn="ctr"/>
              <a:r>
                <a:rPr lang="en-US" sz="2400" b="1" cap="all" noProof="1">
                  <a:solidFill>
                    <a:prstClr val="black"/>
                  </a:solidFill>
                  <a:latin typeface="Gilroy"/>
                </a:rPr>
                <a:t>Permanent Position</a:t>
              </a:r>
            </a:p>
          </p:txBody>
        </p:sp>
        <p:sp>
          <p:nvSpPr>
            <p:cNvPr id="56" name="TextBox 101">
              <a:extLst>
                <a:ext uri="{FF2B5EF4-FFF2-40B4-BE49-F238E27FC236}">
                  <a16:creationId xmlns:a16="http://schemas.microsoft.com/office/drawing/2014/main" id="{F94991ED-7FAD-47E5-A293-B3C22791630F}"/>
                </a:ext>
              </a:extLst>
            </p:cNvPr>
            <p:cNvSpPr txBox="1"/>
            <p:nvPr/>
          </p:nvSpPr>
          <p:spPr>
            <a:xfrm>
              <a:off x="340731" y="3086922"/>
              <a:ext cx="2929293" cy="830997"/>
            </a:xfrm>
            <a:prstGeom prst="rect">
              <a:avLst/>
            </a:prstGeom>
            <a:noFill/>
          </p:spPr>
          <p:txBody>
            <a:bodyPr wrap="square" lIns="0" rIns="0" rtlCol="0" anchor="t">
              <a:spAutoFit/>
            </a:bodyPr>
            <a:lstStyle/>
            <a:p>
              <a:pPr algn="just"/>
              <a:r>
                <a:rPr lang="en-US" sz="1200" noProof="1">
                  <a:solidFill>
                    <a:prstClr val="black">
                      <a:lumMod val="65000"/>
                      <a:lumOff val="35000"/>
                    </a:prstClr>
                  </a:solidFill>
                  <a:latin typeface="Gilroy"/>
                </a:rPr>
                <a:t>The sprouts have grown to a stage where they can develop further skills in their field of intersts which are benefical for the incubator as well as for themselves.</a:t>
              </a:r>
            </a:p>
          </p:txBody>
        </p:sp>
      </p:grpSp>
      <p:grpSp>
        <p:nvGrpSpPr>
          <p:cNvPr id="66" name="Group 102">
            <a:extLst>
              <a:ext uri="{FF2B5EF4-FFF2-40B4-BE49-F238E27FC236}">
                <a16:creationId xmlns:a16="http://schemas.microsoft.com/office/drawing/2014/main" id="{57B812BA-77FA-4EEB-BF27-541E3163CF47}"/>
              </a:ext>
            </a:extLst>
          </p:cNvPr>
          <p:cNvGrpSpPr/>
          <p:nvPr/>
        </p:nvGrpSpPr>
        <p:grpSpPr>
          <a:xfrm>
            <a:off x="3325317" y="4676288"/>
            <a:ext cx="2617076" cy="1474819"/>
            <a:chOff x="332936" y="2627766"/>
            <a:chExt cx="2937088" cy="1474819"/>
          </a:xfrm>
        </p:grpSpPr>
        <p:sp>
          <p:nvSpPr>
            <p:cNvPr id="67" name="TextBox 103">
              <a:extLst>
                <a:ext uri="{FF2B5EF4-FFF2-40B4-BE49-F238E27FC236}">
                  <a16:creationId xmlns:a16="http://schemas.microsoft.com/office/drawing/2014/main" id="{91A95011-2964-4D24-BAA9-24EB2DE6CBFA}"/>
                </a:ext>
              </a:extLst>
            </p:cNvPr>
            <p:cNvSpPr txBox="1"/>
            <p:nvPr/>
          </p:nvSpPr>
          <p:spPr>
            <a:xfrm>
              <a:off x="332936" y="2627766"/>
              <a:ext cx="2937088" cy="461665"/>
            </a:xfrm>
            <a:prstGeom prst="rect">
              <a:avLst/>
            </a:prstGeom>
            <a:noFill/>
          </p:spPr>
          <p:txBody>
            <a:bodyPr wrap="square" lIns="0" rIns="0" rtlCol="0" anchor="b">
              <a:spAutoFit/>
            </a:bodyPr>
            <a:lstStyle/>
            <a:p>
              <a:pPr algn="ctr"/>
              <a:r>
                <a:rPr lang="en-US" sz="2400" b="1" cap="all" noProof="1">
                  <a:solidFill>
                    <a:prstClr val="black"/>
                  </a:solidFill>
                  <a:latin typeface="Gilroy"/>
                </a:rPr>
                <a:t>Internship</a:t>
              </a:r>
            </a:p>
          </p:txBody>
        </p:sp>
        <p:sp>
          <p:nvSpPr>
            <p:cNvPr id="68" name="TextBox 104">
              <a:extLst>
                <a:ext uri="{FF2B5EF4-FFF2-40B4-BE49-F238E27FC236}">
                  <a16:creationId xmlns:a16="http://schemas.microsoft.com/office/drawing/2014/main" id="{F50B4907-E563-475F-9C33-3A58CCE3D1B5}"/>
                </a:ext>
              </a:extLst>
            </p:cNvPr>
            <p:cNvSpPr txBox="1"/>
            <p:nvPr/>
          </p:nvSpPr>
          <p:spPr>
            <a:xfrm>
              <a:off x="340731" y="3086922"/>
              <a:ext cx="2929293" cy="1015663"/>
            </a:xfrm>
            <a:prstGeom prst="rect">
              <a:avLst/>
            </a:prstGeom>
            <a:noFill/>
          </p:spPr>
          <p:txBody>
            <a:bodyPr wrap="square" lIns="0" rIns="0" rtlCol="0" anchor="t">
              <a:spAutoFit/>
            </a:bodyPr>
            <a:lstStyle/>
            <a:p>
              <a:pPr algn="just"/>
              <a:r>
                <a:rPr lang="en-US" sz="1200" noProof="1">
                  <a:solidFill>
                    <a:prstClr val="black">
                      <a:lumMod val="65000"/>
                      <a:lumOff val="35000"/>
                    </a:prstClr>
                  </a:solidFill>
                  <a:latin typeface="Gilroy"/>
                </a:rPr>
                <a:t>During internships, the sprouts can use their skill toolbox and it will become clear in which direction they want to develop. The incubator plays a central role for the development.</a:t>
              </a:r>
            </a:p>
          </p:txBody>
        </p:sp>
      </p:grpSp>
      <p:grpSp>
        <p:nvGrpSpPr>
          <p:cNvPr id="106" name="Group 105">
            <a:extLst>
              <a:ext uri="{FF2B5EF4-FFF2-40B4-BE49-F238E27FC236}">
                <a16:creationId xmlns:a16="http://schemas.microsoft.com/office/drawing/2014/main" id="{FA4DE5DE-E8C5-44FE-BF31-157B1FA72641}"/>
              </a:ext>
            </a:extLst>
          </p:cNvPr>
          <p:cNvGrpSpPr/>
          <p:nvPr/>
        </p:nvGrpSpPr>
        <p:grpSpPr>
          <a:xfrm>
            <a:off x="9211418" y="4676288"/>
            <a:ext cx="2617076" cy="1474819"/>
            <a:chOff x="332936" y="2627766"/>
            <a:chExt cx="2937088" cy="1474819"/>
          </a:xfrm>
        </p:grpSpPr>
        <p:sp>
          <p:nvSpPr>
            <p:cNvPr id="107" name="TextBox 106">
              <a:extLst>
                <a:ext uri="{FF2B5EF4-FFF2-40B4-BE49-F238E27FC236}">
                  <a16:creationId xmlns:a16="http://schemas.microsoft.com/office/drawing/2014/main" id="{B32499B0-F2EF-4DDA-B375-757E505985F8}"/>
                </a:ext>
              </a:extLst>
            </p:cNvPr>
            <p:cNvSpPr txBox="1"/>
            <p:nvPr/>
          </p:nvSpPr>
          <p:spPr>
            <a:xfrm>
              <a:off x="332936" y="2627766"/>
              <a:ext cx="2937088" cy="461665"/>
            </a:xfrm>
            <a:prstGeom prst="rect">
              <a:avLst/>
            </a:prstGeom>
            <a:noFill/>
          </p:spPr>
          <p:txBody>
            <a:bodyPr wrap="square" lIns="0" rIns="0" rtlCol="0" anchor="b">
              <a:spAutoFit/>
            </a:bodyPr>
            <a:lstStyle/>
            <a:p>
              <a:pPr algn="ctr"/>
              <a:r>
                <a:rPr lang="en-US" sz="2400" b="1" cap="all" noProof="1">
                  <a:solidFill>
                    <a:prstClr val="black"/>
                  </a:solidFill>
                  <a:latin typeface="Gilroy"/>
                </a:rPr>
                <a:t>Giving Back</a:t>
              </a:r>
            </a:p>
          </p:txBody>
        </p:sp>
        <p:sp>
          <p:nvSpPr>
            <p:cNvPr id="108" name="TextBox 107">
              <a:extLst>
                <a:ext uri="{FF2B5EF4-FFF2-40B4-BE49-F238E27FC236}">
                  <a16:creationId xmlns:a16="http://schemas.microsoft.com/office/drawing/2014/main" id="{7D54BBE2-FC9A-4B29-8076-5E4E294923F6}"/>
                </a:ext>
              </a:extLst>
            </p:cNvPr>
            <p:cNvSpPr txBox="1"/>
            <p:nvPr/>
          </p:nvSpPr>
          <p:spPr>
            <a:xfrm>
              <a:off x="340731" y="3086922"/>
              <a:ext cx="2929293" cy="1015663"/>
            </a:xfrm>
            <a:prstGeom prst="rect">
              <a:avLst/>
            </a:prstGeom>
            <a:noFill/>
          </p:spPr>
          <p:txBody>
            <a:bodyPr wrap="square" lIns="0" rIns="0" rtlCol="0" anchor="t">
              <a:spAutoFit/>
            </a:bodyPr>
            <a:lstStyle/>
            <a:p>
              <a:pPr algn="just"/>
              <a:r>
                <a:rPr lang="en-US" sz="1200" noProof="1">
                  <a:solidFill>
                    <a:prstClr val="black">
                      <a:lumMod val="65000"/>
                      <a:lumOff val="35000"/>
                    </a:prstClr>
                  </a:solidFill>
                  <a:latin typeface="Gilroy"/>
                </a:rPr>
                <a:t>A sprout will always develop further and will eventually carry fruits for us in the form of new internship positions and allow new sprouts to develop in the same incubator.  </a:t>
              </a:r>
            </a:p>
          </p:txBody>
        </p:sp>
      </p:grpSp>
      <p:grpSp>
        <p:nvGrpSpPr>
          <p:cNvPr id="8" name="Gruppieren 7">
            <a:extLst>
              <a:ext uri="{FF2B5EF4-FFF2-40B4-BE49-F238E27FC236}">
                <a16:creationId xmlns:a16="http://schemas.microsoft.com/office/drawing/2014/main" id="{097B95A6-7DEE-4DA7-85C0-7AC1E4A18338}"/>
              </a:ext>
            </a:extLst>
          </p:cNvPr>
          <p:cNvGrpSpPr/>
          <p:nvPr/>
        </p:nvGrpSpPr>
        <p:grpSpPr>
          <a:xfrm>
            <a:off x="3780853" y="1848712"/>
            <a:ext cx="1707921" cy="2946467"/>
            <a:chOff x="3679819" y="1700010"/>
            <a:chExt cx="1808956" cy="3199869"/>
          </a:xfrm>
        </p:grpSpPr>
        <p:grpSp>
          <p:nvGrpSpPr>
            <p:cNvPr id="2" name="Gruppieren 1">
              <a:extLst>
                <a:ext uri="{FF2B5EF4-FFF2-40B4-BE49-F238E27FC236}">
                  <a16:creationId xmlns:a16="http://schemas.microsoft.com/office/drawing/2014/main" id="{C4C6BC5D-5BF2-4243-BD9F-BED45811AD19}"/>
                </a:ext>
              </a:extLst>
            </p:cNvPr>
            <p:cNvGrpSpPr/>
            <p:nvPr/>
          </p:nvGrpSpPr>
          <p:grpSpPr>
            <a:xfrm>
              <a:off x="3679819" y="2267627"/>
              <a:ext cx="1808956" cy="2632252"/>
              <a:chOff x="3679819" y="2267627"/>
              <a:chExt cx="1808956" cy="2632252"/>
            </a:xfrm>
          </p:grpSpPr>
          <p:sp>
            <p:nvSpPr>
              <p:cNvPr id="148" name="Rechteck 147">
                <a:extLst>
                  <a:ext uri="{FF2B5EF4-FFF2-40B4-BE49-F238E27FC236}">
                    <a16:creationId xmlns:a16="http://schemas.microsoft.com/office/drawing/2014/main" id="{ACC6034A-0FC8-4DB9-82A9-580029974BD1}"/>
                  </a:ext>
                </a:extLst>
              </p:cNvPr>
              <p:cNvSpPr/>
              <p:nvPr/>
            </p:nvSpPr>
            <p:spPr>
              <a:xfrm>
                <a:off x="4218775" y="2313843"/>
                <a:ext cx="762000" cy="2057400"/>
              </a:xfrm>
              <a:prstGeom prst="rect">
                <a:avLst/>
              </a:prstGeom>
              <a:solidFill>
                <a:srgbClr val="063951">
                  <a:lumMod val="75000"/>
                  <a:lumOff val="25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Flussdiagramm: Manuelle Verarbeitung 148">
                <a:extLst>
                  <a:ext uri="{FF2B5EF4-FFF2-40B4-BE49-F238E27FC236}">
                    <a16:creationId xmlns:a16="http://schemas.microsoft.com/office/drawing/2014/main" id="{23FAD2EE-C8C8-4D0B-B77D-918A0CBE0F75}"/>
                  </a:ext>
                </a:extLst>
              </p:cNvPr>
              <p:cNvSpPr/>
              <p:nvPr/>
            </p:nvSpPr>
            <p:spPr>
              <a:xfrm>
                <a:off x="3692466" y="4599843"/>
                <a:ext cx="1793531" cy="300036"/>
              </a:xfrm>
              <a:prstGeom prst="flowChartManualOperation">
                <a:avLst/>
              </a:prstGeom>
              <a:solidFill>
                <a:srgbClr val="D3D3D3">
                  <a:lumMod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hteck 149">
                <a:extLst>
                  <a:ext uri="{FF2B5EF4-FFF2-40B4-BE49-F238E27FC236}">
                    <a16:creationId xmlns:a16="http://schemas.microsoft.com/office/drawing/2014/main" id="{284D3CBA-59D0-48DF-890E-D2FC5CC4B8CC}"/>
                  </a:ext>
                </a:extLst>
              </p:cNvPr>
              <p:cNvSpPr/>
              <p:nvPr/>
            </p:nvSpPr>
            <p:spPr>
              <a:xfrm>
                <a:off x="3679819" y="4371243"/>
                <a:ext cx="1803400" cy="228600"/>
              </a:xfrm>
              <a:prstGeom prst="rect">
                <a:avLst/>
              </a:prstGeom>
              <a:solidFill>
                <a:srgbClr val="063951">
                  <a:lumMod val="90000"/>
                  <a:lumOff val="10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Flussdiagramm: Verbinder 150">
                <a:extLst>
                  <a:ext uri="{FF2B5EF4-FFF2-40B4-BE49-F238E27FC236}">
                    <a16:creationId xmlns:a16="http://schemas.microsoft.com/office/drawing/2014/main" id="{4102BC27-DDA5-47AB-A70A-D070E265DF71}"/>
                  </a:ext>
                </a:extLst>
              </p:cNvPr>
              <p:cNvSpPr/>
              <p:nvPr/>
            </p:nvSpPr>
            <p:spPr>
              <a:xfrm>
                <a:off x="4090453" y="4697193"/>
                <a:ext cx="143140" cy="135467"/>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Flussdiagramm: Verbinder 151">
                <a:extLst>
                  <a:ext uri="{FF2B5EF4-FFF2-40B4-BE49-F238E27FC236}">
                    <a16:creationId xmlns:a16="http://schemas.microsoft.com/office/drawing/2014/main" id="{49494331-8213-4985-9209-2046DF9108DB}"/>
                  </a:ext>
                </a:extLst>
              </p:cNvPr>
              <p:cNvSpPr/>
              <p:nvPr/>
            </p:nvSpPr>
            <p:spPr>
              <a:xfrm>
                <a:off x="4308469" y="4697193"/>
                <a:ext cx="143140" cy="135467"/>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Flussdiagramm: Verbinder 152">
                <a:extLst>
                  <a:ext uri="{FF2B5EF4-FFF2-40B4-BE49-F238E27FC236}">
                    <a16:creationId xmlns:a16="http://schemas.microsoft.com/office/drawing/2014/main" id="{DA654E63-70C0-4EFF-B704-2938FD1A0E4D}"/>
                  </a:ext>
                </a:extLst>
              </p:cNvPr>
              <p:cNvSpPr/>
              <p:nvPr/>
            </p:nvSpPr>
            <p:spPr>
              <a:xfrm>
                <a:off x="4527148" y="4697193"/>
                <a:ext cx="143140" cy="135467"/>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Flussdiagramm: Verbinder 153">
                <a:extLst>
                  <a:ext uri="{FF2B5EF4-FFF2-40B4-BE49-F238E27FC236}">
                    <a16:creationId xmlns:a16="http://schemas.microsoft.com/office/drawing/2014/main" id="{5284CC7E-FD6B-4DDD-A9CC-B671A24597D9}"/>
                  </a:ext>
                </a:extLst>
              </p:cNvPr>
              <p:cNvSpPr/>
              <p:nvPr/>
            </p:nvSpPr>
            <p:spPr>
              <a:xfrm>
                <a:off x="4743841" y="4697193"/>
                <a:ext cx="143140" cy="135467"/>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Flussdiagramm: Verbinder 154">
                <a:extLst>
                  <a:ext uri="{FF2B5EF4-FFF2-40B4-BE49-F238E27FC236}">
                    <a16:creationId xmlns:a16="http://schemas.microsoft.com/office/drawing/2014/main" id="{54DCD2AD-EA1F-4A5B-AF90-4E936BD6C60A}"/>
                  </a:ext>
                </a:extLst>
              </p:cNvPr>
              <p:cNvSpPr/>
              <p:nvPr/>
            </p:nvSpPr>
            <p:spPr>
              <a:xfrm>
                <a:off x="4960534" y="4697193"/>
                <a:ext cx="143140" cy="135467"/>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6" name="Group 88">
                <a:extLst>
                  <a:ext uri="{FF2B5EF4-FFF2-40B4-BE49-F238E27FC236}">
                    <a16:creationId xmlns:a16="http://schemas.microsoft.com/office/drawing/2014/main" id="{3EAE8F7D-11E9-4F62-9043-39F999C3B95B}"/>
                  </a:ext>
                </a:extLst>
              </p:cNvPr>
              <p:cNvGrpSpPr/>
              <p:nvPr/>
            </p:nvGrpSpPr>
            <p:grpSpPr>
              <a:xfrm>
                <a:off x="3890008" y="2932648"/>
                <a:ext cx="1398445" cy="1438595"/>
                <a:chOff x="4546356" y="3344724"/>
                <a:chExt cx="1398445" cy="1438595"/>
              </a:xfrm>
            </p:grpSpPr>
            <p:sp>
              <p:nvSpPr>
                <p:cNvPr id="157" name="Shape">
                  <a:extLst>
                    <a:ext uri="{FF2B5EF4-FFF2-40B4-BE49-F238E27FC236}">
                      <a16:creationId xmlns:a16="http://schemas.microsoft.com/office/drawing/2014/main" id="{5DF33A1B-79E0-4882-8B05-EE0B09B9C5AE}"/>
                    </a:ext>
                  </a:extLst>
                </p:cNvPr>
                <p:cNvSpPr/>
                <p:nvPr/>
              </p:nvSpPr>
              <p:spPr>
                <a:xfrm>
                  <a:off x="5226714" y="3344724"/>
                  <a:ext cx="140896" cy="266273"/>
                </a:xfrm>
                <a:custGeom>
                  <a:avLst/>
                  <a:gdLst/>
                  <a:ahLst/>
                  <a:cxnLst>
                    <a:cxn ang="0">
                      <a:pos x="wd2" y="hd2"/>
                    </a:cxn>
                    <a:cxn ang="5400000">
                      <a:pos x="wd2" y="hd2"/>
                    </a:cxn>
                    <a:cxn ang="10800000">
                      <a:pos x="wd2" y="hd2"/>
                    </a:cxn>
                    <a:cxn ang="16200000">
                      <a:pos x="wd2" y="hd2"/>
                    </a:cxn>
                  </a:cxnLst>
                  <a:rect l="0" t="0" r="r" b="b"/>
                  <a:pathLst>
                    <a:path w="17531" h="21600" extrusionOk="0">
                      <a:moveTo>
                        <a:pt x="16752" y="12519"/>
                      </a:moveTo>
                      <a:cubicBezTo>
                        <a:pt x="13956" y="18475"/>
                        <a:pt x="3695" y="21600"/>
                        <a:pt x="3695" y="21600"/>
                      </a:cubicBezTo>
                      <a:cubicBezTo>
                        <a:pt x="3695" y="21600"/>
                        <a:pt x="-2026" y="15054"/>
                        <a:pt x="770" y="9081"/>
                      </a:cubicBezTo>
                      <a:cubicBezTo>
                        <a:pt x="3566" y="3125"/>
                        <a:pt x="13828" y="0"/>
                        <a:pt x="13828" y="0"/>
                      </a:cubicBezTo>
                      <a:cubicBezTo>
                        <a:pt x="13828" y="0"/>
                        <a:pt x="19574" y="6563"/>
                        <a:pt x="16752" y="1251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58" name="Shape">
                  <a:extLst>
                    <a:ext uri="{FF2B5EF4-FFF2-40B4-BE49-F238E27FC236}">
                      <a16:creationId xmlns:a16="http://schemas.microsoft.com/office/drawing/2014/main" id="{3867199C-B0B0-4F21-B3E2-053E43DD42C9}"/>
                    </a:ext>
                  </a:extLst>
                </p:cNvPr>
                <p:cNvSpPr/>
                <p:nvPr/>
              </p:nvSpPr>
              <p:spPr>
                <a:xfrm>
                  <a:off x="4979310" y="3473151"/>
                  <a:ext cx="258949" cy="144974"/>
                </a:xfrm>
                <a:custGeom>
                  <a:avLst/>
                  <a:gdLst/>
                  <a:ahLst/>
                  <a:cxnLst>
                    <a:cxn ang="0">
                      <a:pos x="wd2" y="hd2"/>
                    </a:cxn>
                    <a:cxn ang="5400000">
                      <a:pos x="wd2" y="hd2"/>
                    </a:cxn>
                    <a:cxn ang="10800000">
                      <a:pos x="wd2" y="hd2"/>
                    </a:cxn>
                    <a:cxn ang="16200000">
                      <a:pos x="wd2" y="hd2"/>
                    </a:cxn>
                  </a:cxnLst>
                  <a:rect l="0" t="0" r="r" b="b"/>
                  <a:pathLst>
                    <a:path w="21600" h="17733" extrusionOk="0">
                      <a:moveTo>
                        <a:pt x="12331" y="624"/>
                      </a:moveTo>
                      <a:cubicBezTo>
                        <a:pt x="18298" y="3190"/>
                        <a:pt x="21600" y="13505"/>
                        <a:pt x="21600" y="13505"/>
                      </a:cubicBezTo>
                      <a:cubicBezTo>
                        <a:pt x="21600" y="13505"/>
                        <a:pt x="15237" y="19658"/>
                        <a:pt x="9269" y="17118"/>
                      </a:cubicBezTo>
                      <a:cubicBezTo>
                        <a:pt x="3302" y="14553"/>
                        <a:pt x="0" y="4237"/>
                        <a:pt x="0" y="4237"/>
                      </a:cubicBezTo>
                      <a:cubicBezTo>
                        <a:pt x="0" y="4237"/>
                        <a:pt x="6363" y="-1942"/>
                        <a:pt x="12331" y="624"/>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59" name="Shape">
                  <a:extLst>
                    <a:ext uri="{FF2B5EF4-FFF2-40B4-BE49-F238E27FC236}">
                      <a16:creationId xmlns:a16="http://schemas.microsoft.com/office/drawing/2014/main" id="{01378D22-63B9-4117-83D4-D44D475F3507}"/>
                    </a:ext>
                  </a:extLst>
                </p:cNvPr>
                <p:cNvSpPr/>
                <p:nvPr/>
              </p:nvSpPr>
              <p:spPr>
                <a:xfrm>
                  <a:off x="5123630" y="3430342"/>
                  <a:ext cx="135747" cy="770221"/>
                </a:xfrm>
                <a:custGeom>
                  <a:avLst/>
                  <a:gdLst/>
                  <a:ahLst/>
                  <a:cxnLst>
                    <a:cxn ang="0">
                      <a:pos x="wd2" y="hd2"/>
                    </a:cxn>
                    <a:cxn ang="5400000">
                      <a:pos x="wd2" y="hd2"/>
                    </a:cxn>
                    <a:cxn ang="10800000">
                      <a:pos x="wd2" y="hd2"/>
                    </a:cxn>
                    <a:cxn ang="16200000">
                      <a:pos x="wd2" y="hd2"/>
                    </a:cxn>
                  </a:cxnLst>
                  <a:rect l="0" t="0" r="r" b="b"/>
                  <a:pathLst>
                    <a:path w="21227" h="21537" extrusionOk="0">
                      <a:moveTo>
                        <a:pt x="17905" y="21537"/>
                      </a:moveTo>
                      <a:cubicBezTo>
                        <a:pt x="16067" y="21537"/>
                        <a:pt x="14552" y="21256"/>
                        <a:pt x="14552" y="20915"/>
                      </a:cubicBezTo>
                      <a:lnTo>
                        <a:pt x="14552" y="5551"/>
                      </a:lnTo>
                      <a:cubicBezTo>
                        <a:pt x="14552" y="4055"/>
                        <a:pt x="4719" y="1792"/>
                        <a:pt x="915" y="1050"/>
                      </a:cubicBezTo>
                      <a:cubicBezTo>
                        <a:pt x="-342" y="799"/>
                        <a:pt x="-310" y="404"/>
                        <a:pt x="1044" y="170"/>
                      </a:cubicBezTo>
                      <a:cubicBezTo>
                        <a:pt x="2398" y="-63"/>
                        <a:pt x="4526" y="-57"/>
                        <a:pt x="5783" y="194"/>
                      </a:cubicBezTo>
                      <a:cubicBezTo>
                        <a:pt x="7363" y="506"/>
                        <a:pt x="21226" y="3295"/>
                        <a:pt x="21226" y="5551"/>
                      </a:cubicBezTo>
                      <a:lnTo>
                        <a:pt x="21226" y="20915"/>
                      </a:lnTo>
                      <a:cubicBezTo>
                        <a:pt x="21258" y="21256"/>
                        <a:pt x="19775" y="21537"/>
                        <a:pt x="17905" y="21537"/>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60" name="Shape">
                  <a:extLst>
                    <a:ext uri="{FF2B5EF4-FFF2-40B4-BE49-F238E27FC236}">
                      <a16:creationId xmlns:a16="http://schemas.microsoft.com/office/drawing/2014/main" id="{8C3B6D22-09D4-41F5-8429-5577223AEFA8}"/>
                    </a:ext>
                  </a:extLst>
                </p:cNvPr>
                <p:cNvSpPr/>
                <p:nvPr/>
              </p:nvSpPr>
              <p:spPr>
                <a:xfrm>
                  <a:off x="5226712" y="3515959"/>
                  <a:ext cx="141316" cy="137120"/>
                </a:xfrm>
                <a:custGeom>
                  <a:avLst/>
                  <a:gdLst/>
                  <a:ahLst/>
                  <a:cxnLst>
                    <a:cxn ang="0">
                      <a:pos x="wd2" y="hd2"/>
                    </a:cxn>
                    <a:cxn ang="5400000">
                      <a:pos x="wd2" y="hd2"/>
                    </a:cxn>
                    <a:cxn ang="10800000">
                      <a:pos x="wd2" y="hd2"/>
                    </a:cxn>
                    <a:cxn ang="16200000">
                      <a:pos x="wd2" y="hd2"/>
                    </a:cxn>
                  </a:cxnLst>
                  <a:rect l="0" t="0" r="r" b="b"/>
                  <a:pathLst>
                    <a:path w="20765" h="21125" extrusionOk="0">
                      <a:moveTo>
                        <a:pt x="3132" y="21125"/>
                      </a:moveTo>
                      <a:cubicBezTo>
                        <a:pt x="2435" y="21125"/>
                        <a:pt x="1739" y="20861"/>
                        <a:pt x="1163" y="20366"/>
                      </a:cubicBezTo>
                      <a:cubicBezTo>
                        <a:pt x="-200" y="19179"/>
                        <a:pt x="-382" y="17003"/>
                        <a:pt x="709" y="15552"/>
                      </a:cubicBezTo>
                      <a:cubicBezTo>
                        <a:pt x="1042" y="15090"/>
                        <a:pt x="9070" y="4373"/>
                        <a:pt x="16159" y="382"/>
                      </a:cubicBezTo>
                      <a:cubicBezTo>
                        <a:pt x="17704" y="-475"/>
                        <a:pt x="19612" y="152"/>
                        <a:pt x="20400" y="1833"/>
                      </a:cubicBezTo>
                      <a:cubicBezTo>
                        <a:pt x="21218" y="3515"/>
                        <a:pt x="20612" y="5593"/>
                        <a:pt x="19067" y="6450"/>
                      </a:cubicBezTo>
                      <a:cubicBezTo>
                        <a:pt x="13160" y="9781"/>
                        <a:pt x="5677" y="19773"/>
                        <a:pt x="5616" y="19872"/>
                      </a:cubicBezTo>
                      <a:cubicBezTo>
                        <a:pt x="4950" y="20663"/>
                        <a:pt x="4041" y="21125"/>
                        <a:pt x="3132" y="2112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61" name="Shape">
                  <a:extLst>
                    <a:ext uri="{FF2B5EF4-FFF2-40B4-BE49-F238E27FC236}">
                      <a16:creationId xmlns:a16="http://schemas.microsoft.com/office/drawing/2014/main" id="{30BC0053-EC85-452C-A056-432A95651AB4}"/>
                    </a:ext>
                  </a:extLst>
                </p:cNvPr>
                <p:cNvSpPr/>
                <p:nvPr/>
              </p:nvSpPr>
              <p:spPr>
                <a:xfrm>
                  <a:off x="5288563" y="3537365"/>
                  <a:ext cx="265548" cy="141522"/>
                </a:xfrm>
                <a:custGeom>
                  <a:avLst/>
                  <a:gdLst/>
                  <a:ahLst/>
                  <a:cxnLst>
                    <a:cxn ang="0">
                      <a:pos x="wd2" y="hd2"/>
                    </a:cxn>
                    <a:cxn ang="5400000">
                      <a:pos x="wd2" y="hd2"/>
                    </a:cxn>
                    <a:cxn ang="10800000">
                      <a:pos x="wd2" y="hd2"/>
                    </a:cxn>
                    <a:cxn ang="16200000">
                      <a:pos x="wd2" y="hd2"/>
                    </a:cxn>
                  </a:cxnLst>
                  <a:rect l="0" t="0" r="r" b="b"/>
                  <a:pathLst>
                    <a:path w="21600" h="18816" extrusionOk="0">
                      <a:moveTo>
                        <a:pt x="9945" y="18597"/>
                      </a:moveTo>
                      <a:cubicBezTo>
                        <a:pt x="3975" y="17003"/>
                        <a:pt x="0" y="6502"/>
                        <a:pt x="0" y="6502"/>
                      </a:cubicBezTo>
                      <a:cubicBezTo>
                        <a:pt x="0" y="6502"/>
                        <a:pt x="5702" y="-1381"/>
                        <a:pt x="11655" y="213"/>
                      </a:cubicBezTo>
                      <a:cubicBezTo>
                        <a:pt x="17609" y="1806"/>
                        <a:pt x="21600" y="12308"/>
                        <a:pt x="21600" y="12308"/>
                      </a:cubicBezTo>
                      <a:cubicBezTo>
                        <a:pt x="21600" y="12308"/>
                        <a:pt x="15915" y="20219"/>
                        <a:pt x="9945" y="18597"/>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62" name="Shape">
                  <a:extLst>
                    <a:ext uri="{FF2B5EF4-FFF2-40B4-BE49-F238E27FC236}">
                      <a16:creationId xmlns:a16="http://schemas.microsoft.com/office/drawing/2014/main" id="{6D49F6D5-0C97-44F6-BB4E-9B473F70E3ED}"/>
                    </a:ext>
                  </a:extLst>
                </p:cNvPr>
                <p:cNvSpPr/>
                <p:nvPr/>
              </p:nvSpPr>
              <p:spPr>
                <a:xfrm>
                  <a:off x="4587591"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3" y="354"/>
                        <a:pt x="8114" y="1163"/>
                        <a:pt x="7803" y="2630"/>
                      </a:cubicBezTo>
                      <a:cubicBezTo>
                        <a:pt x="7626" y="2091"/>
                        <a:pt x="7425" y="1804"/>
                        <a:pt x="7220" y="1804"/>
                      </a:cubicBezTo>
                      <a:cubicBezTo>
                        <a:pt x="6883" y="1804"/>
                        <a:pt x="6563" y="2580"/>
                        <a:pt x="6338" y="3946"/>
                      </a:cubicBezTo>
                      <a:cubicBezTo>
                        <a:pt x="6201" y="3490"/>
                        <a:pt x="6048" y="3254"/>
                        <a:pt x="5888"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3"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2"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3"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163" name="Shape">
                  <a:extLst>
                    <a:ext uri="{FF2B5EF4-FFF2-40B4-BE49-F238E27FC236}">
                      <a16:creationId xmlns:a16="http://schemas.microsoft.com/office/drawing/2014/main" id="{19B21911-A28B-4356-959D-C38345613466}"/>
                    </a:ext>
                  </a:extLst>
                </p:cNvPr>
                <p:cNvSpPr/>
                <p:nvPr/>
              </p:nvSpPr>
              <p:spPr>
                <a:xfrm>
                  <a:off x="4628823" y="4179497"/>
                  <a:ext cx="1234746"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4" y="19249"/>
                      </a:lnTo>
                      <a:lnTo>
                        <a:pt x="19555" y="21600"/>
                      </a:lnTo>
                      <a:lnTo>
                        <a:pt x="2045" y="21600"/>
                      </a:lnTo>
                      <a:lnTo>
                        <a:pt x="1926"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r>
                    <a:rPr lang="en-US" sz="3600" b="1" dirty="0">
                      <a:solidFill>
                        <a:srgbClr val="FFFFFF"/>
                      </a:solidFill>
                      <a:effectLst>
                        <a:outerShdw blurRad="38100" dist="12700" dir="5400000" rotWithShape="0">
                          <a:srgbClr val="000000">
                            <a:alpha val="50000"/>
                          </a:srgbClr>
                        </a:outerShdw>
                      </a:effectLst>
                      <a:latin typeface="Calibri" panose="020F0502020204030204"/>
                    </a:rPr>
                    <a:t>02</a:t>
                  </a:r>
                  <a:endParaRPr sz="3600" b="1" dirty="0">
                    <a:solidFill>
                      <a:srgbClr val="FFFFFF"/>
                    </a:solidFill>
                    <a:effectLst>
                      <a:outerShdw blurRad="38100" dist="12700" dir="5400000" rotWithShape="0">
                        <a:srgbClr val="000000">
                          <a:alpha val="50000"/>
                        </a:srgbClr>
                      </a:outerShdw>
                    </a:effectLst>
                    <a:latin typeface="Calibri" panose="020F0502020204030204"/>
                  </a:endParaRPr>
                </a:p>
              </p:txBody>
            </p:sp>
            <p:sp>
              <p:nvSpPr>
                <p:cNvPr id="164" name="Shape">
                  <a:extLst>
                    <a:ext uri="{FF2B5EF4-FFF2-40B4-BE49-F238E27FC236}">
                      <a16:creationId xmlns:a16="http://schemas.microsoft.com/office/drawing/2014/main" id="{1941F936-CC59-455D-A5F5-199A26597CC2}"/>
                    </a:ext>
                  </a:extLst>
                </p:cNvPr>
                <p:cNvSpPr/>
                <p:nvPr/>
              </p:nvSpPr>
              <p:spPr>
                <a:xfrm>
                  <a:off x="4546356" y="3879835"/>
                  <a:ext cx="1398445"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2"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grpSp>
          <p:sp>
            <p:nvSpPr>
              <p:cNvPr id="165" name="Rechteck 164">
                <a:extLst>
                  <a:ext uri="{FF2B5EF4-FFF2-40B4-BE49-F238E27FC236}">
                    <a16:creationId xmlns:a16="http://schemas.microsoft.com/office/drawing/2014/main" id="{E3DC6E01-8684-4A19-A9E4-5A4CCE7E3358}"/>
                  </a:ext>
                </a:extLst>
              </p:cNvPr>
              <p:cNvSpPr/>
              <p:nvPr/>
            </p:nvSpPr>
            <p:spPr>
              <a:xfrm>
                <a:off x="3685375" y="2313843"/>
                <a:ext cx="1803400" cy="2057400"/>
              </a:xfrm>
              <a:prstGeom prst="rect">
                <a:avLst/>
              </a:prstGeom>
              <a:solidFill>
                <a:srgbClr val="063951">
                  <a:lumMod val="25000"/>
                  <a:lumOff val="75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66" name="Gruppieren 165">
                <a:extLst>
                  <a:ext uri="{FF2B5EF4-FFF2-40B4-BE49-F238E27FC236}">
                    <a16:creationId xmlns:a16="http://schemas.microsoft.com/office/drawing/2014/main" id="{0FFF1A5B-A6F6-4958-BD8D-E3C3B9972AA8}"/>
                  </a:ext>
                </a:extLst>
              </p:cNvPr>
              <p:cNvGrpSpPr/>
              <p:nvPr/>
            </p:nvGrpSpPr>
            <p:grpSpPr>
              <a:xfrm>
                <a:off x="3840685" y="2542444"/>
                <a:ext cx="143140" cy="1656554"/>
                <a:chOff x="1990460" y="2381251"/>
                <a:chExt cx="143140" cy="1656554"/>
              </a:xfrm>
            </p:grpSpPr>
            <p:sp>
              <p:nvSpPr>
                <p:cNvPr id="167" name="Flussdiagramm: Verbinder 166">
                  <a:extLst>
                    <a:ext uri="{FF2B5EF4-FFF2-40B4-BE49-F238E27FC236}">
                      <a16:creationId xmlns:a16="http://schemas.microsoft.com/office/drawing/2014/main" id="{CED022BD-68BD-4461-A8F5-0B07DCA33270}"/>
                    </a:ext>
                  </a:extLst>
                </p:cNvPr>
                <p:cNvSpPr/>
                <p:nvPr/>
              </p:nvSpPr>
              <p:spPr>
                <a:xfrm>
                  <a:off x="1990460" y="3680883"/>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Flussdiagramm: Verbinder 167">
                  <a:extLst>
                    <a:ext uri="{FF2B5EF4-FFF2-40B4-BE49-F238E27FC236}">
                      <a16:creationId xmlns:a16="http://schemas.microsoft.com/office/drawing/2014/main" id="{8818B7B4-9A65-40CD-B29B-2786D27CC5D5}"/>
                    </a:ext>
                  </a:extLst>
                </p:cNvPr>
                <p:cNvSpPr/>
                <p:nvPr/>
              </p:nvSpPr>
              <p:spPr>
                <a:xfrm>
                  <a:off x="1990460" y="3902338"/>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Flussdiagramm: Verbinder 168">
                  <a:extLst>
                    <a:ext uri="{FF2B5EF4-FFF2-40B4-BE49-F238E27FC236}">
                      <a16:creationId xmlns:a16="http://schemas.microsoft.com/office/drawing/2014/main" id="{9C85A491-EB2C-446C-91F0-01CE1BCED7E8}"/>
                    </a:ext>
                  </a:extLst>
                </p:cNvPr>
                <p:cNvSpPr/>
                <p:nvPr/>
              </p:nvSpPr>
              <p:spPr>
                <a:xfrm>
                  <a:off x="1990460" y="2381251"/>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70" name="Gerader Verbinder 169">
                <a:extLst>
                  <a:ext uri="{FF2B5EF4-FFF2-40B4-BE49-F238E27FC236}">
                    <a16:creationId xmlns:a16="http://schemas.microsoft.com/office/drawing/2014/main" id="{E56E3BD6-4852-47D1-9706-A7A08F563E48}"/>
                  </a:ext>
                </a:extLst>
              </p:cNvPr>
              <p:cNvCxnSpPr>
                <a:cxnSpLocks/>
              </p:cNvCxnSpPr>
              <p:nvPr/>
            </p:nvCxnSpPr>
            <p:spPr>
              <a:xfrm flipH="1">
                <a:off x="3910124" y="2826557"/>
                <a:ext cx="1" cy="839072"/>
              </a:xfrm>
              <a:prstGeom prst="line">
                <a:avLst/>
              </a:prstGeom>
              <a:noFill/>
              <a:ln w="146050" cap="rnd" cmpd="sng" algn="ctr">
                <a:solidFill>
                  <a:sysClr val="window" lastClr="FFFFFF"/>
                </a:solidFill>
                <a:prstDash val="solid"/>
                <a:miter lim="800000"/>
              </a:ln>
              <a:effectLst/>
            </p:spPr>
          </p:cxnSp>
          <p:grpSp>
            <p:nvGrpSpPr>
              <p:cNvPr id="171" name="Gruppieren 170">
                <a:extLst>
                  <a:ext uri="{FF2B5EF4-FFF2-40B4-BE49-F238E27FC236}">
                    <a16:creationId xmlns:a16="http://schemas.microsoft.com/office/drawing/2014/main" id="{FDAD0FEB-83CA-4137-AC46-8EBF0F53B9A9}"/>
                  </a:ext>
                </a:extLst>
              </p:cNvPr>
              <p:cNvGrpSpPr/>
              <p:nvPr/>
            </p:nvGrpSpPr>
            <p:grpSpPr>
              <a:xfrm>
                <a:off x="4458020" y="2267627"/>
                <a:ext cx="271212" cy="180001"/>
                <a:chOff x="2607795" y="2106434"/>
                <a:chExt cx="271212" cy="180001"/>
              </a:xfrm>
            </p:grpSpPr>
            <p:cxnSp>
              <p:nvCxnSpPr>
                <p:cNvPr id="172" name="Gerader Verbinder 171">
                  <a:extLst>
                    <a:ext uri="{FF2B5EF4-FFF2-40B4-BE49-F238E27FC236}">
                      <a16:creationId xmlns:a16="http://schemas.microsoft.com/office/drawing/2014/main" id="{3CAB95A3-7918-40CB-B987-FD172BEAE43D}"/>
                    </a:ext>
                  </a:extLst>
                </p:cNvPr>
                <p:cNvCxnSpPr>
                  <a:cxnSpLocks/>
                </p:cNvCxnSpPr>
                <p:nvPr/>
              </p:nvCxnSpPr>
              <p:spPr>
                <a:xfrm flipH="1">
                  <a:off x="2607795" y="2106435"/>
                  <a:ext cx="135551" cy="171237"/>
                </a:xfrm>
                <a:prstGeom prst="line">
                  <a:avLst/>
                </a:prstGeom>
                <a:noFill/>
                <a:ln w="101600" cap="rnd" cmpd="sng" algn="ctr">
                  <a:solidFill>
                    <a:srgbClr val="FFCC4C">
                      <a:lumMod val="40000"/>
                      <a:lumOff val="60000"/>
                    </a:srgbClr>
                  </a:solidFill>
                  <a:prstDash val="solid"/>
                  <a:miter lim="800000"/>
                </a:ln>
                <a:effectLst/>
              </p:spPr>
            </p:cxnSp>
            <p:cxnSp>
              <p:nvCxnSpPr>
                <p:cNvPr id="173" name="Gerader Verbinder 172">
                  <a:extLst>
                    <a:ext uri="{FF2B5EF4-FFF2-40B4-BE49-F238E27FC236}">
                      <a16:creationId xmlns:a16="http://schemas.microsoft.com/office/drawing/2014/main" id="{63D7077C-56DF-4AE7-8A21-725764F37007}"/>
                    </a:ext>
                  </a:extLst>
                </p:cNvPr>
                <p:cNvCxnSpPr>
                  <a:cxnSpLocks/>
                </p:cNvCxnSpPr>
                <p:nvPr/>
              </p:nvCxnSpPr>
              <p:spPr>
                <a:xfrm>
                  <a:off x="2743875" y="2106435"/>
                  <a:ext cx="0" cy="180000"/>
                </a:xfrm>
                <a:prstGeom prst="line">
                  <a:avLst/>
                </a:prstGeom>
                <a:noFill/>
                <a:ln w="101600" cap="rnd" cmpd="sng" algn="ctr">
                  <a:solidFill>
                    <a:srgbClr val="FFCC4C">
                      <a:lumMod val="40000"/>
                      <a:lumOff val="60000"/>
                    </a:srgbClr>
                  </a:solidFill>
                  <a:prstDash val="solid"/>
                  <a:miter lim="800000"/>
                </a:ln>
                <a:effectLst/>
              </p:spPr>
            </p:cxnSp>
            <p:cxnSp>
              <p:nvCxnSpPr>
                <p:cNvPr id="174" name="Gerader Verbinder 173">
                  <a:extLst>
                    <a:ext uri="{FF2B5EF4-FFF2-40B4-BE49-F238E27FC236}">
                      <a16:creationId xmlns:a16="http://schemas.microsoft.com/office/drawing/2014/main" id="{53741E7F-BF7B-4AA1-BF68-BD792E4CFCE8}"/>
                    </a:ext>
                  </a:extLst>
                </p:cNvPr>
                <p:cNvCxnSpPr>
                  <a:cxnSpLocks/>
                </p:cNvCxnSpPr>
                <p:nvPr/>
              </p:nvCxnSpPr>
              <p:spPr>
                <a:xfrm>
                  <a:off x="2743457" y="2106434"/>
                  <a:ext cx="135550" cy="171237"/>
                </a:xfrm>
                <a:prstGeom prst="line">
                  <a:avLst/>
                </a:prstGeom>
                <a:noFill/>
                <a:ln w="101600" cap="rnd" cmpd="sng" algn="ctr">
                  <a:solidFill>
                    <a:srgbClr val="FFCC4C">
                      <a:lumMod val="40000"/>
                      <a:lumOff val="60000"/>
                    </a:srgbClr>
                  </a:solidFill>
                  <a:prstDash val="solid"/>
                  <a:miter lim="800000"/>
                </a:ln>
                <a:effectLst/>
              </p:spPr>
            </p:cxnSp>
          </p:grpSp>
        </p:grpSp>
        <p:grpSp>
          <p:nvGrpSpPr>
            <p:cNvPr id="175" name="Gruppieren 174">
              <a:extLst>
                <a:ext uri="{FF2B5EF4-FFF2-40B4-BE49-F238E27FC236}">
                  <a16:creationId xmlns:a16="http://schemas.microsoft.com/office/drawing/2014/main" id="{52FD7A88-07C4-450A-9FFD-DC1496779A94}"/>
                </a:ext>
              </a:extLst>
            </p:cNvPr>
            <p:cNvGrpSpPr/>
            <p:nvPr/>
          </p:nvGrpSpPr>
          <p:grpSpPr>
            <a:xfrm>
              <a:off x="3684752" y="1700010"/>
              <a:ext cx="1793531" cy="613833"/>
              <a:chOff x="1834527" y="1538817"/>
              <a:chExt cx="1793531" cy="613833"/>
            </a:xfrm>
          </p:grpSpPr>
          <p:sp>
            <p:nvSpPr>
              <p:cNvPr id="176" name="Flussdiagramm: Manuelle Verarbeitung 175">
                <a:extLst>
                  <a:ext uri="{FF2B5EF4-FFF2-40B4-BE49-F238E27FC236}">
                    <a16:creationId xmlns:a16="http://schemas.microsoft.com/office/drawing/2014/main" id="{C32E8BDD-769B-40AA-92C4-B9102231131F}"/>
                  </a:ext>
                </a:extLst>
              </p:cNvPr>
              <p:cNvSpPr>
                <a:spLocks/>
              </p:cNvSpPr>
              <p:nvPr/>
            </p:nvSpPr>
            <p:spPr>
              <a:xfrm rot="10800000">
                <a:off x="1834527" y="1538817"/>
                <a:ext cx="1793531" cy="613833"/>
              </a:xfrm>
              <a:prstGeom prst="flowChartManualOperation">
                <a:avLst/>
              </a:prstGeom>
              <a:solidFill>
                <a:srgbClr val="D3D3D3">
                  <a:lumMod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Flussdiagramm: Grenzstelle 176">
                <a:extLst>
                  <a:ext uri="{FF2B5EF4-FFF2-40B4-BE49-F238E27FC236}">
                    <a16:creationId xmlns:a16="http://schemas.microsoft.com/office/drawing/2014/main" id="{8845738F-6C48-4E18-BA86-7C8B8B86FD9C}"/>
                  </a:ext>
                </a:extLst>
              </p:cNvPr>
              <p:cNvSpPr/>
              <p:nvPr/>
            </p:nvSpPr>
            <p:spPr>
              <a:xfrm>
                <a:off x="2383368" y="1703917"/>
                <a:ext cx="730250" cy="220133"/>
              </a:xfrm>
              <a:prstGeom prst="flowChartTerminator">
                <a:avLst/>
              </a:prstGeom>
              <a:solidFill>
                <a:srgbClr val="063951">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 name="Group 89">
            <a:extLst>
              <a:ext uri="{FF2B5EF4-FFF2-40B4-BE49-F238E27FC236}">
                <a16:creationId xmlns:a16="http://schemas.microsoft.com/office/drawing/2014/main" id="{A1256877-76F5-4E47-AE5C-CBEC113505B4}"/>
              </a:ext>
            </a:extLst>
          </p:cNvPr>
          <p:cNvGrpSpPr/>
          <p:nvPr/>
        </p:nvGrpSpPr>
        <p:grpSpPr>
          <a:xfrm>
            <a:off x="920152" y="2254344"/>
            <a:ext cx="1336779" cy="2061727"/>
            <a:chOff x="2464054" y="2531356"/>
            <a:chExt cx="1398236" cy="2251963"/>
          </a:xfrm>
        </p:grpSpPr>
        <p:sp>
          <p:nvSpPr>
            <p:cNvPr id="17" name="Shape">
              <a:extLst>
                <a:ext uri="{FF2B5EF4-FFF2-40B4-BE49-F238E27FC236}">
                  <a16:creationId xmlns:a16="http://schemas.microsoft.com/office/drawing/2014/main" id="{BC694E16-86F7-44B3-B2C6-81F3A6735CE7}"/>
                </a:ext>
              </a:extLst>
            </p:cNvPr>
            <p:cNvSpPr/>
            <p:nvPr/>
          </p:nvSpPr>
          <p:spPr>
            <a:xfrm>
              <a:off x="3123794" y="2531356"/>
              <a:ext cx="55443" cy="73048"/>
            </a:xfrm>
            <a:custGeom>
              <a:avLst/>
              <a:gdLst/>
              <a:ahLst/>
              <a:cxnLst>
                <a:cxn ang="0">
                  <a:pos x="wd2" y="hd2"/>
                </a:cxn>
                <a:cxn ang="5400000">
                  <a:pos x="wd2" y="hd2"/>
                </a:cxn>
                <a:cxn ang="10800000">
                  <a:pos x="wd2" y="hd2"/>
                </a:cxn>
                <a:cxn ang="16200000">
                  <a:pos x="wd2" y="hd2"/>
                </a:cxn>
              </a:cxnLst>
              <a:rect l="0" t="0" r="r" b="b"/>
              <a:pathLst>
                <a:path w="20169" h="20533" extrusionOk="0">
                  <a:moveTo>
                    <a:pt x="237" y="9871"/>
                  </a:moveTo>
                  <a:cubicBezTo>
                    <a:pt x="1137" y="12398"/>
                    <a:pt x="1062" y="15105"/>
                    <a:pt x="537" y="17692"/>
                  </a:cubicBezTo>
                  <a:cubicBezTo>
                    <a:pt x="-138" y="21543"/>
                    <a:pt x="8112" y="20580"/>
                    <a:pt x="10437" y="19918"/>
                  </a:cubicBezTo>
                  <a:cubicBezTo>
                    <a:pt x="14862" y="18655"/>
                    <a:pt x="19212" y="15947"/>
                    <a:pt x="19887" y="12037"/>
                  </a:cubicBezTo>
                  <a:cubicBezTo>
                    <a:pt x="20562" y="8427"/>
                    <a:pt x="19962" y="5238"/>
                    <a:pt x="18762" y="1748"/>
                  </a:cubicBezTo>
                  <a:cubicBezTo>
                    <a:pt x="18312" y="424"/>
                    <a:pt x="15312" y="63"/>
                    <a:pt x="14037" y="3"/>
                  </a:cubicBezTo>
                  <a:cubicBezTo>
                    <a:pt x="11562" y="-57"/>
                    <a:pt x="8787" y="725"/>
                    <a:pt x="6687" y="1688"/>
                  </a:cubicBezTo>
                  <a:cubicBezTo>
                    <a:pt x="3087" y="3313"/>
                    <a:pt x="-1038" y="6261"/>
                    <a:pt x="237" y="9871"/>
                  </a:cubicBezTo>
                  <a:lnTo>
                    <a:pt x="237" y="987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8" name="Shape">
              <a:extLst>
                <a:ext uri="{FF2B5EF4-FFF2-40B4-BE49-F238E27FC236}">
                  <a16:creationId xmlns:a16="http://schemas.microsoft.com/office/drawing/2014/main" id="{B05E125A-C161-46F7-A932-83115AC14B21}"/>
                </a:ext>
              </a:extLst>
            </p:cNvPr>
            <p:cNvSpPr/>
            <p:nvPr/>
          </p:nvSpPr>
          <p:spPr>
            <a:xfrm>
              <a:off x="3082560" y="2681187"/>
              <a:ext cx="59958" cy="40405"/>
            </a:xfrm>
            <a:custGeom>
              <a:avLst/>
              <a:gdLst/>
              <a:ahLst/>
              <a:cxnLst>
                <a:cxn ang="0">
                  <a:pos x="wd2" y="hd2"/>
                </a:cxn>
                <a:cxn ang="5400000">
                  <a:pos x="wd2" y="hd2"/>
                </a:cxn>
                <a:cxn ang="10800000">
                  <a:pos x="wd2" y="hd2"/>
                </a:cxn>
                <a:cxn ang="16200000">
                  <a:pos x="wd2" y="hd2"/>
                </a:cxn>
              </a:cxnLst>
              <a:rect l="0" t="0" r="r" b="b"/>
              <a:pathLst>
                <a:path w="20198" h="18201" extrusionOk="0">
                  <a:moveTo>
                    <a:pt x="128" y="775"/>
                  </a:moveTo>
                  <a:cubicBezTo>
                    <a:pt x="-289" y="4343"/>
                    <a:pt x="336" y="7621"/>
                    <a:pt x="1725" y="10610"/>
                  </a:cubicBezTo>
                  <a:cubicBezTo>
                    <a:pt x="3600" y="14661"/>
                    <a:pt x="9712" y="16203"/>
                    <a:pt x="12838" y="17264"/>
                  </a:cubicBezTo>
                  <a:cubicBezTo>
                    <a:pt x="13671" y="17553"/>
                    <a:pt x="21311" y="19482"/>
                    <a:pt x="20061" y="16782"/>
                  </a:cubicBezTo>
                  <a:cubicBezTo>
                    <a:pt x="18811" y="14179"/>
                    <a:pt x="18463" y="11671"/>
                    <a:pt x="18811" y="8585"/>
                  </a:cubicBezTo>
                  <a:cubicBezTo>
                    <a:pt x="19366" y="3668"/>
                    <a:pt x="406" y="-2118"/>
                    <a:pt x="128" y="775"/>
                  </a:cubicBezTo>
                  <a:lnTo>
                    <a:pt x="128" y="775"/>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9" name="Shape">
              <a:extLst>
                <a:ext uri="{FF2B5EF4-FFF2-40B4-BE49-F238E27FC236}">
                  <a16:creationId xmlns:a16="http://schemas.microsoft.com/office/drawing/2014/main" id="{423858CD-5F07-4151-BF0A-0BCA90494B05}"/>
                </a:ext>
              </a:extLst>
            </p:cNvPr>
            <p:cNvSpPr/>
            <p:nvPr/>
          </p:nvSpPr>
          <p:spPr>
            <a:xfrm>
              <a:off x="3185643" y="2809613"/>
              <a:ext cx="45188" cy="72846"/>
            </a:xfrm>
            <a:custGeom>
              <a:avLst/>
              <a:gdLst/>
              <a:ahLst/>
              <a:cxnLst>
                <a:cxn ang="0">
                  <a:pos x="wd2" y="hd2"/>
                </a:cxn>
                <a:cxn ang="5400000">
                  <a:pos x="wd2" y="hd2"/>
                </a:cxn>
                <a:cxn ang="10800000">
                  <a:pos x="wd2" y="hd2"/>
                </a:cxn>
                <a:cxn ang="16200000">
                  <a:pos x="wd2" y="hd2"/>
                </a:cxn>
              </a:cxnLst>
              <a:rect l="0" t="0" r="r" b="b"/>
              <a:pathLst>
                <a:path w="20231" h="19602" extrusionOk="0">
                  <a:moveTo>
                    <a:pt x="903" y="4236"/>
                  </a:moveTo>
                  <a:cubicBezTo>
                    <a:pt x="995" y="5389"/>
                    <a:pt x="995" y="6368"/>
                    <a:pt x="442" y="7462"/>
                  </a:cubicBezTo>
                  <a:cubicBezTo>
                    <a:pt x="-1220" y="11264"/>
                    <a:pt x="2011" y="15641"/>
                    <a:pt x="6718" y="18003"/>
                  </a:cubicBezTo>
                  <a:cubicBezTo>
                    <a:pt x="10411" y="19904"/>
                    <a:pt x="17242" y="20710"/>
                    <a:pt x="18903" y="16966"/>
                  </a:cubicBezTo>
                  <a:cubicBezTo>
                    <a:pt x="19826" y="14835"/>
                    <a:pt x="20380" y="12704"/>
                    <a:pt x="20195" y="10457"/>
                  </a:cubicBezTo>
                  <a:cubicBezTo>
                    <a:pt x="19918" y="6540"/>
                    <a:pt x="16872" y="2393"/>
                    <a:pt x="10965" y="550"/>
                  </a:cubicBezTo>
                  <a:cubicBezTo>
                    <a:pt x="6349" y="-890"/>
                    <a:pt x="626" y="550"/>
                    <a:pt x="903" y="4236"/>
                  </a:cubicBezTo>
                  <a:lnTo>
                    <a:pt x="903" y="4236"/>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0" name="Shape">
              <a:extLst>
                <a:ext uri="{FF2B5EF4-FFF2-40B4-BE49-F238E27FC236}">
                  <a16:creationId xmlns:a16="http://schemas.microsoft.com/office/drawing/2014/main" id="{1DD11D7B-8CEC-4D6A-A018-1E7CF5168222}"/>
                </a:ext>
              </a:extLst>
            </p:cNvPr>
            <p:cNvSpPr/>
            <p:nvPr/>
          </p:nvSpPr>
          <p:spPr>
            <a:xfrm>
              <a:off x="3041326" y="2938041"/>
              <a:ext cx="63354" cy="76839"/>
            </a:xfrm>
            <a:custGeom>
              <a:avLst/>
              <a:gdLst/>
              <a:ahLst/>
              <a:cxnLst>
                <a:cxn ang="0">
                  <a:pos x="wd2" y="hd2"/>
                </a:cxn>
                <a:cxn ang="5400000">
                  <a:pos x="wd2" y="hd2"/>
                </a:cxn>
                <a:cxn ang="10800000">
                  <a:pos x="wd2" y="hd2"/>
                </a:cxn>
                <a:cxn ang="16200000">
                  <a:pos x="wd2" y="hd2"/>
                </a:cxn>
              </a:cxnLst>
              <a:rect l="0" t="0" r="r" b="b"/>
              <a:pathLst>
                <a:path w="18750" h="17949" extrusionOk="0">
                  <a:moveTo>
                    <a:pt x="149" y="5747"/>
                  </a:moveTo>
                  <a:cubicBezTo>
                    <a:pt x="698" y="8447"/>
                    <a:pt x="2040" y="11097"/>
                    <a:pt x="3932" y="13347"/>
                  </a:cubicBezTo>
                  <a:cubicBezTo>
                    <a:pt x="6250" y="16147"/>
                    <a:pt x="10216" y="18697"/>
                    <a:pt x="14671" y="17747"/>
                  </a:cubicBezTo>
                  <a:cubicBezTo>
                    <a:pt x="18454" y="16897"/>
                    <a:pt x="19918" y="13047"/>
                    <a:pt x="17721" y="10447"/>
                  </a:cubicBezTo>
                  <a:cubicBezTo>
                    <a:pt x="16440" y="8897"/>
                    <a:pt x="15830" y="7747"/>
                    <a:pt x="15464" y="5897"/>
                  </a:cubicBezTo>
                  <a:cubicBezTo>
                    <a:pt x="13938" y="-903"/>
                    <a:pt x="-1682" y="-2903"/>
                    <a:pt x="149" y="5747"/>
                  </a:cubicBezTo>
                  <a:lnTo>
                    <a:pt x="149" y="5747"/>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1" name="Shape">
              <a:extLst>
                <a:ext uri="{FF2B5EF4-FFF2-40B4-BE49-F238E27FC236}">
                  <a16:creationId xmlns:a16="http://schemas.microsoft.com/office/drawing/2014/main" id="{5EDA3486-448E-4A11-988C-AC5A1AE0DBF5}"/>
                </a:ext>
              </a:extLst>
            </p:cNvPr>
            <p:cNvSpPr/>
            <p:nvPr/>
          </p:nvSpPr>
          <p:spPr>
            <a:xfrm>
              <a:off x="3165027" y="3045064"/>
              <a:ext cx="62346" cy="62294"/>
            </a:xfrm>
            <a:custGeom>
              <a:avLst/>
              <a:gdLst/>
              <a:ahLst/>
              <a:cxnLst>
                <a:cxn ang="0">
                  <a:pos x="wd2" y="hd2"/>
                </a:cxn>
                <a:cxn ang="5400000">
                  <a:pos x="wd2" y="hd2"/>
                </a:cxn>
                <a:cxn ang="10800000">
                  <a:pos x="wd2" y="hd2"/>
                </a:cxn>
                <a:cxn ang="16200000">
                  <a:pos x="wd2" y="hd2"/>
                </a:cxn>
              </a:cxnLst>
              <a:rect l="0" t="0" r="r" b="b"/>
              <a:pathLst>
                <a:path w="20285" h="21528" extrusionOk="0">
                  <a:moveTo>
                    <a:pt x="51" y="6511"/>
                  </a:moveTo>
                  <a:cubicBezTo>
                    <a:pt x="453" y="9322"/>
                    <a:pt x="856" y="12059"/>
                    <a:pt x="1325" y="14870"/>
                  </a:cubicBezTo>
                  <a:cubicBezTo>
                    <a:pt x="2063" y="19679"/>
                    <a:pt x="6692" y="21528"/>
                    <a:pt x="10717" y="21528"/>
                  </a:cubicBezTo>
                  <a:cubicBezTo>
                    <a:pt x="13467" y="21528"/>
                    <a:pt x="20913" y="19753"/>
                    <a:pt x="20242" y="15018"/>
                  </a:cubicBezTo>
                  <a:cubicBezTo>
                    <a:pt x="19840" y="12207"/>
                    <a:pt x="19437" y="9470"/>
                    <a:pt x="18968" y="6659"/>
                  </a:cubicBezTo>
                  <a:cubicBezTo>
                    <a:pt x="18230" y="1851"/>
                    <a:pt x="13601" y="2"/>
                    <a:pt x="9576" y="2"/>
                  </a:cubicBezTo>
                  <a:cubicBezTo>
                    <a:pt x="6759" y="-72"/>
                    <a:pt x="-687" y="1703"/>
                    <a:pt x="51" y="6511"/>
                  </a:cubicBezTo>
                  <a:lnTo>
                    <a:pt x="51" y="651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2" name="Shape">
              <a:extLst>
                <a:ext uri="{FF2B5EF4-FFF2-40B4-BE49-F238E27FC236}">
                  <a16:creationId xmlns:a16="http://schemas.microsoft.com/office/drawing/2014/main" id="{E7768B0D-B7D5-4CC5-A902-9A67852B3E92}"/>
                </a:ext>
              </a:extLst>
            </p:cNvPr>
            <p:cNvSpPr/>
            <p:nvPr/>
          </p:nvSpPr>
          <p:spPr>
            <a:xfrm>
              <a:off x="2958857" y="2852422"/>
              <a:ext cx="44360" cy="67003"/>
            </a:xfrm>
            <a:custGeom>
              <a:avLst/>
              <a:gdLst/>
              <a:ahLst/>
              <a:cxnLst>
                <a:cxn ang="0">
                  <a:pos x="wd2" y="hd2"/>
                </a:cxn>
                <a:cxn ang="5400000">
                  <a:pos x="wd2" y="hd2"/>
                </a:cxn>
                <a:cxn ang="10800000">
                  <a:pos x="wd2" y="hd2"/>
                </a:cxn>
                <a:cxn ang="16200000">
                  <a:pos x="wd2" y="hd2"/>
                </a:cxn>
              </a:cxnLst>
              <a:rect l="0" t="0" r="r" b="b"/>
              <a:pathLst>
                <a:path w="18296" h="17934" extrusionOk="0">
                  <a:moveTo>
                    <a:pt x="2726" y="251"/>
                  </a:moveTo>
                  <a:cubicBezTo>
                    <a:pt x="1111" y="2027"/>
                    <a:pt x="90" y="3689"/>
                    <a:pt x="5" y="5809"/>
                  </a:cubicBezTo>
                  <a:cubicBezTo>
                    <a:pt x="-165" y="9132"/>
                    <a:pt x="3917" y="12455"/>
                    <a:pt x="7148" y="14690"/>
                  </a:cubicBezTo>
                  <a:cubicBezTo>
                    <a:pt x="7914" y="15205"/>
                    <a:pt x="15907" y="19846"/>
                    <a:pt x="16078" y="17039"/>
                  </a:cubicBezTo>
                  <a:cubicBezTo>
                    <a:pt x="16163" y="15492"/>
                    <a:pt x="16588" y="14117"/>
                    <a:pt x="17778" y="12799"/>
                  </a:cubicBezTo>
                  <a:cubicBezTo>
                    <a:pt x="21435" y="8788"/>
                    <a:pt x="4597" y="-1754"/>
                    <a:pt x="2726" y="251"/>
                  </a:cubicBezTo>
                  <a:lnTo>
                    <a:pt x="2726" y="25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3" name="Shape">
              <a:extLst>
                <a:ext uri="{FF2B5EF4-FFF2-40B4-BE49-F238E27FC236}">
                  <a16:creationId xmlns:a16="http://schemas.microsoft.com/office/drawing/2014/main" id="{910793AF-66F5-436E-81EB-35731968CCC2}"/>
                </a:ext>
              </a:extLst>
            </p:cNvPr>
            <p:cNvSpPr/>
            <p:nvPr/>
          </p:nvSpPr>
          <p:spPr>
            <a:xfrm>
              <a:off x="2958859" y="3087871"/>
              <a:ext cx="64378" cy="75753"/>
            </a:xfrm>
            <a:custGeom>
              <a:avLst/>
              <a:gdLst/>
              <a:ahLst/>
              <a:cxnLst>
                <a:cxn ang="0">
                  <a:pos x="wd2" y="hd2"/>
                </a:cxn>
                <a:cxn ang="5400000">
                  <a:pos x="wd2" y="hd2"/>
                </a:cxn>
                <a:cxn ang="10800000">
                  <a:pos x="wd2" y="hd2"/>
                </a:cxn>
                <a:cxn ang="16200000">
                  <a:pos x="wd2" y="hd2"/>
                </a:cxn>
              </a:cxnLst>
              <a:rect l="0" t="0" r="r" b="b"/>
              <a:pathLst>
                <a:path w="19550" h="17860" extrusionOk="0">
                  <a:moveTo>
                    <a:pt x="37" y="6022"/>
                  </a:moveTo>
                  <a:cubicBezTo>
                    <a:pt x="350" y="9050"/>
                    <a:pt x="1665" y="11926"/>
                    <a:pt x="3919" y="14399"/>
                  </a:cubicBezTo>
                  <a:cubicBezTo>
                    <a:pt x="6611" y="17276"/>
                    <a:pt x="11620" y="18891"/>
                    <a:pt x="15815" y="17125"/>
                  </a:cubicBezTo>
                  <a:cubicBezTo>
                    <a:pt x="19696" y="15510"/>
                    <a:pt x="20698" y="11270"/>
                    <a:pt x="18131" y="8444"/>
                  </a:cubicBezTo>
                  <a:cubicBezTo>
                    <a:pt x="17380" y="7637"/>
                    <a:pt x="17255" y="7485"/>
                    <a:pt x="17129" y="6426"/>
                  </a:cubicBezTo>
                  <a:cubicBezTo>
                    <a:pt x="16253" y="-1397"/>
                    <a:pt x="-902" y="-2709"/>
                    <a:pt x="37" y="6022"/>
                  </a:cubicBezTo>
                  <a:lnTo>
                    <a:pt x="37" y="6022"/>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4" name="Shape">
              <a:extLst>
                <a:ext uri="{FF2B5EF4-FFF2-40B4-BE49-F238E27FC236}">
                  <a16:creationId xmlns:a16="http://schemas.microsoft.com/office/drawing/2014/main" id="{D61BBBB2-9916-4C1B-ABAF-662F11B52D0C}"/>
                </a:ext>
              </a:extLst>
            </p:cNvPr>
            <p:cNvSpPr/>
            <p:nvPr/>
          </p:nvSpPr>
          <p:spPr>
            <a:xfrm>
              <a:off x="3144411" y="3259106"/>
              <a:ext cx="61480" cy="35380"/>
            </a:xfrm>
            <a:custGeom>
              <a:avLst/>
              <a:gdLst/>
              <a:ahLst/>
              <a:cxnLst>
                <a:cxn ang="0">
                  <a:pos x="wd2" y="hd2"/>
                </a:cxn>
                <a:cxn ang="5400000">
                  <a:pos x="wd2" y="hd2"/>
                </a:cxn>
                <a:cxn ang="10800000">
                  <a:pos x="wd2" y="hd2"/>
                </a:cxn>
                <a:cxn ang="16200000">
                  <a:pos x="wd2" y="hd2"/>
                </a:cxn>
              </a:cxnLst>
              <a:rect l="0" t="0" r="r" b="b"/>
              <a:pathLst>
                <a:path w="20448" h="18790" extrusionOk="0">
                  <a:moveTo>
                    <a:pt x="1091" y="5688"/>
                  </a:moveTo>
                  <a:cubicBezTo>
                    <a:pt x="1228" y="9098"/>
                    <a:pt x="1022" y="12281"/>
                    <a:pt x="131" y="15351"/>
                  </a:cubicBezTo>
                  <a:cubicBezTo>
                    <a:pt x="-1035" y="19330"/>
                    <a:pt x="5959" y="18761"/>
                    <a:pt x="7125" y="18761"/>
                  </a:cubicBezTo>
                  <a:cubicBezTo>
                    <a:pt x="9594" y="18648"/>
                    <a:pt x="12131" y="18193"/>
                    <a:pt x="14531" y="17283"/>
                  </a:cubicBezTo>
                  <a:cubicBezTo>
                    <a:pt x="15628" y="16829"/>
                    <a:pt x="18302" y="16260"/>
                    <a:pt x="18851" y="14441"/>
                  </a:cubicBezTo>
                  <a:cubicBezTo>
                    <a:pt x="20016" y="10576"/>
                    <a:pt x="20565" y="7166"/>
                    <a:pt x="20428" y="2732"/>
                  </a:cubicBezTo>
                  <a:cubicBezTo>
                    <a:pt x="20154" y="-2270"/>
                    <a:pt x="885" y="117"/>
                    <a:pt x="1091" y="5688"/>
                  </a:cubicBezTo>
                  <a:lnTo>
                    <a:pt x="1091" y="5688"/>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5" name="Shape">
              <a:extLst>
                <a:ext uri="{FF2B5EF4-FFF2-40B4-BE49-F238E27FC236}">
                  <a16:creationId xmlns:a16="http://schemas.microsoft.com/office/drawing/2014/main" id="{018D7F73-07E7-4D30-86C1-9FE954B50CA0}"/>
                </a:ext>
              </a:extLst>
            </p:cNvPr>
            <p:cNvSpPr/>
            <p:nvPr/>
          </p:nvSpPr>
          <p:spPr>
            <a:xfrm>
              <a:off x="2958859" y="3366130"/>
              <a:ext cx="55929" cy="73083"/>
            </a:xfrm>
            <a:custGeom>
              <a:avLst/>
              <a:gdLst/>
              <a:ahLst/>
              <a:cxnLst>
                <a:cxn ang="0">
                  <a:pos x="wd2" y="hd2"/>
                </a:cxn>
                <a:cxn ang="5400000">
                  <a:pos x="wd2" y="hd2"/>
                </a:cxn>
                <a:cxn ang="10800000">
                  <a:pos x="wd2" y="hd2"/>
                </a:cxn>
                <a:cxn ang="16200000">
                  <a:pos x="wd2" y="hd2"/>
                </a:cxn>
              </a:cxnLst>
              <a:rect l="0" t="0" r="r" b="b"/>
              <a:pathLst>
                <a:path w="19663" h="19563" extrusionOk="0">
                  <a:moveTo>
                    <a:pt x="351" y="8724"/>
                  </a:moveTo>
                  <a:cubicBezTo>
                    <a:pt x="1148" y="11703"/>
                    <a:pt x="3178" y="14568"/>
                    <a:pt x="5860" y="16745"/>
                  </a:cubicBezTo>
                  <a:cubicBezTo>
                    <a:pt x="8904" y="19209"/>
                    <a:pt x="14340" y="21042"/>
                    <a:pt x="17819" y="17891"/>
                  </a:cubicBezTo>
                  <a:cubicBezTo>
                    <a:pt x="21081" y="14969"/>
                    <a:pt x="19631" y="9698"/>
                    <a:pt x="16442" y="7119"/>
                  </a:cubicBezTo>
                  <a:cubicBezTo>
                    <a:pt x="14703" y="5687"/>
                    <a:pt x="16732" y="8552"/>
                    <a:pt x="16225" y="6604"/>
                  </a:cubicBezTo>
                  <a:cubicBezTo>
                    <a:pt x="15282" y="3052"/>
                    <a:pt x="9991" y="-558"/>
                    <a:pt x="5280" y="72"/>
                  </a:cubicBezTo>
                  <a:cubicBezTo>
                    <a:pt x="-84" y="817"/>
                    <a:pt x="-519" y="5343"/>
                    <a:pt x="351" y="8724"/>
                  </a:cubicBezTo>
                  <a:lnTo>
                    <a:pt x="351" y="8724"/>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6" name="Shape">
              <a:extLst>
                <a:ext uri="{FF2B5EF4-FFF2-40B4-BE49-F238E27FC236}">
                  <a16:creationId xmlns:a16="http://schemas.microsoft.com/office/drawing/2014/main" id="{A239E801-9F93-412E-AD09-79102888C199}"/>
                </a:ext>
              </a:extLst>
            </p:cNvPr>
            <p:cNvSpPr/>
            <p:nvPr/>
          </p:nvSpPr>
          <p:spPr>
            <a:xfrm>
              <a:off x="3268110" y="3408937"/>
              <a:ext cx="41078" cy="77956"/>
            </a:xfrm>
            <a:custGeom>
              <a:avLst/>
              <a:gdLst/>
              <a:ahLst/>
              <a:cxnLst>
                <a:cxn ang="0">
                  <a:pos x="wd2" y="hd2"/>
                </a:cxn>
                <a:cxn ang="5400000">
                  <a:pos x="wd2" y="hd2"/>
                </a:cxn>
                <a:cxn ang="10800000">
                  <a:pos x="wd2" y="hd2"/>
                </a:cxn>
                <a:cxn ang="16200000">
                  <a:pos x="wd2" y="hd2"/>
                </a:cxn>
              </a:cxnLst>
              <a:rect l="0" t="0" r="r" b="b"/>
              <a:pathLst>
                <a:path w="19650" h="18864" extrusionOk="0">
                  <a:moveTo>
                    <a:pt x="891" y="4719"/>
                  </a:moveTo>
                  <a:cubicBezTo>
                    <a:pt x="1384" y="5496"/>
                    <a:pt x="1285" y="6429"/>
                    <a:pt x="990" y="7258"/>
                  </a:cubicBezTo>
                  <a:cubicBezTo>
                    <a:pt x="-194" y="10365"/>
                    <a:pt x="3554" y="13629"/>
                    <a:pt x="7400" y="15856"/>
                  </a:cubicBezTo>
                  <a:cubicBezTo>
                    <a:pt x="8683" y="16581"/>
                    <a:pt x="17757" y="20777"/>
                    <a:pt x="18940" y="17824"/>
                  </a:cubicBezTo>
                  <a:cubicBezTo>
                    <a:pt x="20321" y="14250"/>
                    <a:pt x="19631" y="11142"/>
                    <a:pt x="17362" y="7672"/>
                  </a:cubicBezTo>
                  <a:cubicBezTo>
                    <a:pt x="15389" y="4823"/>
                    <a:pt x="10557" y="1094"/>
                    <a:pt x="4737" y="161"/>
                  </a:cubicBezTo>
                  <a:cubicBezTo>
                    <a:pt x="-1279" y="-823"/>
                    <a:pt x="-293" y="2958"/>
                    <a:pt x="891" y="4719"/>
                  </a:cubicBezTo>
                  <a:lnTo>
                    <a:pt x="891" y="4719"/>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7" name="Shape">
              <a:extLst>
                <a:ext uri="{FF2B5EF4-FFF2-40B4-BE49-F238E27FC236}">
                  <a16:creationId xmlns:a16="http://schemas.microsoft.com/office/drawing/2014/main" id="{58A46BEF-7B4B-4331-9C83-39ED5BDCC8F0}"/>
                </a:ext>
              </a:extLst>
            </p:cNvPr>
            <p:cNvSpPr/>
            <p:nvPr/>
          </p:nvSpPr>
          <p:spPr>
            <a:xfrm>
              <a:off x="3123794" y="3473152"/>
              <a:ext cx="74477" cy="77890"/>
            </a:xfrm>
            <a:custGeom>
              <a:avLst/>
              <a:gdLst/>
              <a:ahLst/>
              <a:cxnLst>
                <a:cxn ang="0">
                  <a:pos x="wd2" y="hd2"/>
                </a:cxn>
                <a:cxn ang="5400000">
                  <a:pos x="wd2" y="hd2"/>
                </a:cxn>
                <a:cxn ang="10800000">
                  <a:pos x="wd2" y="hd2"/>
                </a:cxn>
                <a:cxn ang="16200000">
                  <a:pos x="wd2" y="hd2"/>
                </a:cxn>
              </a:cxnLst>
              <a:rect l="0" t="0" r="r" b="b"/>
              <a:pathLst>
                <a:path w="19362" h="19950" extrusionOk="0">
                  <a:moveTo>
                    <a:pt x="167" y="5163"/>
                  </a:moveTo>
                  <a:cubicBezTo>
                    <a:pt x="1614" y="10042"/>
                    <a:pt x="4026" y="14154"/>
                    <a:pt x="7992" y="17334"/>
                  </a:cubicBezTo>
                  <a:cubicBezTo>
                    <a:pt x="10565" y="19417"/>
                    <a:pt x="14960" y="21226"/>
                    <a:pt x="17908" y="18759"/>
                  </a:cubicBezTo>
                  <a:cubicBezTo>
                    <a:pt x="20695" y="16402"/>
                    <a:pt x="19033" y="12126"/>
                    <a:pt x="16622" y="10207"/>
                  </a:cubicBezTo>
                  <a:cubicBezTo>
                    <a:pt x="15389" y="9220"/>
                    <a:pt x="14638" y="8781"/>
                    <a:pt x="14156" y="7027"/>
                  </a:cubicBezTo>
                  <a:cubicBezTo>
                    <a:pt x="13031" y="3354"/>
                    <a:pt x="10029" y="503"/>
                    <a:pt x="6170" y="65"/>
                  </a:cubicBezTo>
                  <a:cubicBezTo>
                    <a:pt x="3436" y="-374"/>
                    <a:pt x="-905" y="1435"/>
                    <a:pt x="167" y="5163"/>
                  </a:cubicBezTo>
                  <a:lnTo>
                    <a:pt x="167" y="5163"/>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8" name="Shape">
              <a:extLst>
                <a:ext uri="{FF2B5EF4-FFF2-40B4-BE49-F238E27FC236}">
                  <a16:creationId xmlns:a16="http://schemas.microsoft.com/office/drawing/2014/main" id="{0337EC42-57C2-4DD5-9CAD-4FE1E7D82272}"/>
                </a:ext>
              </a:extLst>
            </p:cNvPr>
            <p:cNvSpPr/>
            <p:nvPr/>
          </p:nvSpPr>
          <p:spPr>
            <a:xfrm>
              <a:off x="3371194" y="3152084"/>
              <a:ext cx="62213" cy="73994"/>
            </a:xfrm>
            <a:custGeom>
              <a:avLst/>
              <a:gdLst/>
              <a:ahLst/>
              <a:cxnLst>
                <a:cxn ang="0">
                  <a:pos x="wd2" y="hd2"/>
                </a:cxn>
                <a:cxn ang="5400000">
                  <a:pos x="wd2" y="hd2"/>
                </a:cxn>
                <a:cxn ang="10800000">
                  <a:pos x="wd2" y="hd2"/>
                </a:cxn>
                <a:cxn ang="16200000">
                  <a:pos x="wd2" y="hd2"/>
                </a:cxn>
              </a:cxnLst>
              <a:rect l="0" t="0" r="r" b="b"/>
              <a:pathLst>
                <a:path w="19514" h="19911" extrusionOk="0">
                  <a:moveTo>
                    <a:pt x="1877" y="9479"/>
                  </a:moveTo>
                  <a:cubicBezTo>
                    <a:pt x="2653" y="10285"/>
                    <a:pt x="3429" y="10919"/>
                    <a:pt x="3752" y="11898"/>
                  </a:cubicBezTo>
                  <a:cubicBezTo>
                    <a:pt x="5046" y="15699"/>
                    <a:pt x="8409" y="19213"/>
                    <a:pt x="13065" y="19847"/>
                  </a:cubicBezTo>
                  <a:cubicBezTo>
                    <a:pt x="16816" y="20365"/>
                    <a:pt x="20502" y="17715"/>
                    <a:pt x="19273" y="14087"/>
                  </a:cubicBezTo>
                  <a:cubicBezTo>
                    <a:pt x="18109" y="10631"/>
                    <a:pt x="16557" y="7405"/>
                    <a:pt x="13906" y="4583"/>
                  </a:cubicBezTo>
                  <a:cubicBezTo>
                    <a:pt x="11383" y="1933"/>
                    <a:pt x="6986" y="-1235"/>
                    <a:pt x="2782" y="493"/>
                  </a:cubicBezTo>
                  <a:cubicBezTo>
                    <a:pt x="-1098" y="2163"/>
                    <a:pt x="-451" y="7059"/>
                    <a:pt x="1877" y="9479"/>
                  </a:cubicBezTo>
                  <a:lnTo>
                    <a:pt x="1877" y="9479"/>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29" name="Shape">
              <a:extLst>
                <a:ext uri="{FF2B5EF4-FFF2-40B4-BE49-F238E27FC236}">
                  <a16:creationId xmlns:a16="http://schemas.microsoft.com/office/drawing/2014/main" id="{C18A8C68-CA42-4DD1-BC09-392BEF402310}"/>
                </a:ext>
              </a:extLst>
            </p:cNvPr>
            <p:cNvSpPr/>
            <p:nvPr/>
          </p:nvSpPr>
          <p:spPr>
            <a:xfrm>
              <a:off x="2855773" y="3216297"/>
              <a:ext cx="66993" cy="49641"/>
            </a:xfrm>
            <a:custGeom>
              <a:avLst/>
              <a:gdLst/>
              <a:ahLst/>
              <a:cxnLst>
                <a:cxn ang="0">
                  <a:pos x="wd2" y="hd2"/>
                </a:cxn>
                <a:cxn ang="5400000">
                  <a:pos x="wd2" y="hd2"/>
                </a:cxn>
                <a:cxn ang="10800000">
                  <a:pos x="wd2" y="hd2"/>
                </a:cxn>
                <a:cxn ang="16200000">
                  <a:pos x="wd2" y="hd2"/>
                </a:cxn>
              </a:cxnLst>
              <a:rect l="0" t="0" r="r" b="b"/>
              <a:pathLst>
                <a:path w="19072" h="15802" extrusionOk="0">
                  <a:moveTo>
                    <a:pt x="86" y="7612"/>
                  </a:moveTo>
                  <a:cubicBezTo>
                    <a:pt x="1201" y="9929"/>
                    <a:pt x="2316" y="12314"/>
                    <a:pt x="3432" y="14631"/>
                  </a:cubicBezTo>
                  <a:cubicBezTo>
                    <a:pt x="5369" y="18719"/>
                    <a:pt x="20336" y="11019"/>
                    <a:pt x="18986" y="8157"/>
                  </a:cubicBezTo>
                  <a:cubicBezTo>
                    <a:pt x="17871" y="5841"/>
                    <a:pt x="16756" y="3456"/>
                    <a:pt x="15640" y="1139"/>
                  </a:cubicBezTo>
                  <a:cubicBezTo>
                    <a:pt x="13703" y="-2881"/>
                    <a:pt x="-1264" y="4819"/>
                    <a:pt x="86" y="7612"/>
                  </a:cubicBezTo>
                  <a:lnTo>
                    <a:pt x="86" y="7612"/>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30" name="Shape">
              <a:extLst>
                <a:ext uri="{FF2B5EF4-FFF2-40B4-BE49-F238E27FC236}">
                  <a16:creationId xmlns:a16="http://schemas.microsoft.com/office/drawing/2014/main" id="{DF77992C-E83B-4B48-BE7B-B1384E859F3D}"/>
                </a:ext>
              </a:extLst>
            </p:cNvPr>
            <p:cNvSpPr/>
            <p:nvPr/>
          </p:nvSpPr>
          <p:spPr>
            <a:xfrm>
              <a:off x="2505286"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8" y="3946"/>
                  </a:cubicBezTo>
                  <a:cubicBezTo>
                    <a:pt x="6201" y="3490"/>
                    <a:pt x="6048" y="3254"/>
                    <a:pt x="5888"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3" y="8245"/>
                    <a:pt x="2373" y="9544"/>
                  </a:cubicBezTo>
                  <a:cubicBezTo>
                    <a:pt x="2305" y="9476"/>
                    <a:pt x="2233" y="9443"/>
                    <a:pt x="2161" y="9443"/>
                  </a:cubicBezTo>
                  <a:cubicBezTo>
                    <a:pt x="1531" y="9443"/>
                    <a:pt x="1012"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3" y="12360"/>
                    <a:pt x="20199" y="12360"/>
                  </a:cubicBezTo>
                  <a:cubicBezTo>
                    <a:pt x="20103" y="12360"/>
                    <a:pt x="20011" y="12427"/>
                    <a:pt x="19919" y="12579"/>
                  </a:cubicBezTo>
                  <a:cubicBezTo>
                    <a:pt x="19718" y="10438"/>
                    <a:pt x="19313" y="9089"/>
                    <a:pt x="18866" y="9089"/>
                  </a:cubicBezTo>
                  <a:cubicBezTo>
                    <a:pt x="18815" y="9089"/>
                    <a:pt x="18764" y="9105"/>
                    <a:pt x="18713"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7"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31" name="Shape">
              <a:extLst>
                <a:ext uri="{FF2B5EF4-FFF2-40B4-BE49-F238E27FC236}">
                  <a16:creationId xmlns:a16="http://schemas.microsoft.com/office/drawing/2014/main" id="{DDFEFA14-54E0-49DF-A787-6612E463BD84}"/>
                </a:ext>
              </a:extLst>
            </p:cNvPr>
            <p:cNvSpPr/>
            <p:nvPr/>
          </p:nvSpPr>
          <p:spPr>
            <a:xfrm>
              <a:off x="2546520" y="4179497"/>
              <a:ext cx="1234541"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7" y="19249"/>
                  </a:lnTo>
                  <a:lnTo>
                    <a:pt x="19558" y="21600"/>
                  </a:lnTo>
                  <a:lnTo>
                    <a:pt x="2045" y="21600"/>
                  </a:lnTo>
                  <a:lnTo>
                    <a:pt x="1923"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r>
                <a:rPr lang="en-US" sz="3600" b="1" dirty="0">
                  <a:solidFill>
                    <a:srgbClr val="FFFFFF"/>
                  </a:solidFill>
                  <a:effectLst>
                    <a:outerShdw blurRad="38100" dist="12700" dir="5400000" rotWithShape="0">
                      <a:srgbClr val="000000">
                        <a:alpha val="50000"/>
                      </a:srgbClr>
                    </a:outerShdw>
                  </a:effectLst>
                  <a:latin typeface="Gilroy"/>
                </a:rPr>
                <a:t>01</a:t>
              </a:r>
              <a:endParaRPr sz="3600" b="1" dirty="0">
                <a:solidFill>
                  <a:srgbClr val="FFFFFF"/>
                </a:solidFill>
                <a:effectLst>
                  <a:outerShdw blurRad="38100" dist="12700" dir="5400000" rotWithShape="0">
                    <a:srgbClr val="000000">
                      <a:alpha val="50000"/>
                    </a:srgbClr>
                  </a:outerShdw>
                </a:effectLst>
                <a:latin typeface="Gilroy"/>
              </a:endParaRPr>
            </a:p>
          </p:txBody>
        </p:sp>
        <p:sp>
          <p:nvSpPr>
            <p:cNvPr id="32" name="Shape">
              <a:extLst>
                <a:ext uri="{FF2B5EF4-FFF2-40B4-BE49-F238E27FC236}">
                  <a16:creationId xmlns:a16="http://schemas.microsoft.com/office/drawing/2014/main" id="{CCF71B58-86C6-4E87-96DE-B2AF55A18524}"/>
                </a:ext>
              </a:extLst>
            </p:cNvPr>
            <p:cNvSpPr/>
            <p:nvPr/>
          </p:nvSpPr>
          <p:spPr>
            <a:xfrm>
              <a:off x="2464054" y="3879835"/>
              <a:ext cx="1398236"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latin typeface="Gilroy"/>
              </a:endParaRPr>
            </a:p>
          </p:txBody>
        </p:sp>
      </p:grpSp>
      <p:grpSp>
        <p:nvGrpSpPr>
          <p:cNvPr id="36" name="Group 87">
            <a:extLst>
              <a:ext uri="{FF2B5EF4-FFF2-40B4-BE49-F238E27FC236}">
                <a16:creationId xmlns:a16="http://schemas.microsoft.com/office/drawing/2014/main" id="{DD586B2C-32B2-42C6-BDFC-EAA5E9F66FFE}"/>
              </a:ext>
            </a:extLst>
          </p:cNvPr>
          <p:cNvGrpSpPr/>
          <p:nvPr/>
        </p:nvGrpSpPr>
        <p:grpSpPr>
          <a:xfrm>
            <a:off x="6889855" y="1895532"/>
            <a:ext cx="1334042" cy="2421489"/>
            <a:chOff x="6628659" y="2167482"/>
            <a:chExt cx="1398237" cy="2615837"/>
          </a:xfrm>
        </p:grpSpPr>
        <p:sp>
          <p:nvSpPr>
            <p:cNvPr id="37" name="Shape">
              <a:extLst>
                <a:ext uri="{FF2B5EF4-FFF2-40B4-BE49-F238E27FC236}">
                  <a16:creationId xmlns:a16="http://schemas.microsoft.com/office/drawing/2014/main" id="{5DB38580-53D5-4068-8FF6-AA546EEE2417}"/>
                </a:ext>
              </a:extLst>
            </p:cNvPr>
            <p:cNvSpPr/>
            <p:nvPr/>
          </p:nvSpPr>
          <p:spPr>
            <a:xfrm>
              <a:off x="7020381" y="2531356"/>
              <a:ext cx="337945" cy="1637262"/>
            </a:xfrm>
            <a:custGeom>
              <a:avLst/>
              <a:gdLst/>
              <a:ahLst/>
              <a:cxnLst>
                <a:cxn ang="0">
                  <a:pos x="wd2" y="hd2"/>
                </a:cxn>
                <a:cxn ang="5400000">
                  <a:pos x="wd2" y="hd2"/>
                </a:cxn>
                <a:cxn ang="10800000">
                  <a:pos x="wd2" y="hd2"/>
                </a:cxn>
                <a:cxn ang="16200000">
                  <a:pos x="wd2" y="hd2"/>
                </a:cxn>
              </a:cxnLst>
              <a:rect l="0" t="0" r="r" b="b"/>
              <a:pathLst>
                <a:path w="21393" h="21555" extrusionOk="0">
                  <a:moveTo>
                    <a:pt x="19527" y="21555"/>
                  </a:moveTo>
                  <a:cubicBezTo>
                    <a:pt x="18496" y="21555"/>
                    <a:pt x="17660" y="21375"/>
                    <a:pt x="17660" y="21152"/>
                  </a:cubicBezTo>
                  <a:lnTo>
                    <a:pt x="17660" y="5901"/>
                  </a:lnTo>
                  <a:cubicBezTo>
                    <a:pt x="17660" y="4365"/>
                    <a:pt x="5353" y="1626"/>
                    <a:pt x="615" y="702"/>
                  </a:cubicBezTo>
                  <a:cubicBezTo>
                    <a:pt x="-155" y="552"/>
                    <a:pt x="-207" y="299"/>
                    <a:pt x="485" y="133"/>
                  </a:cubicBezTo>
                  <a:cubicBezTo>
                    <a:pt x="1176" y="-34"/>
                    <a:pt x="2351" y="-45"/>
                    <a:pt x="3121" y="104"/>
                  </a:cubicBezTo>
                  <a:cubicBezTo>
                    <a:pt x="4987" y="471"/>
                    <a:pt x="21393" y="3734"/>
                    <a:pt x="21393" y="5904"/>
                  </a:cubicBezTo>
                  <a:lnTo>
                    <a:pt x="21393" y="21155"/>
                  </a:lnTo>
                  <a:cubicBezTo>
                    <a:pt x="21393" y="21375"/>
                    <a:pt x="20558" y="21555"/>
                    <a:pt x="19527" y="2155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38" name="Shape">
              <a:extLst>
                <a:ext uri="{FF2B5EF4-FFF2-40B4-BE49-F238E27FC236}">
                  <a16:creationId xmlns:a16="http://schemas.microsoft.com/office/drawing/2014/main" id="{AD751EAF-BF4C-456C-8ABB-2C1C304FCB46}"/>
                </a:ext>
              </a:extLst>
            </p:cNvPr>
            <p:cNvSpPr/>
            <p:nvPr/>
          </p:nvSpPr>
          <p:spPr>
            <a:xfrm>
              <a:off x="7309016" y="2231695"/>
              <a:ext cx="351409" cy="771454"/>
            </a:xfrm>
            <a:custGeom>
              <a:avLst/>
              <a:gdLst/>
              <a:ahLst/>
              <a:cxnLst>
                <a:cxn ang="0">
                  <a:pos x="wd2" y="hd2"/>
                </a:cxn>
                <a:cxn ang="5400000">
                  <a:pos x="wd2" y="hd2"/>
                </a:cxn>
                <a:cxn ang="10800000">
                  <a:pos x="wd2" y="hd2"/>
                </a:cxn>
                <a:cxn ang="16200000">
                  <a:pos x="wd2" y="hd2"/>
                </a:cxn>
              </a:cxnLst>
              <a:rect l="0" t="0" r="r" b="b"/>
              <a:pathLst>
                <a:path w="21281" h="21488" extrusionOk="0">
                  <a:moveTo>
                    <a:pt x="1793" y="21488"/>
                  </a:moveTo>
                  <a:cubicBezTo>
                    <a:pt x="1743" y="21488"/>
                    <a:pt x="1680" y="21488"/>
                    <a:pt x="1631" y="21482"/>
                  </a:cubicBezTo>
                  <a:cubicBezTo>
                    <a:pt x="644" y="21440"/>
                    <a:pt x="-80" y="21023"/>
                    <a:pt x="7" y="20558"/>
                  </a:cubicBezTo>
                  <a:cubicBezTo>
                    <a:pt x="82" y="20158"/>
                    <a:pt x="2018" y="10661"/>
                    <a:pt x="18062" y="347"/>
                  </a:cubicBezTo>
                  <a:cubicBezTo>
                    <a:pt x="18648" y="-35"/>
                    <a:pt x="19772" y="-112"/>
                    <a:pt x="20559" y="168"/>
                  </a:cubicBezTo>
                  <a:cubicBezTo>
                    <a:pt x="21345" y="448"/>
                    <a:pt x="21520" y="985"/>
                    <a:pt x="20933" y="1361"/>
                  </a:cubicBezTo>
                  <a:cubicBezTo>
                    <a:pt x="5539" y="11263"/>
                    <a:pt x="3591" y="20612"/>
                    <a:pt x="3578" y="20707"/>
                  </a:cubicBezTo>
                  <a:cubicBezTo>
                    <a:pt x="3478" y="21154"/>
                    <a:pt x="2704" y="21488"/>
                    <a:pt x="1793" y="2148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39" name="Shape">
              <a:extLst>
                <a:ext uri="{FF2B5EF4-FFF2-40B4-BE49-F238E27FC236}">
                  <a16:creationId xmlns:a16="http://schemas.microsoft.com/office/drawing/2014/main" id="{F5A4B823-F700-4A6F-91C3-EBD7B248D7B6}"/>
                </a:ext>
              </a:extLst>
            </p:cNvPr>
            <p:cNvSpPr/>
            <p:nvPr/>
          </p:nvSpPr>
          <p:spPr>
            <a:xfrm>
              <a:off x="7309017" y="3002255"/>
              <a:ext cx="295042" cy="373120"/>
            </a:xfrm>
            <a:custGeom>
              <a:avLst/>
              <a:gdLst/>
              <a:ahLst/>
              <a:cxnLst>
                <a:cxn ang="0">
                  <a:pos x="wd2" y="hd2"/>
                </a:cxn>
                <a:cxn ang="5400000">
                  <a:pos x="wd2" y="hd2"/>
                </a:cxn>
                <a:cxn ang="10800000">
                  <a:pos x="wd2" y="hd2"/>
                </a:cxn>
                <a:cxn ang="16200000">
                  <a:pos x="wd2" y="hd2"/>
                </a:cxn>
              </a:cxnLst>
              <a:rect l="0" t="0" r="r" b="b"/>
              <a:pathLst>
                <a:path w="21259" h="21406" extrusionOk="0">
                  <a:moveTo>
                    <a:pt x="1736" y="21406"/>
                  </a:moveTo>
                  <a:cubicBezTo>
                    <a:pt x="1677" y="21406"/>
                    <a:pt x="1602" y="21406"/>
                    <a:pt x="1543" y="21394"/>
                  </a:cubicBezTo>
                  <a:cubicBezTo>
                    <a:pt x="592" y="21308"/>
                    <a:pt x="-106" y="20596"/>
                    <a:pt x="13" y="19810"/>
                  </a:cubicBezTo>
                  <a:cubicBezTo>
                    <a:pt x="57" y="19429"/>
                    <a:pt x="1454" y="10428"/>
                    <a:pt x="18508" y="273"/>
                  </a:cubicBezTo>
                  <a:cubicBezTo>
                    <a:pt x="19280" y="-194"/>
                    <a:pt x="20380" y="-47"/>
                    <a:pt x="20929" y="604"/>
                  </a:cubicBezTo>
                  <a:cubicBezTo>
                    <a:pt x="21494" y="1243"/>
                    <a:pt x="21316" y="2151"/>
                    <a:pt x="20528" y="2606"/>
                  </a:cubicBezTo>
                  <a:cubicBezTo>
                    <a:pt x="4722" y="12024"/>
                    <a:pt x="3474" y="20055"/>
                    <a:pt x="3459" y="20129"/>
                  </a:cubicBezTo>
                  <a:cubicBezTo>
                    <a:pt x="3355" y="20866"/>
                    <a:pt x="2613" y="21406"/>
                    <a:pt x="1736" y="21406"/>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0" name="Shape">
              <a:extLst>
                <a:ext uri="{FF2B5EF4-FFF2-40B4-BE49-F238E27FC236}">
                  <a16:creationId xmlns:a16="http://schemas.microsoft.com/office/drawing/2014/main" id="{C621B885-82EC-4D7C-AF75-277A71A8E445}"/>
                </a:ext>
              </a:extLst>
            </p:cNvPr>
            <p:cNvSpPr/>
            <p:nvPr/>
          </p:nvSpPr>
          <p:spPr>
            <a:xfrm>
              <a:off x="7123466" y="3408937"/>
              <a:ext cx="232568" cy="243441"/>
            </a:xfrm>
            <a:custGeom>
              <a:avLst/>
              <a:gdLst/>
              <a:ahLst/>
              <a:cxnLst>
                <a:cxn ang="0">
                  <a:pos x="wd2" y="hd2"/>
                </a:cxn>
                <a:cxn ang="5400000">
                  <a:pos x="wd2" y="hd2"/>
                </a:cxn>
                <a:cxn ang="10800000">
                  <a:pos x="wd2" y="hd2"/>
                </a:cxn>
                <a:cxn ang="16200000">
                  <a:pos x="wd2" y="hd2"/>
                </a:cxn>
              </a:cxnLst>
              <a:rect l="0" t="0" r="r" b="b"/>
              <a:pathLst>
                <a:path w="21096" h="21325" extrusionOk="0">
                  <a:moveTo>
                    <a:pt x="18904" y="21325"/>
                  </a:moveTo>
                  <a:cubicBezTo>
                    <a:pt x="17912" y="21325"/>
                    <a:pt x="17015" y="20650"/>
                    <a:pt x="16772" y="19638"/>
                  </a:cubicBezTo>
                  <a:cubicBezTo>
                    <a:pt x="14172" y="8819"/>
                    <a:pt x="1605" y="4337"/>
                    <a:pt x="1474" y="4281"/>
                  </a:cubicBezTo>
                  <a:cubicBezTo>
                    <a:pt x="333" y="3888"/>
                    <a:pt x="-284" y="2631"/>
                    <a:pt x="127" y="1488"/>
                  </a:cubicBezTo>
                  <a:cubicBezTo>
                    <a:pt x="520" y="344"/>
                    <a:pt x="1754" y="-275"/>
                    <a:pt x="2914" y="119"/>
                  </a:cubicBezTo>
                  <a:cubicBezTo>
                    <a:pt x="3531" y="325"/>
                    <a:pt x="17875" y="5387"/>
                    <a:pt x="21035" y="18588"/>
                  </a:cubicBezTo>
                  <a:cubicBezTo>
                    <a:pt x="21316" y="19769"/>
                    <a:pt x="20587" y="20950"/>
                    <a:pt x="19427" y="21231"/>
                  </a:cubicBezTo>
                  <a:cubicBezTo>
                    <a:pt x="19240" y="21306"/>
                    <a:pt x="19072" y="21325"/>
                    <a:pt x="18904" y="2132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1" name="Shape">
              <a:extLst>
                <a:ext uri="{FF2B5EF4-FFF2-40B4-BE49-F238E27FC236}">
                  <a16:creationId xmlns:a16="http://schemas.microsoft.com/office/drawing/2014/main" id="{F06EE228-5FAF-401B-A857-BE6B49C9A2D7}"/>
                </a:ext>
              </a:extLst>
            </p:cNvPr>
            <p:cNvSpPr/>
            <p:nvPr/>
          </p:nvSpPr>
          <p:spPr>
            <a:xfrm>
              <a:off x="7412102" y="2531356"/>
              <a:ext cx="295027" cy="193120"/>
            </a:xfrm>
            <a:custGeom>
              <a:avLst/>
              <a:gdLst/>
              <a:ahLst/>
              <a:cxnLst>
                <a:cxn ang="0">
                  <a:pos x="wd2" y="hd2"/>
                </a:cxn>
                <a:cxn ang="5400000">
                  <a:pos x="wd2" y="hd2"/>
                </a:cxn>
                <a:cxn ang="10800000">
                  <a:pos x="wd2" y="hd2"/>
                </a:cxn>
                <a:cxn ang="16200000">
                  <a:pos x="wd2" y="hd2"/>
                </a:cxn>
              </a:cxnLst>
              <a:rect l="0" t="0" r="r" b="b"/>
              <a:pathLst>
                <a:path w="21600" h="17354" extrusionOk="0">
                  <a:moveTo>
                    <a:pt x="13585" y="15572"/>
                  </a:moveTo>
                  <a:cubicBezTo>
                    <a:pt x="7623" y="19477"/>
                    <a:pt x="0" y="15746"/>
                    <a:pt x="0" y="15746"/>
                  </a:cubicBezTo>
                  <a:cubicBezTo>
                    <a:pt x="0" y="15746"/>
                    <a:pt x="2053" y="5686"/>
                    <a:pt x="8015" y="1782"/>
                  </a:cubicBezTo>
                  <a:cubicBezTo>
                    <a:pt x="13977" y="-2123"/>
                    <a:pt x="21600" y="1608"/>
                    <a:pt x="21600" y="1608"/>
                  </a:cubicBezTo>
                  <a:cubicBezTo>
                    <a:pt x="21600" y="1608"/>
                    <a:pt x="19547" y="11668"/>
                    <a:pt x="13585" y="15572"/>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2" name="Shape">
              <a:extLst>
                <a:ext uri="{FF2B5EF4-FFF2-40B4-BE49-F238E27FC236}">
                  <a16:creationId xmlns:a16="http://schemas.microsoft.com/office/drawing/2014/main" id="{FB8D7C78-EB53-4FD5-A042-FEDBBFA4B25B}"/>
                </a:ext>
              </a:extLst>
            </p:cNvPr>
            <p:cNvSpPr/>
            <p:nvPr/>
          </p:nvSpPr>
          <p:spPr>
            <a:xfrm>
              <a:off x="7515186" y="2360120"/>
              <a:ext cx="244722" cy="160119"/>
            </a:xfrm>
            <a:custGeom>
              <a:avLst/>
              <a:gdLst/>
              <a:ahLst/>
              <a:cxnLst>
                <a:cxn ang="0">
                  <a:pos x="wd2" y="hd2"/>
                </a:cxn>
                <a:cxn ang="5400000">
                  <a:pos x="wd2" y="hd2"/>
                </a:cxn>
                <a:cxn ang="10800000">
                  <a:pos x="wd2" y="hd2"/>
                </a:cxn>
                <a:cxn ang="16200000">
                  <a:pos x="wd2" y="hd2"/>
                </a:cxn>
              </a:cxnLst>
              <a:rect l="0" t="0" r="r" b="b"/>
              <a:pathLst>
                <a:path w="21600" h="17355" extrusionOk="0">
                  <a:moveTo>
                    <a:pt x="13575" y="15580"/>
                  </a:moveTo>
                  <a:cubicBezTo>
                    <a:pt x="7606" y="19478"/>
                    <a:pt x="0" y="15743"/>
                    <a:pt x="0" y="15743"/>
                  </a:cubicBezTo>
                  <a:cubicBezTo>
                    <a:pt x="0" y="15743"/>
                    <a:pt x="2056" y="5673"/>
                    <a:pt x="8025" y="1776"/>
                  </a:cubicBezTo>
                  <a:cubicBezTo>
                    <a:pt x="13994" y="-2122"/>
                    <a:pt x="21600" y="1613"/>
                    <a:pt x="21600" y="1613"/>
                  </a:cubicBezTo>
                  <a:cubicBezTo>
                    <a:pt x="21600" y="1613"/>
                    <a:pt x="19544" y="11659"/>
                    <a:pt x="13575" y="1558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3" name="Shape">
              <a:extLst>
                <a:ext uri="{FF2B5EF4-FFF2-40B4-BE49-F238E27FC236}">
                  <a16:creationId xmlns:a16="http://schemas.microsoft.com/office/drawing/2014/main" id="{7491141C-9401-460E-82C7-66CCA6ADB15C}"/>
                </a:ext>
              </a:extLst>
            </p:cNvPr>
            <p:cNvSpPr/>
            <p:nvPr/>
          </p:nvSpPr>
          <p:spPr>
            <a:xfrm>
              <a:off x="7164698" y="2402931"/>
              <a:ext cx="143294" cy="273764"/>
            </a:xfrm>
            <a:custGeom>
              <a:avLst/>
              <a:gdLst/>
              <a:ahLst/>
              <a:cxnLst>
                <a:cxn ang="0">
                  <a:pos x="wd2" y="hd2"/>
                </a:cxn>
                <a:cxn ang="5400000">
                  <a:pos x="wd2" y="hd2"/>
                </a:cxn>
                <a:cxn ang="10800000">
                  <a:pos x="wd2" y="hd2"/>
                </a:cxn>
                <a:cxn ang="16200000">
                  <a:pos x="wd2" y="hd2"/>
                </a:cxn>
              </a:cxnLst>
              <a:rect l="0" t="0" r="r" b="b"/>
              <a:pathLst>
                <a:path w="17641" h="21600" extrusionOk="0">
                  <a:moveTo>
                    <a:pt x="16955" y="12413"/>
                  </a:moveTo>
                  <a:cubicBezTo>
                    <a:pt x="14290" y="18374"/>
                    <a:pt x="3985" y="21600"/>
                    <a:pt x="3985" y="21600"/>
                  </a:cubicBezTo>
                  <a:cubicBezTo>
                    <a:pt x="3985" y="21600"/>
                    <a:pt x="-1980" y="15149"/>
                    <a:pt x="685" y="9187"/>
                  </a:cubicBezTo>
                  <a:cubicBezTo>
                    <a:pt x="3350" y="3226"/>
                    <a:pt x="13655" y="0"/>
                    <a:pt x="13655" y="0"/>
                  </a:cubicBezTo>
                  <a:cubicBezTo>
                    <a:pt x="13655" y="0"/>
                    <a:pt x="19620" y="6451"/>
                    <a:pt x="16955" y="1241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4" name="Shape">
              <a:extLst>
                <a:ext uri="{FF2B5EF4-FFF2-40B4-BE49-F238E27FC236}">
                  <a16:creationId xmlns:a16="http://schemas.microsoft.com/office/drawing/2014/main" id="{96724402-C97E-43E5-8031-266C94401859}"/>
                </a:ext>
              </a:extLst>
            </p:cNvPr>
            <p:cNvSpPr/>
            <p:nvPr/>
          </p:nvSpPr>
          <p:spPr>
            <a:xfrm>
              <a:off x="7370868" y="3152086"/>
              <a:ext cx="327808" cy="174424"/>
            </a:xfrm>
            <a:custGeom>
              <a:avLst/>
              <a:gdLst/>
              <a:ahLst/>
              <a:cxnLst>
                <a:cxn ang="0">
                  <a:pos x="wd2" y="hd2"/>
                </a:cxn>
                <a:cxn ang="5400000">
                  <a:pos x="wd2" y="hd2"/>
                </a:cxn>
                <a:cxn ang="10800000">
                  <a:pos x="wd2" y="hd2"/>
                </a:cxn>
                <a:cxn ang="16200000">
                  <a:pos x="wd2" y="hd2"/>
                </a:cxn>
              </a:cxnLst>
              <a:rect l="0" t="0" r="r" b="b"/>
              <a:pathLst>
                <a:path w="21600" h="18805" extrusionOk="0">
                  <a:moveTo>
                    <a:pt x="9944" y="18588"/>
                  </a:moveTo>
                  <a:cubicBezTo>
                    <a:pt x="3980" y="16972"/>
                    <a:pt x="0" y="6495"/>
                    <a:pt x="0" y="6495"/>
                  </a:cubicBezTo>
                  <a:cubicBezTo>
                    <a:pt x="0" y="6495"/>
                    <a:pt x="5692" y="-1397"/>
                    <a:pt x="11656" y="218"/>
                  </a:cubicBezTo>
                  <a:cubicBezTo>
                    <a:pt x="17620" y="1834"/>
                    <a:pt x="21600" y="12311"/>
                    <a:pt x="21600" y="12311"/>
                  </a:cubicBezTo>
                  <a:cubicBezTo>
                    <a:pt x="21600" y="12311"/>
                    <a:pt x="15908" y="20203"/>
                    <a:pt x="9944" y="1858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5" name="Shape">
              <a:extLst>
                <a:ext uri="{FF2B5EF4-FFF2-40B4-BE49-F238E27FC236}">
                  <a16:creationId xmlns:a16="http://schemas.microsoft.com/office/drawing/2014/main" id="{16BA53C2-624B-4AAC-8132-74E5E9EDFBF6}"/>
                </a:ext>
              </a:extLst>
            </p:cNvPr>
            <p:cNvSpPr/>
            <p:nvPr/>
          </p:nvSpPr>
          <p:spPr>
            <a:xfrm>
              <a:off x="7370866" y="2167482"/>
              <a:ext cx="167315" cy="342257"/>
            </a:xfrm>
            <a:custGeom>
              <a:avLst/>
              <a:gdLst/>
              <a:ahLst/>
              <a:cxnLst>
                <a:cxn ang="0">
                  <a:pos x="wd2" y="hd2"/>
                </a:cxn>
                <a:cxn ang="5400000">
                  <a:pos x="wd2" y="hd2"/>
                </a:cxn>
                <a:cxn ang="10800000">
                  <a:pos x="wd2" y="hd2"/>
                </a:cxn>
                <a:cxn ang="16200000">
                  <a:pos x="wd2" y="hd2"/>
                </a:cxn>
              </a:cxnLst>
              <a:rect l="0" t="0" r="r" b="b"/>
              <a:pathLst>
                <a:path w="19434" h="21600" extrusionOk="0">
                  <a:moveTo>
                    <a:pt x="19320" y="10185"/>
                  </a:moveTo>
                  <a:cubicBezTo>
                    <a:pt x="20517" y="16156"/>
                    <a:pt x="11896" y="21600"/>
                    <a:pt x="11896" y="21600"/>
                  </a:cubicBezTo>
                  <a:cubicBezTo>
                    <a:pt x="11896" y="21600"/>
                    <a:pt x="1336" y="17385"/>
                    <a:pt x="114" y="11415"/>
                  </a:cubicBezTo>
                  <a:cubicBezTo>
                    <a:pt x="-1083" y="5444"/>
                    <a:pt x="7538" y="0"/>
                    <a:pt x="7538" y="0"/>
                  </a:cubicBezTo>
                  <a:cubicBezTo>
                    <a:pt x="7538" y="0"/>
                    <a:pt x="18098" y="4228"/>
                    <a:pt x="19320" y="1018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latin typeface="Gilroy"/>
              </a:endParaRPr>
            </a:p>
          </p:txBody>
        </p:sp>
        <p:sp>
          <p:nvSpPr>
            <p:cNvPr id="46" name="Shape">
              <a:extLst>
                <a:ext uri="{FF2B5EF4-FFF2-40B4-BE49-F238E27FC236}">
                  <a16:creationId xmlns:a16="http://schemas.microsoft.com/office/drawing/2014/main" id="{41B88552-55B5-41B0-B9C8-F85FF275BB22}"/>
                </a:ext>
              </a:extLst>
            </p:cNvPr>
            <p:cNvSpPr/>
            <p:nvPr/>
          </p:nvSpPr>
          <p:spPr>
            <a:xfrm>
              <a:off x="7164699" y="2873827"/>
              <a:ext cx="161488" cy="248293"/>
            </a:xfrm>
            <a:custGeom>
              <a:avLst/>
              <a:gdLst/>
              <a:ahLst/>
              <a:cxnLst>
                <a:cxn ang="0">
                  <a:pos x="wd2" y="hd2"/>
                </a:cxn>
                <a:cxn ang="5400000">
                  <a:pos x="wd2" y="hd2"/>
                </a:cxn>
                <a:cxn ang="10800000">
                  <a:pos x="wd2" y="hd2"/>
                </a:cxn>
                <a:cxn ang="16200000">
                  <a:pos x="wd2" y="hd2"/>
                </a:cxn>
              </a:cxnLst>
              <a:rect l="0" t="0" r="r" b="b"/>
              <a:pathLst>
                <a:path w="17605" h="21600" extrusionOk="0">
                  <a:moveTo>
                    <a:pt x="15332" y="7579"/>
                  </a:moveTo>
                  <a:cubicBezTo>
                    <a:pt x="19603" y="13537"/>
                    <a:pt x="16546" y="21600"/>
                    <a:pt x="16546" y="21600"/>
                  </a:cubicBezTo>
                  <a:cubicBezTo>
                    <a:pt x="16546" y="21600"/>
                    <a:pt x="6544" y="19980"/>
                    <a:pt x="2274" y="14021"/>
                  </a:cubicBezTo>
                  <a:cubicBezTo>
                    <a:pt x="-1997" y="8063"/>
                    <a:pt x="1060" y="0"/>
                    <a:pt x="1060" y="0"/>
                  </a:cubicBezTo>
                  <a:cubicBezTo>
                    <a:pt x="1060" y="0"/>
                    <a:pt x="11062" y="1620"/>
                    <a:pt x="15332" y="757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7" name="Shape">
              <a:extLst>
                <a:ext uri="{FF2B5EF4-FFF2-40B4-BE49-F238E27FC236}">
                  <a16:creationId xmlns:a16="http://schemas.microsoft.com/office/drawing/2014/main" id="{E2670280-D604-4819-B8C3-2C4E76905178}"/>
                </a:ext>
              </a:extLst>
            </p:cNvPr>
            <p:cNvSpPr/>
            <p:nvPr/>
          </p:nvSpPr>
          <p:spPr>
            <a:xfrm>
              <a:off x="7082230" y="3494555"/>
              <a:ext cx="206378" cy="107824"/>
            </a:xfrm>
            <a:custGeom>
              <a:avLst/>
              <a:gdLst/>
              <a:ahLst/>
              <a:cxnLst>
                <a:cxn ang="0">
                  <a:pos x="wd2" y="hd2"/>
                </a:cxn>
                <a:cxn ang="5400000">
                  <a:pos x="wd2" y="hd2"/>
                </a:cxn>
                <a:cxn ang="10800000">
                  <a:pos x="wd2" y="hd2"/>
                </a:cxn>
                <a:cxn ang="16200000">
                  <a:pos x="wd2" y="hd2"/>
                </a:cxn>
              </a:cxnLst>
              <a:rect l="0" t="0" r="r" b="b"/>
              <a:pathLst>
                <a:path w="21600" h="20300" extrusionOk="0">
                  <a:moveTo>
                    <a:pt x="10466" y="35"/>
                  </a:moveTo>
                  <a:cubicBezTo>
                    <a:pt x="16421" y="-650"/>
                    <a:pt x="21600" y="8941"/>
                    <a:pt x="21600" y="8941"/>
                  </a:cubicBezTo>
                  <a:cubicBezTo>
                    <a:pt x="21600" y="8941"/>
                    <a:pt x="17090" y="19580"/>
                    <a:pt x="11134" y="20265"/>
                  </a:cubicBezTo>
                  <a:cubicBezTo>
                    <a:pt x="5179" y="20950"/>
                    <a:pt x="0" y="11359"/>
                    <a:pt x="0" y="11359"/>
                  </a:cubicBezTo>
                  <a:cubicBezTo>
                    <a:pt x="0" y="11359"/>
                    <a:pt x="4510" y="720"/>
                    <a:pt x="10466" y="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8" name="Shape">
              <a:extLst>
                <a:ext uri="{FF2B5EF4-FFF2-40B4-BE49-F238E27FC236}">
                  <a16:creationId xmlns:a16="http://schemas.microsoft.com/office/drawing/2014/main" id="{D8970F7D-5D6A-4FA3-9634-C42B476C21B9}"/>
                </a:ext>
              </a:extLst>
            </p:cNvPr>
            <p:cNvSpPr/>
            <p:nvPr/>
          </p:nvSpPr>
          <p:spPr>
            <a:xfrm>
              <a:off x="6917295" y="2659782"/>
              <a:ext cx="322449" cy="176966"/>
            </a:xfrm>
            <a:custGeom>
              <a:avLst/>
              <a:gdLst/>
              <a:ahLst/>
              <a:cxnLst>
                <a:cxn ang="0">
                  <a:pos x="wd2" y="hd2"/>
                </a:cxn>
                <a:cxn ang="5400000">
                  <a:pos x="wd2" y="hd2"/>
                </a:cxn>
                <a:cxn ang="10800000">
                  <a:pos x="wd2" y="hd2"/>
                </a:cxn>
                <a:cxn ang="16200000">
                  <a:pos x="wd2" y="hd2"/>
                </a:cxn>
              </a:cxnLst>
              <a:rect l="0" t="0" r="r" b="b"/>
              <a:pathLst>
                <a:path w="21600" h="17984" extrusionOk="0">
                  <a:moveTo>
                    <a:pt x="12112" y="476"/>
                  </a:moveTo>
                  <a:cubicBezTo>
                    <a:pt x="18078" y="2760"/>
                    <a:pt x="21600" y="13114"/>
                    <a:pt x="21600" y="13114"/>
                  </a:cubicBezTo>
                  <a:cubicBezTo>
                    <a:pt x="21600" y="13114"/>
                    <a:pt x="15454" y="19792"/>
                    <a:pt x="9488" y="17508"/>
                  </a:cubicBezTo>
                  <a:cubicBezTo>
                    <a:pt x="3522" y="15224"/>
                    <a:pt x="0" y="4870"/>
                    <a:pt x="0" y="4870"/>
                  </a:cubicBezTo>
                  <a:cubicBezTo>
                    <a:pt x="0" y="4870"/>
                    <a:pt x="6146" y="-1808"/>
                    <a:pt x="12112" y="47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9" name="Shape">
              <a:extLst>
                <a:ext uri="{FF2B5EF4-FFF2-40B4-BE49-F238E27FC236}">
                  <a16:creationId xmlns:a16="http://schemas.microsoft.com/office/drawing/2014/main" id="{59D2FBB9-6A30-465F-BBE1-777364FDC1C9}"/>
                </a:ext>
              </a:extLst>
            </p:cNvPr>
            <p:cNvSpPr/>
            <p:nvPr/>
          </p:nvSpPr>
          <p:spPr>
            <a:xfrm>
              <a:off x="7391483" y="2895231"/>
              <a:ext cx="122693" cy="249793"/>
            </a:xfrm>
            <a:custGeom>
              <a:avLst/>
              <a:gdLst/>
              <a:ahLst/>
              <a:cxnLst>
                <a:cxn ang="0">
                  <a:pos x="wd2" y="hd2"/>
                </a:cxn>
                <a:cxn ang="5400000">
                  <a:pos x="wd2" y="hd2"/>
                </a:cxn>
                <a:cxn ang="10800000">
                  <a:pos x="wd2" y="hd2"/>
                </a:cxn>
                <a:cxn ang="16200000">
                  <a:pos x="wd2" y="hd2"/>
                </a:cxn>
              </a:cxnLst>
              <a:rect l="0" t="0" r="r" b="b"/>
              <a:pathLst>
                <a:path w="19100" h="21600" extrusionOk="0">
                  <a:moveTo>
                    <a:pt x="18938" y="11531"/>
                  </a:moveTo>
                  <a:cubicBezTo>
                    <a:pt x="17558" y="17491"/>
                    <a:pt x="7031" y="21600"/>
                    <a:pt x="7031" y="21600"/>
                  </a:cubicBezTo>
                  <a:cubicBezTo>
                    <a:pt x="7031" y="21600"/>
                    <a:pt x="-1250" y="16047"/>
                    <a:pt x="162" y="10069"/>
                  </a:cubicBezTo>
                  <a:cubicBezTo>
                    <a:pt x="1542" y="4109"/>
                    <a:pt x="12069" y="0"/>
                    <a:pt x="12069" y="0"/>
                  </a:cubicBezTo>
                  <a:cubicBezTo>
                    <a:pt x="12069" y="0"/>
                    <a:pt x="20350" y="5571"/>
                    <a:pt x="18938" y="1153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0" name="Shape">
              <a:extLst>
                <a:ext uri="{FF2B5EF4-FFF2-40B4-BE49-F238E27FC236}">
                  <a16:creationId xmlns:a16="http://schemas.microsoft.com/office/drawing/2014/main" id="{9F4A3F8B-E751-4F2A-9A8C-8691E3E062A1}"/>
                </a:ext>
              </a:extLst>
            </p:cNvPr>
            <p:cNvSpPr/>
            <p:nvPr/>
          </p:nvSpPr>
          <p:spPr>
            <a:xfrm>
              <a:off x="7205931" y="3280511"/>
              <a:ext cx="104945" cy="211263"/>
            </a:xfrm>
            <a:custGeom>
              <a:avLst/>
              <a:gdLst/>
              <a:ahLst/>
              <a:cxnLst>
                <a:cxn ang="0">
                  <a:pos x="wd2" y="hd2"/>
                </a:cxn>
                <a:cxn ang="5400000">
                  <a:pos x="wd2" y="hd2"/>
                </a:cxn>
                <a:cxn ang="10800000">
                  <a:pos x="wd2" y="hd2"/>
                </a:cxn>
                <a:cxn ang="16200000">
                  <a:pos x="wd2" y="hd2"/>
                </a:cxn>
              </a:cxnLst>
              <a:rect l="0" t="0" r="r" b="b"/>
              <a:pathLst>
                <a:path w="18572" h="21600" extrusionOk="0">
                  <a:moveTo>
                    <a:pt x="18298" y="9826"/>
                  </a:moveTo>
                  <a:cubicBezTo>
                    <a:pt x="20086" y="15779"/>
                    <a:pt x="12533" y="21600"/>
                    <a:pt x="12533" y="21600"/>
                  </a:cubicBezTo>
                  <a:cubicBezTo>
                    <a:pt x="12533" y="21600"/>
                    <a:pt x="2062" y="17748"/>
                    <a:pt x="274" y="11774"/>
                  </a:cubicBezTo>
                  <a:cubicBezTo>
                    <a:pt x="-1514" y="5821"/>
                    <a:pt x="6039" y="0"/>
                    <a:pt x="6039" y="0"/>
                  </a:cubicBezTo>
                  <a:cubicBezTo>
                    <a:pt x="6039" y="0"/>
                    <a:pt x="16510" y="3874"/>
                    <a:pt x="18298" y="982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1" name="Shape">
              <a:extLst>
                <a:ext uri="{FF2B5EF4-FFF2-40B4-BE49-F238E27FC236}">
                  <a16:creationId xmlns:a16="http://schemas.microsoft.com/office/drawing/2014/main" id="{3BAB524A-02DA-4BA9-BF45-474A1473E8AE}"/>
                </a:ext>
              </a:extLst>
            </p:cNvPr>
            <p:cNvSpPr/>
            <p:nvPr/>
          </p:nvSpPr>
          <p:spPr>
            <a:xfrm>
              <a:off x="6669895"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7" y="3946"/>
                  </a:cubicBezTo>
                  <a:cubicBezTo>
                    <a:pt x="6201" y="3490"/>
                    <a:pt x="6048" y="3254"/>
                    <a:pt x="5887"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2"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3"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7"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2" name="Shape">
              <a:extLst>
                <a:ext uri="{FF2B5EF4-FFF2-40B4-BE49-F238E27FC236}">
                  <a16:creationId xmlns:a16="http://schemas.microsoft.com/office/drawing/2014/main" id="{5C38C815-5077-4C91-B57D-D05F7C96D79D}"/>
                </a:ext>
              </a:extLst>
            </p:cNvPr>
            <p:cNvSpPr/>
            <p:nvPr/>
          </p:nvSpPr>
          <p:spPr>
            <a:xfrm>
              <a:off x="6711128" y="4179497"/>
              <a:ext cx="1234746"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8" y="19249"/>
                  </a:lnTo>
                  <a:lnTo>
                    <a:pt x="19555" y="21600"/>
                  </a:lnTo>
                  <a:lnTo>
                    <a:pt x="2045" y="21600"/>
                  </a:lnTo>
                  <a:lnTo>
                    <a:pt x="1926" y="19249"/>
                  </a:lnTo>
                  <a:lnTo>
                    <a:pt x="162"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r>
                <a:rPr lang="en-US" sz="3600" b="1" dirty="0">
                  <a:solidFill>
                    <a:srgbClr val="FFFFFF"/>
                  </a:solidFill>
                  <a:effectLst>
                    <a:outerShdw blurRad="38100" dist="12700" dir="5400000" rotWithShape="0">
                      <a:srgbClr val="000000">
                        <a:alpha val="50000"/>
                      </a:srgbClr>
                    </a:outerShdw>
                  </a:effectLst>
                  <a:latin typeface="Gilroy"/>
                </a:rPr>
                <a:t>03</a:t>
              </a:r>
              <a:endParaRPr sz="3600" b="1" dirty="0">
                <a:solidFill>
                  <a:srgbClr val="FFFFFF"/>
                </a:solidFill>
                <a:effectLst>
                  <a:outerShdw blurRad="38100" dist="12700" dir="5400000" rotWithShape="0">
                    <a:srgbClr val="000000">
                      <a:alpha val="50000"/>
                    </a:srgbClr>
                  </a:outerShdw>
                </a:effectLst>
                <a:latin typeface="Gilroy"/>
              </a:endParaRPr>
            </a:p>
          </p:txBody>
        </p:sp>
        <p:sp>
          <p:nvSpPr>
            <p:cNvPr id="53" name="Shape">
              <a:extLst>
                <a:ext uri="{FF2B5EF4-FFF2-40B4-BE49-F238E27FC236}">
                  <a16:creationId xmlns:a16="http://schemas.microsoft.com/office/drawing/2014/main" id="{32FEED62-6C9A-46DB-AEA7-F1972B225A88}"/>
                </a:ext>
              </a:extLst>
            </p:cNvPr>
            <p:cNvSpPr/>
            <p:nvPr/>
          </p:nvSpPr>
          <p:spPr>
            <a:xfrm>
              <a:off x="6628659" y="3879835"/>
              <a:ext cx="1398237"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5"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grpSp>
      <p:grpSp>
        <p:nvGrpSpPr>
          <p:cNvPr id="69" name="Group 86">
            <a:extLst>
              <a:ext uri="{FF2B5EF4-FFF2-40B4-BE49-F238E27FC236}">
                <a16:creationId xmlns:a16="http://schemas.microsoft.com/office/drawing/2014/main" id="{00845331-1DDC-4C7B-A63B-A701E4CE361B}"/>
              </a:ext>
            </a:extLst>
          </p:cNvPr>
          <p:cNvGrpSpPr/>
          <p:nvPr/>
        </p:nvGrpSpPr>
        <p:grpSpPr>
          <a:xfrm>
            <a:off x="9850159" y="504623"/>
            <a:ext cx="1420092" cy="3803783"/>
            <a:chOff x="8607880" y="626361"/>
            <a:chExt cx="1501320" cy="4156958"/>
          </a:xfrm>
        </p:grpSpPr>
        <p:sp>
          <p:nvSpPr>
            <p:cNvPr id="70" name="Shape">
              <a:extLst>
                <a:ext uri="{FF2B5EF4-FFF2-40B4-BE49-F238E27FC236}">
                  <a16:creationId xmlns:a16="http://schemas.microsoft.com/office/drawing/2014/main" id="{98A9640B-ED34-4626-BF28-121EDB6C6F1A}"/>
                </a:ext>
              </a:extLst>
            </p:cNvPr>
            <p:cNvSpPr/>
            <p:nvPr/>
          </p:nvSpPr>
          <p:spPr>
            <a:xfrm>
              <a:off x="8978982" y="1418325"/>
              <a:ext cx="477490" cy="2823674"/>
            </a:xfrm>
            <a:custGeom>
              <a:avLst/>
              <a:gdLst/>
              <a:ahLst/>
              <a:cxnLst>
                <a:cxn ang="0">
                  <a:pos x="wd2" y="hd2"/>
                </a:cxn>
                <a:cxn ang="5400000">
                  <a:pos x="wd2" y="hd2"/>
                </a:cxn>
                <a:cxn ang="10800000">
                  <a:pos x="wd2" y="hd2"/>
                </a:cxn>
                <a:cxn ang="16200000">
                  <a:pos x="wd2" y="hd2"/>
                </a:cxn>
              </a:cxnLst>
              <a:rect l="0" t="0" r="r" b="b"/>
              <a:pathLst>
                <a:path w="21424" h="21569" extrusionOk="0">
                  <a:moveTo>
                    <a:pt x="19611" y="21569"/>
                  </a:moveTo>
                  <a:cubicBezTo>
                    <a:pt x="18612" y="21569"/>
                    <a:pt x="17807" y="21427"/>
                    <a:pt x="17807" y="21250"/>
                  </a:cubicBezTo>
                  <a:lnTo>
                    <a:pt x="17807" y="6445"/>
                  </a:lnTo>
                  <a:cubicBezTo>
                    <a:pt x="17807" y="3636"/>
                    <a:pt x="694" y="576"/>
                    <a:pt x="527" y="545"/>
                  </a:cubicBezTo>
                  <a:cubicBezTo>
                    <a:pt x="-176" y="420"/>
                    <a:pt x="-176" y="218"/>
                    <a:pt x="527" y="93"/>
                  </a:cubicBezTo>
                  <a:cubicBezTo>
                    <a:pt x="1230" y="-31"/>
                    <a:pt x="2377" y="-31"/>
                    <a:pt x="3080" y="93"/>
                  </a:cubicBezTo>
                  <a:cubicBezTo>
                    <a:pt x="3829" y="226"/>
                    <a:pt x="21424" y="3370"/>
                    <a:pt x="21424" y="6445"/>
                  </a:cubicBezTo>
                  <a:lnTo>
                    <a:pt x="21424" y="21250"/>
                  </a:lnTo>
                  <a:cubicBezTo>
                    <a:pt x="21415" y="21427"/>
                    <a:pt x="20610" y="21569"/>
                    <a:pt x="19611" y="21569"/>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1" name="Shape">
              <a:extLst>
                <a:ext uri="{FF2B5EF4-FFF2-40B4-BE49-F238E27FC236}">
                  <a16:creationId xmlns:a16="http://schemas.microsoft.com/office/drawing/2014/main" id="{9A6B8BF8-ACC3-461E-8B68-6DF5F1B7F983}"/>
                </a:ext>
              </a:extLst>
            </p:cNvPr>
            <p:cNvSpPr/>
            <p:nvPr/>
          </p:nvSpPr>
          <p:spPr>
            <a:xfrm>
              <a:off x="9370702" y="1182878"/>
              <a:ext cx="686486" cy="1038540"/>
            </a:xfrm>
            <a:custGeom>
              <a:avLst/>
              <a:gdLst/>
              <a:ahLst/>
              <a:cxnLst>
                <a:cxn ang="0">
                  <a:pos x="wd2" y="hd2"/>
                </a:cxn>
                <a:cxn ang="5400000">
                  <a:pos x="wd2" y="hd2"/>
                </a:cxn>
                <a:cxn ang="10800000">
                  <a:pos x="wd2" y="hd2"/>
                </a:cxn>
                <a:cxn ang="16200000">
                  <a:pos x="wd2" y="hd2"/>
                </a:cxn>
              </a:cxnLst>
              <a:rect l="0" t="0" r="r" b="b"/>
              <a:pathLst>
                <a:path w="21310" h="21485" extrusionOk="0">
                  <a:moveTo>
                    <a:pt x="1170" y="21485"/>
                  </a:moveTo>
                  <a:cubicBezTo>
                    <a:pt x="1074" y="21485"/>
                    <a:pt x="978" y="21476"/>
                    <a:pt x="875" y="21458"/>
                  </a:cubicBezTo>
                  <a:cubicBezTo>
                    <a:pt x="255" y="21348"/>
                    <a:pt x="-123" y="20905"/>
                    <a:pt x="37" y="20475"/>
                  </a:cubicBezTo>
                  <a:cubicBezTo>
                    <a:pt x="95" y="20320"/>
                    <a:pt x="1477" y="16676"/>
                    <a:pt x="4549" y="12332"/>
                  </a:cubicBezTo>
                  <a:cubicBezTo>
                    <a:pt x="8715" y="6447"/>
                    <a:pt x="13771" y="2334"/>
                    <a:pt x="19576" y="102"/>
                  </a:cubicBezTo>
                  <a:cubicBezTo>
                    <a:pt x="20139" y="-115"/>
                    <a:pt x="20850" y="27"/>
                    <a:pt x="21163" y="416"/>
                  </a:cubicBezTo>
                  <a:cubicBezTo>
                    <a:pt x="21477" y="806"/>
                    <a:pt x="21272" y="1298"/>
                    <a:pt x="20709" y="1515"/>
                  </a:cubicBezTo>
                  <a:cubicBezTo>
                    <a:pt x="7807" y="6474"/>
                    <a:pt x="2341" y="20741"/>
                    <a:pt x="2290" y="20883"/>
                  </a:cubicBezTo>
                  <a:cubicBezTo>
                    <a:pt x="2162" y="21241"/>
                    <a:pt x="1695" y="21485"/>
                    <a:pt x="1170" y="2148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2" name="Shape">
              <a:extLst>
                <a:ext uri="{FF2B5EF4-FFF2-40B4-BE49-F238E27FC236}">
                  <a16:creationId xmlns:a16="http://schemas.microsoft.com/office/drawing/2014/main" id="{3E5645B3-CF74-4066-8190-9A4DE699D3C1}"/>
                </a:ext>
              </a:extLst>
            </p:cNvPr>
            <p:cNvSpPr/>
            <p:nvPr/>
          </p:nvSpPr>
          <p:spPr>
            <a:xfrm>
              <a:off x="8710963" y="2295909"/>
              <a:ext cx="726943" cy="804842"/>
            </a:xfrm>
            <a:custGeom>
              <a:avLst/>
              <a:gdLst/>
              <a:ahLst/>
              <a:cxnLst>
                <a:cxn ang="0">
                  <a:pos x="wd2" y="hd2"/>
                </a:cxn>
                <a:cxn ang="5400000">
                  <a:pos x="wd2" y="hd2"/>
                </a:cxn>
                <a:cxn ang="10800000">
                  <a:pos x="wd2" y="hd2"/>
                </a:cxn>
                <a:cxn ang="16200000">
                  <a:pos x="wd2" y="hd2"/>
                </a:cxn>
              </a:cxnLst>
              <a:rect l="0" t="0" r="r" b="b"/>
              <a:pathLst>
                <a:path w="21322" h="21470" extrusionOk="0">
                  <a:moveTo>
                    <a:pt x="20216" y="21470"/>
                  </a:moveTo>
                  <a:cubicBezTo>
                    <a:pt x="19763" y="21470"/>
                    <a:pt x="19339" y="21207"/>
                    <a:pt x="19182" y="20779"/>
                  </a:cubicBezTo>
                  <a:cubicBezTo>
                    <a:pt x="13758" y="6482"/>
                    <a:pt x="866" y="2068"/>
                    <a:pt x="739" y="2023"/>
                  </a:cubicBezTo>
                  <a:cubicBezTo>
                    <a:pt x="164" y="1834"/>
                    <a:pt x="-138" y="1240"/>
                    <a:pt x="62" y="698"/>
                  </a:cubicBezTo>
                  <a:cubicBezTo>
                    <a:pt x="261" y="155"/>
                    <a:pt x="890" y="-130"/>
                    <a:pt x="1464" y="58"/>
                  </a:cubicBezTo>
                  <a:cubicBezTo>
                    <a:pt x="1610" y="104"/>
                    <a:pt x="5044" y="1263"/>
                    <a:pt x="9211" y="4312"/>
                  </a:cubicBezTo>
                  <a:cubicBezTo>
                    <a:pt x="13038" y="7116"/>
                    <a:pt x="18239" y="12129"/>
                    <a:pt x="21256" y="20077"/>
                  </a:cubicBezTo>
                  <a:cubicBezTo>
                    <a:pt x="21462" y="20619"/>
                    <a:pt x="21166" y="21213"/>
                    <a:pt x="20591" y="21407"/>
                  </a:cubicBezTo>
                  <a:cubicBezTo>
                    <a:pt x="20464" y="21453"/>
                    <a:pt x="20343" y="21470"/>
                    <a:pt x="20216" y="21470"/>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3" name="Shape">
              <a:extLst>
                <a:ext uri="{FF2B5EF4-FFF2-40B4-BE49-F238E27FC236}">
                  <a16:creationId xmlns:a16="http://schemas.microsoft.com/office/drawing/2014/main" id="{41C8A951-927D-47CA-8DC2-1EC9CA962F41}"/>
                </a:ext>
              </a:extLst>
            </p:cNvPr>
            <p:cNvSpPr/>
            <p:nvPr/>
          </p:nvSpPr>
          <p:spPr>
            <a:xfrm>
              <a:off x="8855282" y="2745400"/>
              <a:ext cx="430352" cy="82832"/>
            </a:xfrm>
            <a:custGeom>
              <a:avLst/>
              <a:gdLst/>
              <a:ahLst/>
              <a:cxnLst>
                <a:cxn ang="0">
                  <a:pos x="wd2" y="hd2"/>
                </a:cxn>
                <a:cxn ang="5400000">
                  <a:pos x="wd2" y="hd2"/>
                </a:cxn>
                <a:cxn ang="10800000">
                  <a:pos x="wd2" y="hd2"/>
                </a:cxn>
                <a:cxn ang="16200000">
                  <a:pos x="wd2" y="hd2"/>
                </a:cxn>
              </a:cxnLst>
              <a:rect l="0" t="0" r="r" b="b"/>
              <a:pathLst>
                <a:path w="21409" h="18131" extrusionOk="0">
                  <a:moveTo>
                    <a:pt x="20080" y="18131"/>
                  </a:moveTo>
                  <a:cubicBezTo>
                    <a:pt x="19988" y="18131"/>
                    <a:pt x="19895" y="18084"/>
                    <a:pt x="19803" y="17990"/>
                  </a:cubicBezTo>
                  <a:cubicBezTo>
                    <a:pt x="19711" y="17897"/>
                    <a:pt x="10100" y="8901"/>
                    <a:pt x="1495" y="13586"/>
                  </a:cubicBezTo>
                  <a:cubicBezTo>
                    <a:pt x="767" y="14008"/>
                    <a:pt x="100" y="11618"/>
                    <a:pt x="8" y="8245"/>
                  </a:cubicBezTo>
                  <a:cubicBezTo>
                    <a:pt x="-74" y="4918"/>
                    <a:pt x="449" y="1872"/>
                    <a:pt x="1177" y="1451"/>
                  </a:cubicBezTo>
                  <a:cubicBezTo>
                    <a:pt x="10223" y="-3469"/>
                    <a:pt x="19936" y="5668"/>
                    <a:pt x="20347" y="6042"/>
                  </a:cubicBezTo>
                  <a:cubicBezTo>
                    <a:pt x="21064" y="6745"/>
                    <a:pt x="21526" y="9978"/>
                    <a:pt x="21382" y="13258"/>
                  </a:cubicBezTo>
                  <a:cubicBezTo>
                    <a:pt x="21249" y="16163"/>
                    <a:pt x="20695" y="18131"/>
                    <a:pt x="20080" y="18131"/>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4" name="Shape">
              <a:extLst>
                <a:ext uri="{FF2B5EF4-FFF2-40B4-BE49-F238E27FC236}">
                  <a16:creationId xmlns:a16="http://schemas.microsoft.com/office/drawing/2014/main" id="{24F05E1E-0273-4DC5-AE73-1CE2104D291A}"/>
                </a:ext>
              </a:extLst>
            </p:cNvPr>
            <p:cNvSpPr/>
            <p:nvPr/>
          </p:nvSpPr>
          <p:spPr>
            <a:xfrm>
              <a:off x="9391319" y="2509953"/>
              <a:ext cx="597996" cy="913160"/>
            </a:xfrm>
            <a:custGeom>
              <a:avLst/>
              <a:gdLst/>
              <a:ahLst/>
              <a:cxnLst>
                <a:cxn ang="0">
                  <a:pos x="wd2" y="hd2"/>
                </a:cxn>
                <a:cxn ang="5400000">
                  <a:pos x="wd2" y="hd2"/>
                </a:cxn>
                <a:cxn ang="10800000">
                  <a:pos x="wd2" y="hd2"/>
                </a:cxn>
                <a:cxn ang="16200000">
                  <a:pos x="wd2" y="hd2"/>
                </a:cxn>
              </a:cxnLst>
              <a:rect l="0" t="0" r="r" b="b"/>
              <a:pathLst>
                <a:path w="21252" h="21470" extrusionOk="0">
                  <a:moveTo>
                    <a:pt x="1336" y="21470"/>
                  </a:moveTo>
                  <a:cubicBezTo>
                    <a:pt x="1204" y="21470"/>
                    <a:pt x="1072" y="21455"/>
                    <a:pt x="940" y="21430"/>
                  </a:cubicBezTo>
                  <a:cubicBezTo>
                    <a:pt x="237" y="21279"/>
                    <a:pt x="-159" y="20765"/>
                    <a:pt x="61" y="20282"/>
                  </a:cubicBezTo>
                  <a:cubicBezTo>
                    <a:pt x="347" y="19648"/>
                    <a:pt x="7219" y="4757"/>
                    <a:pt x="19265" y="117"/>
                  </a:cubicBezTo>
                  <a:cubicBezTo>
                    <a:pt x="19910" y="-130"/>
                    <a:pt x="20723" y="26"/>
                    <a:pt x="21082" y="469"/>
                  </a:cubicBezTo>
                  <a:cubicBezTo>
                    <a:pt x="21441" y="912"/>
                    <a:pt x="21214" y="1470"/>
                    <a:pt x="20569" y="1717"/>
                  </a:cubicBezTo>
                  <a:cubicBezTo>
                    <a:pt x="9439" y="6005"/>
                    <a:pt x="2669" y="20685"/>
                    <a:pt x="2603" y="20831"/>
                  </a:cubicBezTo>
                  <a:cubicBezTo>
                    <a:pt x="2435" y="21218"/>
                    <a:pt x="1907" y="21470"/>
                    <a:pt x="1336" y="21470"/>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5" name="Shape">
              <a:extLst>
                <a:ext uri="{FF2B5EF4-FFF2-40B4-BE49-F238E27FC236}">
                  <a16:creationId xmlns:a16="http://schemas.microsoft.com/office/drawing/2014/main" id="{7162761A-B5CC-429B-879D-56B28C55836B}"/>
                </a:ext>
              </a:extLst>
            </p:cNvPr>
            <p:cNvSpPr/>
            <p:nvPr/>
          </p:nvSpPr>
          <p:spPr>
            <a:xfrm>
              <a:off x="9370702" y="626361"/>
              <a:ext cx="250409" cy="1681080"/>
            </a:xfrm>
            <a:custGeom>
              <a:avLst/>
              <a:gdLst/>
              <a:ahLst/>
              <a:cxnLst>
                <a:cxn ang="0">
                  <a:pos x="wd2" y="hd2"/>
                </a:cxn>
                <a:cxn ang="5400000">
                  <a:pos x="wd2" y="hd2"/>
                </a:cxn>
                <a:cxn ang="10800000">
                  <a:pos x="wd2" y="hd2"/>
                </a:cxn>
                <a:cxn ang="16200000">
                  <a:pos x="wd2" y="hd2"/>
                </a:cxn>
              </a:cxnLst>
              <a:rect l="0" t="0" r="r" b="b"/>
              <a:pathLst>
                <a:path w="20625" h="21531" extrusionOk="0">
                  <a:moveTo>
                    <a:pt x="4376" y="21531"/>
                  </a:moveTo>
                  <a:cubicBezTo>
                    <a:pt x="2796" y="21531"/>
                    <a:pt x="1438" y="21336"/>
                    <a:pt x="1302" y="21076"/>
                  </a:cubicBezTo>
                  <a:cubicBezTo>
                    <a:pt x="1285" y="21040"/>
                    <a:pt x="-549" y="17578"/>
                    <a:pt x="164" y="13320"/>
                  </a:cubicBezTo>
                  <a:cubicBezTo>
                    <a:pt x="1132" y="7574"/>
                    <a:pt x="6040" y="3188"/>
                    <a:pt x="14751" y="282"/>
                  </a:cubicBezTo>
                  <a:cubicBezTo>
                    <a:pt x="15498" y="32"/>
                    <a:pt x="17349" y="-69"/>
                    <a:pt x="18877" y="49"/>
                  </a:cubicBezTo>
                  <a:cubicBezTo>
                    <a:pt x="20423" y="170"/>
                    <a:pt x="21051" y="468"/>
                    <a:pt x="20321" y="715"/>
                  </a:cubicBezTo>
                  <a:cubicBezTo>
                    <a:pt x="385" y="7360"/>
                    <a:pt x="7398" y="20848"/>
                    <a:pt x="7483" y="20985"/>
                  </a:cubicBezTo>
                  <a:cubicBezTo>
                    <a:pt x="7636" y="21260"/>
                    <a:pt x="6379" y="21504"/>
                    <a:pt x="4664" y="21526"/>
                  </a:cubicBezTo>
                  <a:cubicBezTo>
                    <a:pt x="4562" y="21531"/>
                    <a:pt x="4460" y="21531"/>
                    <a:pt x="4376" y="21531"/>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6" name="Shape">
              <a:extLst>
                <a:ext uri="{FF2B5EF4-FFF2-40B4-BE49-F238E27FC236}">
                  <a16:creationId xmlns:a16="http://schemas.microsoft.com/office/drawing/2014/main" id="{7B7A38BA-40FB-439A-A472-1447E657ED9B}"/>
                </a:ext>
              </a:extLst>
            </p:cNvPr>
            <p:cNvSpPr/>
            <p:nvPr/>
          </p:nvSpPr>
          <p:spPr>
            <a:xfrm>
              <a:off x="9535639" y="1653774"/>
              <a:ext cx="477498" cy="172028"/>
            </a:xfrm>
            <a:custGeom>
              <a:avLst/>
              <a:gdLst/>
              <a:ahLst/>
              <a:cxnLst>
                <a:cxn ang="0">
                  <a:pos x="wd2" y="hd2"/>
                </a:cxn>
                <a:cxn ang="5400000">
                  <a:pos x="wd2" y="hd2"/>
                </a:cxn>
                <a:cxn ang="10800000">
                  <a:pos x="wd2" y="hd2"/>
                </a:cxn>
                <a:cxn ang="16200000">
                  <a:pos x="wd2" y="hd2"/>
                </a:cxn>
              </a:cxnLst>
              <a:rect l="0" t="0" r="r" b="b"/>
              <a:pathLst>
                <a:path w="21370" h="18468" extrusionOk="0">
                  <a:moveTo>
                    <a:pt x="1199" y="18468"/>
                  </a:moveTo>
                  <a:cubicBezTo>
                    <a:pt x="839" y="18468"/>
                    <a:pt x="480" y="18054"/>
                    <a:pt x="249" y="17296"/>
                  </a:cubicBezTo>
                  <a:cubicBezTo>
                    <a:pt x="-157" y="15986"/>
                    <a:pt x="-55" y="14102"/>
                    <a:pt x="470" y="13114"/>
                  </a:cubicBezTo>
                  <a:cubicBezTo>
                    <a:pt x="821" y="12448"/>
                    <a:pt x="9153" y="-3132"/>
                    <a:pt x="20327" y="568"/>
                  </a:cubicBezTo>
                  <a:cubicBezTo>
                    <a:pt x="20982" y="797"/>
                    <a:pt x="21443" y="2291"/>
                    <a:pt x="21360" y="3922"/>
                  </a:cubicBezTo>
                  <a:cubicBezTo>
                    <a:pt x="21277" y="5554"/>
                    <a:pt x="20668" y="6703"/>
                    <a:pt x="20013" y="6496"/>
                  </a:cubicBezTo>
                  <a:cubicBezTo>
                    <a:pt x="9817" y="3118"/>
                    <a:pt x="2011" y="17710"/>
                    <a:pt x="1937" y="17871"/>
                  </a:cubicBezTo>
                  <a:cubicBezTo>
                    <a:pt x="1716" y="18261"/>
                    <a:pt x="1458" y="18468"/>
                    <a:pt x="1199" y="1846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7" name="Shape">
              <a:extLst>
                <a:ext uri="{FF2B5EF4-FFF2-40B4-BE49-F238E27FC236}">
                  <a16:creationId xmlns:a16="http://schemas.microsoft.com/office/drawing/2014/main" id="{1D002F5F-7422-4C07-BF59-9D82567FD89F}"/>
                </a:ext>
              </a:extLst>
            </p:cNvPr>
            <p:cNvSpPr/>
            <p:nvPr/>
          </p:nvSpPr>
          <p:spPr>
            <a:xfrm>
              <a:off x="9515022" y="2895231"/>
              <a:ext cx="466595" cy="183097"/>
            </a:xfrm>
            <a:custGeom>
              <a:avLst/>
              <a:gdLst/>
              <a:ahLst/>
              <a:cxnLst>
                <a:cxn ang="0">
                  <a:pos x="wd2" y="hd2"/>
                </a:cxn>
                <a:cxn ang="5400000">
                  <a:pos x="wd2" y="hd2"/>
                </a:cxn>
                <a:cxn ang="10800000">
                  <a:pos x="wd2" y="hd2"/>
                </a:cxn>
                <a:cxn ang="16200000">
                  <a:pos x="wd2" y="hd2"/>
                </a:cxn>
              </a:cxnLst>
              <a:rect l="0" t="0" r="r" b="b"/>
              <a:pathLst>
                <a:path w="21356" h="18588" extrusionOk="0">
                  <a:moveTo>
                    <a:pt x="1233" y="18588"/>
                  </a:moveTo>
                  <a:cubicBezTo>
                    <a:pt x="875" y="18588"/>
                    <a:pt x="516" y="18219"/>
                    <a:pt x="271" y="17523"/>
                  </a:cubicBezTo>
                  <a:cubicBezTo>
                    <a:pt x="-154" y="16306"/>
                    <a:pt x="-69" y="14524"/>
                    <a:pt x="459" y="13547"/>
                  </a:cubicBezTo>
                  <a:cubicBezTo>
                    <a:pt x="827" y="12873"/>
                    <a:pt x="9594" y="-3012"/>
                    <a:pt x="20304" y="508"/>
                  </a:cubicBezTo>
                  <a:cubicBezTo>
                    <a:pt x="20974" y="726"/>
                    <a:pt x="21446" y="2160"/>
                    <a:pt x="21342" y="3703"/>
                  </a:cubicBezTo>
                  <a:cubicBezTo>
                    <a:pt x="21248" y="5246"/>
                    <a:pt x="20625" y="6332"/>
                    <a:pt x="19955" y="6093"/>
                  </a:cubicBezTo>
                  <a:cubicBezTo>
                    <a:pt x="10283" y="2899"/>
                    <a:pt x="2073" y="17784"/>
                    <a:pt x="1988" y="17936"/>
                  </a:cubicBezTo>
                  <a:cubicBezTo>
                    <a:pt x="1780" y="18392"/>
                    <a:pt x="1507" y="18588"/>
                    <a:pt x="1233" y="1858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8" name="Shape">
              <a:extLst>
                <a:ext uri="{FF2B5EF4-FFF2-40B4-BE49-F238E27FC236}">
                  <a16:creationId xmlns:a16="http://schemas.microsoft.com/office/drawing/2014/main" id="{DE05F6DC-9F2B-434D-A43F-D9C5A07B3018}"/>
                </a:ext>
              </a:extLst>
            </p:cNvPr>
            <p:cNvSpPr/>
            <p:nvPr/>
          </p:nvSpPr>
          <p:spPr>
            <a:xfrm>
              <a:off x="9391319" y="1996245"/>
              <a:ext cx="472001" cy="434331"/>
            </a:xfrm>
            <a:custGeom>
              <a:avLst/>
              <a:gdLst/>
              <a:ahLst/>
              <a:cxnLst>
                <a:cxn ang="0">
                  <a:pos x="wd2" y="hd2"/>
                </a:cxn>
                <a:cxn ang="5400000">
                  <a:pos x="wd2" y="hd2"/>
                </a:cxn>
                <a:cxn ang="10800000">
                  <a:pos x="wd2" y="hd2"/>
                </a:cxn>
                <a:cxn ang="16200000">
                  <a:pos x="wd2" y="hd2"/>
                </a:cxn>
              </a:cxnLst>
              <a:rect l="0" t="0" r="r" b="b"/>
              <a:pathLst>
                <a:path w="21297" h="21443" extrusionOk="0">
                  <a:moveTo>
                    <a:pt x="1212" y="21443"/>
                  </a:moveTo>
                  <a:cubicBezTo>
                    <a:pt x="1044" y="21443"/>
                    <a:pt x="886" y="21401"/>
                    <a:pt x="719" y="21327"/>
                  </a:cubicBezTo>
                  <a:cubicBezTo>
                    <a:pt x="105" y="21020"/>
                    <a:pt x="-165" y="20207"/>
                    <a:pt x="105" y="19520"/>
                  </a:cubicBezTo>
                  <a:cubicBezTo>
                    <a:pt x="337" y="18917"/>
                    <a:pt x="6058" y="4588"/>
                    <a:pt x="19751" y="54"/>
                  </a:cubicBezTo>
                  <a:cubicBezTo>
                    <a:pt x="20393" y="-157"/>
                    <a:pt x="21063" y="266"/>
                    <a:pt x="21249" y="995"/>
                  </a:cubicBezTo>
                  <a:cubicBezTo>
                    <a:pt x="21435" y="1724"/>
                    <a:pt x="21063" y="2485"/>
                    <a:pt x="20421" y="2696"/>
                  </a:cubicBezTo>
                  <a:cubicBezTo>
                    <a:pt x="7835" y="6860"/>
                    <a:pt x="2365" y="20492"/>
                    <a:pt x="2309" y="20629"/>
                  </a:cubicBezTo>
                  <a:cubicBezTo>
                    <a:pt x="2114" y="21137"/>
                    <a:pt x="1677" y="21443"/>
                    <a:pt x="1212" y="21443"/>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9" name="Shape">
              <a:extLst>
                <a:ext uri="{FF2B5EF4-FFF2-40B4-BE49-F238E27FC236}">
                  <a16:creationId xmlns:a16="http://schemas.microsoft.com/office/drawing/2014/main" id="{C3C995B6-4168-4CB6-A887-C7AF796DF961}"/>
                </a:ext>
              </a:extLst>
            </p:cNvPr>
            <p:cNvSpPr/>
            <p:nvPr/>
          </p:nvSpPr>
          <p:spPr>
            <a:xfrm>
              <a:off x="9185152" y="2146078"/>
              <a:ext cx="257480" cy="417804"/>
            </a:xfrm>
            <a:custGeom>
              <a:avLst/>
              <a:gdLst/>
              <a:ahLst/>
              <a:cxnLst>
                <a:cxn ang="0">
                  <a:pos x="wd2" y="hd2"/>
                </a:cxn>
                <a:cxn ang="5400000">
                  <a:pos x="wd2" y="hd2"/>
                </a:cxn>
                <a:cxn ang="10800000">
                  <a:pos x="wd2" y="hd2"/>
                </a:cxn>
                <a:cxn ang="16200000">
                  <a:pos x="wd2" y="hd2"/>
                </a:cxn>
              </a:cxnLst>
              <a:rect l="0" t="0" r="r" b="b"/>
              <a:pathLst>
                <a:path w="21141" h="21424" extrusionOk="0">
                  <a:moveTo>
                    <a:pt x="18931" y="21424"/>
                  </a:moveTo>
                  <a:cubicBezTo>
                    <a:pt x="17899" y="21424"/>
                    <a:pt x="16985" y="20952"/>
                    <a:pt x="16781" y="20272"/>
                  </a:cubicBezTo>
                  <a:cubicBezTo>
                    <a:pt x="13464" y="9505"/>
                    <a:pt x="920" y="2590"/>
                    <a:pt x="785" y="2524"/>
                  </a:cubicBezTo>
                  <a:cubicBezTo>
                    <a:pt x="-146" y="2019"/>
                    <a:pt x="-265" y="1119"/>
                    <a:pt x="514" y="515"/>
                  </a:cubicBezTo>
                  <a:cubicBezTo>
                    <a:pt x="1292" y="-88"/>
                    <a:pt x="2680" y="-176"/>
                    <a:pt x="3611" y="329"/>
                  </a:cubicBezTo>
                  <a:cubicBezTo>
                    <a:pt x="4170" y="636"/>
                    <a:pt x="17458" y="7924"/>
                    <a:pt x="21098" y="19712"/>
                  </a:cubicBezTo>
                  <a:cubicBezTo>
                    <a:pt x="21335" y="20480"/>
                    <a:pt x="20556" y="21237"/>
                    <a:pt x="19371" y="21391"/>
                  </a:cubicBezTo>
                  <a:cubicBezTo>
                    <a:pt x="19219" y="21413"/>
                    <a:pt x="19067" y="21424"/>
                    <a:pt x="18931" y="21424"/>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0" name="Shape">
              <a:extLst>
                <a:ext uri="{FF2B5EF4-FFF2-40B4-BE49-F238E27FC236}">
                  <a16:creationId xmlns:a16="http://schemas.microsoft.com/office/drawing/2014/main" id="{F6E540B3-69EA-4F67-8824-08A8D9F04803}"/>
                </a:ext>
              </a:extLst>
            </p:cNvPr>
            <p:cNvSpPr/>
            <p:nvPr/>
          </p:nvSpPr>
          <p:spPr>
            <a:xfrm>
              <a:off x="9391319" y="1332709"/>
              <a:ext cx="259589" cy="385066"/>
            </a:xfrm>
            <a:custGeom>
              <a:avLst/>
              <a:gdLst/>
              <a:ahLst/>
              <a:cxnLst>
                <a:cxn ang="0">
                  <a:pos x="wd2" y="hd2"/>
                </a:cxn>
                <a:cxn ang="5400000">
                  <a:pos x="wd2" y="hd2"/>
                </a:cxn>
                <a:cxn ang="10800000">
                  <a:pos x="wd2" y="hd2"/>
                </a:cxn>
                <a:cxn ang="16200000">
                  <a:pos x="wd2" y="hd2"/>
                </a:cxn>
              </a:cxnLst>
              <a:rect l="0" t="0" r="r" b="b"/>
              <a:pathLst>
                <a:path w="17776" h="21600" extrusionOk="0">
                  <a:moveTo>
                    <a:pt x="15251" y="14228"/>
                  </a:moveTo>
                  <a:cubicBezTo>
                    <a:pt x="10804" y="20195"/>
                    <a:pt x="851" y="21600"/>
                    <a:pt x="851" y="21600"/>
                  </a:cubicBezTo>
                  <a:cubicBezTo>
                    <a:pt x="851" y="21600"/>
                    <a:pt x="-1916" y="13339"/>
                    <a:pt x="2531" y="7372"/>
                  </a:cubicBezTo>
                  <a:cubicBezTo>
                    <a:pt x="6978" y="1405"/>
                    <a:pt x="16931" y="0"/>
                    <a:pt x="16931" y="0"/>
                  </a:cubicBezTo>
                  <a:cubicBezTo>
                    <a:pt x="16931" y="0"/>
                    <a:pt x="19684" y="8261"/>
                    <a:pt x="15251" y="1422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1" name="Shape">
              <a:extLst>
                <a:ext uri="{FF2B5EF4-FFF2-40B4-BE49-F238E27FC236}">
                  <a16:creationId xmlns:a16="http://schemas.microsoft.com/office/drawing/2014/main" id="{C52E2793-97C4-4D98-860A-59634498C7B8}"/>
                </a:ext>
              </a:extLst>
            </p:cNvPr>
            <p:cNvSpPr/>
            <p:nvPr/>
          </p:nvSpPr>
          <p:spPr>
            <a:xfrm>
              <a:off x="9453170" y="904619"/>
              <a:ext cx="263074" cy="247275"/>
            </a:xfrm>
            <a:custGeom>
              <a:avLst/>
              <a:gdLst/>
              <a:ahLst/>
              <a:cxnLst>
                <a:cxn ang="0">
                  <a:pos x="wd2" y="hd2"/>
                </a:cxn>
                <a:cxn ang="5400000">
                  <a:pos x="wd2" y="hd2"/>
                </a:cxn>
                <a:cxn ang="10800000">
                  <a:pos x="wd2" y="hd2"/>
                </a:cxn>
                <a:cxn ang="16200000">
                  <a:pos x="wd2" y="hd2"/>
                </a:cxn>
              </a:cxnLst>
              <a:rect l="0" t="0" r="r" b="b"/>
              <a:pathLst>
                <a:path w="21549" h="19633" extrusionOk="0">
                  <a:moveTo>
                    <a:pt x="15621" y="15246"/>
                  </a:moveTo>
                  <a:cubicBezTo>
                    <a:pt x="9677" y="20616"/>
                    <a:pt x="0" y="19545"/>
                    <a:pt x="0" y="19545"/>
                  </a:cubicBezTo>
                  <a:cubicBezTo>
                    <a:pt x="0" y="19545"/>
                    <a:pt x="-34" y="9757"/>
                    <a:pt x="5928" y="4386"/>
                  </a:cubicBezTo>
                  <a:cubicBezTo>
                    <a:pt x="11872" y="-984"/>
                    <a:pt x="21549" y="87"/>
                    <a:pt x="21549" y="87"/>
                  </a:cubicBezTo>
                  <a:cubicBezTo>
                    <a:pt x="21549" y="87"/>
                    <a:pt x="21566" y="9875"/>
                    <a:pt x="15621" y="1524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2" name="Shape">
              <a:extLst>
                <a:ext uri="{FF2B5EF4-FFF2-40B4-BE49-F238E27FC236}">
                  <a16:creationId xmlns:a16="http://schemas.microsoft.com/office/drawing/2014/main" id="{845CB168-F1F9-4FD1-8DA0-20B14A425F86}"/>
                </a:ext>
              </a:extLst>
            </p:cNvPr>
            <p:cNvSpPr/>
            <p:nvPr/>
          </p:nvSpPr>
          <p:spPr>
            <a:xfrm>
              <a:off x="9164535" y="1418325"/>
              <a:ext cx="128453" cy="258141"/>
            </a:xfrm>
            <a:custGeom>
              <a:avLst/>
              <a:gdLst/>
              <a:ahLst/>
              <a:cxnLst>
                <a:cxn ang="0">
                  <a:pos x="wd2" y="hd2"/>
                </a:cxn>
                <a:cxn ang="5400000">
                  <a:pos x="wd2" y="hd2"/>
                </a:cxn>
                <a:cxn ang="10800000">
                  <a:pos x="wd2" y="hd2"/>
                </a:cxn>
                <a:cxn ang="16200000">
                  <a:pos x="wd2" y="hd2"/>
                </a:cxn>
              </a:cxnLst>
              <a:rect l="0" t="0" r="r" b="b"/>
              <a:pathLst>
                <a:path w="18537" h="21600" extrusionOk="0">
                  <a:moveTo>
                    <a:pt x="18253" y="11803"/>
                  </a:moveTo>
                  <a:cubicBezTo>
                    <a:pt x="16438" y="17767"/>
                    <a:pt x="5966" y="21600"/>
                    <a:pt x="5966" y="21600"/>
                  </a:cubicBezTo>
                  <a:cubicBezTo>
                    <a:pt x="5966" y="21600"/>
                    <a:pt x="-1532" y="15761"/>
                    <a:pt x="283" y="9797"/>
                  </a:cubicBezTo>
                  <a:cubicBezTo>
                    <a:pt x="2098" y="3833"/>
                    <a:pt x="12570" y="0"/>
                    <a:pt x="12570" y="0"/>
                  </a:cubicBezTo>
                  <a:cubicBezTo>
                    <a:pt x="12570" y="0"/>
                    <a:pt x="20068" y="5839"/>
                    <a:pt x="18253" y="1180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3" name="Shape">
              <a:extLst>
                <a:ext uri="{FF2B5EF4-FFF2-40B4-BE49-F238E27FC236}">
                  <a16:creationId xmlns:a16="http://schemas.microsoft.com/office/drawing/2014/main" id="{191CAE64-C4D2-4D4D-B532-6554AE7701CA}"/>
                </a:ext>
              </a:extLst>
            </p:cNvPr>
            <p:cNvSpPr/>
            <p:nvPr/>
          </p:nvSpPr>
          <p:spPr>
            <a:xfrm>
              <a:off x="9288236" y="2017651"/>
              <a:ext cx="130849" cy="253214"/>
            </a:xfrm>
            <a:custGeom>
              <a:avLst/>
              <a:gdLst/>
              <a:ahLst/>
              <a:cxnLst>
                <a:cxn ang="0">
                  <a:pos x="wd2" y="hd2"/>
                </a:cxn>
                <a:cxn ang="5400000">
                  <a:pos x="wd2" y="hd2"/>
                </a:cxn>
                <a:cxn ang="10800000">
                  <a:pos x="wd2" y="hd2"/>
                </a:cxn>
                <a:cxn ang="16200000">
                  <a:pos x="wd2" y="hd2"/>
                </a:cxn>
              </a:cxnLst>
              <a:rect l="0" t="0" r="r" b="b"/>
              <a:pathLst>
                <a:path w="17780" h="21600" extrusionOk="0">
                  <a:moveTo>
                    <a:pt x="17197" y="9330"/>
                  </a:moveTo>
                  <a:cubicBezTo>
                    <a:pt x="19690" y="15301"/>
                    <a:pt x="13387" y="21600"/>
                    <a:pt x="13387" y="21600"/>
                  </a:cubicBezTo>
                  <a:cubicBezTo>
                    <a:pt x="13387" y="21600"/>
                    <a:pt x="3077" y="18222"/>
                    <a:pt x="583" y="12270"/>
                  </a:cubicBezTo>
                  <a:cubicBezTo>
                    <a:pt x="-1910" y="6299"/>
                    <a:pt x="4393" y="0"/>
                    <a:pt x="4393" y="0"/>
                  </a:cubicBezTo>
                  <a:cubicBezTo>
                    <a:pt x="4393" y="0"/>
                    <a:pt x="14731" y="3378"/>
                    <a:pt x="17197" y="933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4" name="Shape">
              <a:extLst>
                <a:ext uri="{FF2B5EF4-FFF2-40B4-BE49-F238E27FC236}">
                  <a16:creationId xmlns:a16="http://schemas.microsoft.com/office/drawing/2014/main" id="{46FA0632-9B36-45ED-B568-336BCFB050F7}"/>
                </a:ext>
              </a:extLst>
            </p:cNvPr>
            <p:cNvSpPr/>
            <p:nvPr/>
          </p:nvSpPr>
          <p:spPr>
            <a:xfrm>
              <a:off x="8875897" y="2103269"/>
              <a:ext cx="174419" cy="337764"/>
            </a:xfrm>
            <a:custGeom>
              <a:avLst/>
              <a:gdLst/>
              <a:ahLst/>
              <a:cxnLst>
                <a:cxn ang="0">
                  <a:pos x="wd2" y="hd2"/>
                </a:cxn>
                <a:cxn ang="5400000">
                  <a:pos x="wd2" y="hd2"/>
                </a:cxn>
                <a:cxn ang="10800000">
                  <a:pos x="wd2" y="hd2"/>
                </a:cxn>
                <a:cxn ang="16200000">
                  <a:pos x="wd2" y="hd2"/>
                </a:cxn>
              </a:cxnLst>
              <a:rect l="0" t="0" r="r" b="b"/>
              <a:pathLst>
                <a:path w="17793" h="21600" extrusionOk="0">
                  <a:moveTo>
                    <a:pt x="17215" y="9335"/>
                  </a:moveTo>
                  <a:cubicBezTo>
                    <a:pt x="19697" y="15303"/>
                    <a:pt x="13387" y="21600"/>
                    <a:pt x="13387" y="21600"/>
                  </a:cubicBezTo>
                  <a:cubicBezTo>
                    <a:pt x="13387" y="21600"/>
                    <a:pt x="3061" y="18233"/>
                    <a:pt x="579" y="12265"/>
                  </a:cubicBezTo>
                  <a:cubicBezTo>
                    <a:pt x="-1903" y="6297"/>
                    <a:pt x="4407" y="0"/>
                    <a:pt x="4407" y="0"/>
                  </a:cubicBezTo>
                  <a:cubicBezTo>
                    <a:pt x="4407" y="0"/>
                    <a:pt x="14733" y="3367"/>
                    <a:pt x="17215" y="93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5" name="Shape">
              <a:extLst>
                <a:ext uri="{FF2B5EF4-FFF2-40B4-BE49-F238E27FC236}">
                  <a16:creationId xmlns:a16="http://schemas.microsoft.com/office/drawing/2014/main" id="{1D7A91B3-327B-43E5-B1EF-E5EB9D6694EC}"/>
                </a:ext>
              </a:extLst>
            </p:cNvPr>
            <p:cNvSpPr/>
            <p:nvPr/>
          </p:nvSpPr>
          <p:spPr>
            <a:xfrm>
              <a:off x="9576871" y="2467144"/>
              <a:ext cx="170135" cy="347180"/>
            </a:xfrm>
            <a:custGeom>
              <a:avLst/>
              <a:gdLst/>
              <a:ahLst/>
              <a:cxnLst>
                <a:cxn ang="0">
                  <a:pos x="wd2" y="hd2"/>
                </a:cxn>
                <a:cxn ang="5400000">
                  <a:pos x="wd2" y="hd2"/>
                </a:cxn>
                <a:cxn ang="10800000">
                  <a:pos x="wd2" y="hd2"/>
                </a:cxn>
                <a:cxn ang="16200000">
                  <a:pos x="wd2" y="hd2"/>
                </a:cxn>
              </a:cxnLst>
              <a:rect l="0" t="0" r="r" b="b"/>
              <a:pathLst>
                <a:path w="19228" h="21600" extrusionOk="0">
                  <a:moveTo>
                    <a:pt x="19086" y="10121"/>
                  </a:moveTo>
                  <a:cubicBezTo>
                    <a:pt x="20414" y="16087"/>
                    <a:pt x="12002" y="21600"/>
                    <a:pt x="12002" y="21600"/>
                  </a:cubicBezTo>
                  <a:cubicBezTo>
                    <a:pt x="12002" y="21600"/>
                    <a:pt x="1470" y="17445"/>
                    <a:pt x="142" y="11479"/>
                  </a:cubicBezTo>
                  <a:cubicBezTo>
                    <a:pt x="-1186" y="5513"/>
                    <a:pt x="7226" y="0"/>
                    <a:pt x="7226" y="0"/>
                  </a:cubicBezTo>
                  <a:cubicBezTo>
                    <a:pt x="7226" y="0"/>
                    <a:pt x="17758" y="4155"/>
                    <a:pt x="19086" y="1012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6" name="Shape">
              <a:extLst>
                <a:ext uri="{FF2B5EF4-FFF2-40B4-BE49-F238E27FC236}">
                  <a16:creationId xmlns:a16="http://schemas.microsoft.com/office/drawing/2014/main" id="{B04E9BF3-92D3-410A-8AF7-CACC9C6461F6}"/>
                </a:ext>
              </a:extLst>
            </p:cNvPr>
            <p:cNvSpPr/>
            <p:nvPr/>
          </p:nvSpPr>
          <p:spPr>
            <a:xfrm>
              <a:off x="9391319" y="2702591"/>
              <a:ext cx="204318" cy="385711"/>
            </a:xfrm>
            <a:custGeom>
              <a:avLst/>
              <a:gdLst/>
              <a:ahLst/>
              <a:cxnLst>
                <a:cxn ang="0">
                  <a:pos x="wd2" y="hd2"/>
                </a:cxn>
                <a:cxn ang="5400000">
                  <a:pos x="wd2" y="hd2"/>
                </a:cxn>
                <a:cxn ang="10800000">
                  <a:pos x="wd2" y="hd2"/>
                </a:cxn>
                <a:cxn ang="16200000">
                  <a:pos x="wd2" y="hd2"/>
                </a:cxn>
              </a:cxnLst>
              <a:rect l="0" t="0" r="r" b="b"/>
              <a:pathLst>
                <a:path w="17531" h="21600" extrusionOk="0">
                  <a:moveTo>
                    <a:pt x="16753" y="9074"/>
                  </a:moveTo>
                  <a:cubicBezTo>
                    <a:pt x="19566" y="15043"/>
                    <a:pt x="13852" y="21600"/>
                    <a:pt x="13852" y="21600"/>
                  </a:cubicBezTo>
                  <a:cubicBezTo>
                    <a:pt x="13852" y="21600"/>
                    <a:pt x="3592" y="18495"/>
                    <a:pt x="779" y="12526"/>
                  </a:cubicBezTo>
                  <a:cubicBezTo>
                    <a:pt x="-2034" y="6557"/>
                    <a:pt x="3680" y="0"/>
                    <a:pt x="3680" y="0"/>
                  </a:cubicBezTo>
                  <a:cubicBezTo>
                    <a:pt x="3680" y="0"/>
                    <a:pt x="13958" y="3105"/>
                    <a:pt x="16753" y="9074"/>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7" name="Shape">
              <a:extLst>
                <a:ext uri="{FF2B5EF4-FFF2-40B4-BE49-F238E27FC236}">
                  <a16:creationId xmlns:a16="http://schemas.microsoft.com/office/drawing/2014/main" id="{D28B0856-A92F-4147-9821-2DC66754E265}"/>
                </a:ext>
              </a:extLst>
            </p:cNvPr>
            <p:cNvSpPr/>
            <p:nvPr/>
          </p:nvSpPr>
          <p:spPr>
            <a:xfrm>
              <a:off x="9185150" y="2467144"/>
              <a:ext cx="174419" cy="337764"/>
            </a:xfrm>
            <a:custGeom>
              <a:avLst/>
              <a:gdLst/>
              <a:ahLst/>
              <a:cxnLst>
                <a:cxn ang="0">
                  <a:pos x="wd2" y="hd2"/>
                </a:cxn>
                <a:cxn ang="5400000">
                  <a:pos x="wd2" y="hd2"/>
                </a:cxn>
                <a:cxn ang="10800000">
                  <a:pos x="wd2" y="hd2"/>
                </a:cxn>
                <a:cxn ang="16200000">
                  <a:pos x="wd2" y="hd2"/>
                </a:cxn>
              </a:cxnLst>
              <a:rect l="0" t="0" r="r" b="b"/>
              <a:pathLst>
                <a:path w="17793" h="21600" extrusionOk="0">
                  <a:moveTo>
                    <a:pt x="17215" y="9335"/>
                  </a:moveTo>
                  <a:cubicBezTo>
                    <a:pt x="19697" y="15303"/>
                    <a:pt x="13387" y="21600"/>
                    <a:pt x="13387" y="21600"/>
                  </a:cubicBezTo>
                  <a:cubicBezTo>
                    <a:pt x="13387" y="21600"/>
                    <a:pt x="3061" y="18233"/>
                    <a:pt x="579" y="12265"/>
                  </a:cubicBezTo>
                  <a:cubicBezTo>
                    <a:pt x="-1903" y="6297"/>
                    <a:pt x="4407" y="0"/>
                    <a:pt x="4407" y="0"/>
                  </a:cubicBezTo>
                  <a:cubicBezTo>
                    <a:pt x="4407" y="0"/>
                    <a:pt x="14733" y="3367"/>
                    <a:pt x="17215" y="93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8" name="Shape">
              <a:extLst>
                <a:ext uri="{FF2B5EF4-FFF2-40B4-BE49-F238E27FC236}">
                  <a16:creationId xmlns:a16="http://schemas.microsoft.com/office/drawing/2014/main" id="{27BFA1C0-D13D-4AF0-8054-9FF9D7691649}"/>
                </a:ext>
              </a:extLst>
            </p:cNvPr>
            <p:cNvSpPr/>
            <p:nvPr/>
          </p:nvSpPr>
          <p:spPr>
            <a:xfrm>
              <a:off x="9721189" y="1418325"/>
              <a:ext cx="349047" cy="185966"/>
            </a:xfrm>
            <a:custGeom>
              <a:avLst/>
              <a:gdLst/>
              <a:ahLst/>
              <a:cxnLst>
                <a:cxn ang="0">
                  <a:pos x="wd2" y="hd2"/>
                </a:cxn>
                <a:cxn ang="5400000">
                  <a:pos x="wd2" y="hd2"/>
                </a:cxn>
                <a:cxn ang="10800000">
                  <a:pos x="wd2" y="hd2"/>
                </a:cxn>
                <a:cxn ang="16200000">
                  <a:pos x="wd2" y="hd2"/>
                </a:cxn>
              </a:cxnLst>
              <a:rect l="0" t="0" r="r" b="b"/>
              <a:pathLst>
                <a:path w="21600" h="18823" extrusionOk="0">
                  <a:moveTo>
                    <a:pt x="11648" y="18608"/>
                  </a:moveTo>
                  <a:cubicBezTo>
                    <a:pt x="5678" y="20211"/>
                    <a:pt x="0" y="12303"/>
                    <a:pt x="0" y="12303"/>
                  </a:cubicBezTo>
                  <a:cubicBezTo>
                    <a:pt x="0" y="12303"/>
                    <a:pt x="3981" y="1817"/>
                    <a:pt x="9952" y="214"/>
                  </a:cubicBezTo>
                  <a:cubicBezTo>
                    <a:pt x="15922" y="-1389"/>
                    <a:pt x="21600" y="6519"/>
                    <a:pt x="21600" y="6519"/>
                  </a:cubicBezTo>
                  <a:cubicBezTo>
                    <a:pt x="21600" y="6519"/>
                    <a:pt x="17607" y="17026"/>
                    <a:pt x="11648" y="1860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9" name="Shape">
              <a:extLst>
                <a:ext uri="{FF2B5EF4-FFF2-40B4-BE49-F238E27FC236}">
                  <a16:creationId xmlns:a16="http://schemas.microsoft.com/office/drawing/2014/main" id="{B4444B22-D20E-42D0-ABF6-A5750DA7CCAD}"/>
                </a:ext>
              </a:extLst>
            </p:cNvPr>
            <p:cNvSpPr/>
            <p:nvPr/>
          </p:nvSpPr>
          <p:spPr>
            <a:xfrm>
              <a:off x="9473787" y="1889224"/>
              <a:ext cx="270909" cy="173866"/>
            </a:xfrm>
            <a:custGeom>
              <a:avLst/>
              <a:gdLst/>
              <a:ahLst/>
              <a:cxnLst>
                <a:cxn ang="0">
                  <a:pos x="wd2" y="hd2"/>
                </a:cxn>
                <a:cxn ang="5400000">
                  <a:pos x="wd2" y="hd2"/>
                </a:cxn>
                <a:cxn ang="10800000">
                  <a:pos x="wd2" y="hd2"/>
                </a:cxn>
                <a:cxn ang="16200000">
                  <a:pos x="wd2" y="hd2"/>
                </a:cxn>
              </a:cxnLst>
              <a:rect l="0" t="0" r="r" b="b"/>
              <a:pathLst>
                <a:path w="21600" h="17320" extrusionOk="0">
                  <a:moveTo>
                    <a:pt x="13447" y="15686"/>
                  </a:moveTo>
                  <a:cubicBezTo>
                    <a:pt x="7479" y="19460"/>
                    <a:pt x="0" y="15515"/>
                    <a:pt x="0" y="15515"/>
                  </a:cubicBezTo>
                  <a:cubicBezTo>
                    <a:pt x="0" y="15515"/>
                    <a:pt x="2186" y="5430"/>
                    <a:pt x="8153" y="1634"/>
                  </a:cubicBezTo>
                  <a:cubicBezTo>
                    <a:pt x="14121" y="-2140"/>
                    <a:pt x="21600" y="1805"/>
                    <a:pt x="21600" y="1805"/>
                  </a:cubicBezTo>
                  <a:cubicBezTo>
                    <a:pt x="21600" y="1805"/>
                    <a:pt x="19414" y="11912"/>
                    <a:pt x="13447" y="1568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0" name="Shape">
              <a:extLst>
                <a:ext uri="{FF2B5EF4-FFF2-40B4-BE49-F238E27FC236}">
                  <a16:creationId xmlns:a16="http://schemas.microsoft.com/office/drawing/2014/main" id="{C77E564F-87F0-4E8C-85FC-B10314C3EE43}"/>
                </a:ext>
              </a:extLst>
            </p:cNvPr>
            <p:cNvSpPr/>
            <p:nvPr/>
          </p:nvSpPr>
          <p:spPr>
            <a:xfrm>
              <a:off x="9453170" y="2274502"/>
              <a:ext cx="301214" cy="157216"/>
            </a:xfrm>
            <a:custGeom>
              <a:avLst/>
              <a:gdLst/>
              <a:ahLst/>
              <a:cxnLst>
                <a:cxn ang="0">
                  <a:pos x="wd2" y="hd2"/>
                </a:cxn>
                <a:cxn ang="5400000">
                  <a:pos x="wd2" y="hd2"/>
                </a:cxn>
                <a:cxn ang="10800000">
                  <a:pos x="wd2" y="hd2"/>
                </a:cxn>
                <a:cxn ang="16200000">
                  <a:pos x="wd2" y="hd2"/>
                </a:cxn>
              </a:cxnLst>
              <a:rect l="0" t="0" r="r" b="b"/>
              <a:pathLst>
                <a:path w="21600" h="20577" extrusionOk="0">
                  <a:moveTo>
                    <a:pt x="10541" y="20557"/>
                  </a:moveTo>
                  <a:cubicBezTo>
                    <a:pt x="4583" y="20024"/>
                    <a:pt x="0" y="9322"/>
                    <a:pt x="0" y="9322"/>
                  </a:cubicBezTo>
                  <a:cubicBezTo>
                    <a:pt x="0" y="9322"/>
                    <a:pt x="5086" y="-511"/>
                    <a:pt x="11059" y="21"/>
                  </a:cubicBezTo>
                  <a:cubicBezTo>
                    <a:pt x="17017" y="554"/>
                    <a:pt x="21600" y="11256"/>
                    <a:pt x="21600" y="11256"/>
                  </a:cubicBezTo>
                  <a:cubicBezTo>
                    <a:pt x="21600" y="11256"/>
                    <a:pt x="16499" y="21089"/>
                    <a:pt x="10541" y="20557"/>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1" name="Shape">
              <a:extLst>
                <a:ext uri="{FF2B5EF4-FFF2-40B4-BE49-F238E27FC236}">
                  <a16:creationId xmlns:a16="http://schemas.microsoft.com/office/drawing/2014/main" id="{6E0B70C2-FE9F-49AF-A568-089B59C2CEA3}"/>
                </a:ext>
              </a:extLst>
            </p:cNvPr>
            <p:cNvSpPr/>
            <p:nvPr/>
          </p:nvSpPr>
          <p:spPr>
            <a:xfrm>
              <a:off x="9638723" y="2959446"/>
              <a:ext cx="277711" cy="169424"/>
            </a:xfrm>
            <a:custGeom>
              <a:avLst/>
              <a:gdLst/>
              <a:ahLst/>
              <a:cxnLst>
                <a:cxn ang="0">
                  <a:pos x="wd2" y="hd2"/>
                </a:cxn>
                <a:cxn ang="5400000">
                  <a:pos x="wd2" y="hd2"/>
                </a:cxn>
                <a:cxn ang="10800000">
                  <a:pos x="wd2" y="hd2"/>
                </a:cxn>
                <a:cxn ang="16200000">
                  <a:pos x="wd2" y="hd2"/>
                </a:cxn>
              </a:cxnLst>
              <a:rect l="0" t="0" r="r" b="b"/>
              <a:pathLst>
                <a:path w="21600" h="17287" extrusionOk="0">
                  <a:moveTo>
                    <a:pt x="8515" y="16015"/>
                  </a:moveTo>
                  <a:cubicBezTo>
                    <a:pt x="2550" y="12586"/>
                    <a:pt x="0" y="2430"/>
                    <a:pt x="0" y="2430"/>
                  </a:cubicBezTo>
                  <a:cubicBezTo>
                    <a:pt x="0" y="2430"/>
                    <a:pt x="7120" y="-2156"/>
                    <a:pt x="13085" y="1273"/>
                  </a:cubicBezTo>
                  <a:cubicBezTo>
                    <a:pt x="19050" y="4702"/>
                    <a:pt x="21600" y="14858"/>
                    <a:pt x="21600" y="14858"/>
                  </a:cubicBezTo>
                  <a:cubicBezTo>
                    <a:pt x="21600" y="14858"/>
                    <a:pt x="14480" y="19444"/>
                    <a:pt x="8515" y="1601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2" name="Shape">
              <a:extLst>
                <a:ext uri="{FF2B5EF4-FFF2-40B4-BE49-F238E27FC236}">
                  <a16:creationId xmlns:a16="http://schemas.microsoft.com/office/drawing/2014/main" id="{2A99F3F5-9AF3-4F2F-AC6A-37F30911FD26}"/>
                </a:ext>
              </a:extLst>
            </p:cNvPr>
            <p:cNvSpPr/>
            <p:nvPr/>
          </p:nvSpPr>
          <p:spPr>
            <a:xfrm>
              <a:off x="9576873" y="2146076"/>
              <a:ext cx="227610" cy="118813"/>
            </a:xfrm>
            <a:custGeom>
              <a:avLst/>
              <a:gdLst/>
              <a:ahLst/>
              <a:cxnLst>
                <a:cxn ang="0">
                  <a:pos x="wd2" y="hd2"/>
                </a:cxn>
                <a:cxn ang="5400000">
                  <a:pos x="wd2" y="hd2"/>
                </a:cxn>
                <a:cxn ang="10800000">
                  <a:pos x="wd2" y="hd2"/>
                </a:cxn>
                <a:cxn ang="16200000">
                  <a:pos x="wd2" y="hd2"/>
                </a:cxn>
              </a:cxnLst>
              <a:rect l="0" t="0" r="r" b="b"/>
              <a:pathLst>
                <a:path w="21600" h="20601" extrusionOk="0">
                  <a:moveTo>
                    <a:pt x="10546" y="20580"/>
                  </a:moveTo>
                  <a:cubicBezTo>
                    <a:pt x="4578" y="20061"/>
                    <a:pt x="0" y="9335"/>
                    <a:pt x="0" y="9335"/>
                  </a:cubicBezTo>
                  <a:cubicBezTo>
                    <a:pt x="0" y="9335"/>
                    <a:pt x="5087" y="-500"/>
                    <a:pt x="11054" y="20"/>
                  </a:cubicBezTo>
                  <a:cubicBezTo>
                    <a:pt x="17022" y="539"/>
                    <a:pt x="21600" y="11265"/>
                    <a:pt x="21600" y="11265"/>
                  </a:cubicBezTo>
                  <a:cubicBezTo>
                    <a:pt x="21600" y="11265"/>
                    <a:pt x="16513" y="21100"/>
                    <a:pt x="10546" y="2058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3" name="Shape">
              <a:extLst>
                <a:ext uri="{FF2B5EF4-FFF2-40B4-BE49-F238E27FC236}">
                  <a16:creationId xmlns:a16="http://schemas.microsoft.com/office/drawing/2014/main" id="{10B34833-E386-42E2-9DE0-07F533C8F97F}"/>
                </a:ext>
              </a:extLst>
            </p:cNvPr>
            <p:cNvSpPr/>
            <p:nvPr/>
          </p:nvSpPr>
          <p:spPr>
            <a:xfrm>
              <a:off x="9679955" y="1717987"/>
              <a:ext cx="321212" cy="201406"/>
            </a:xfrm>
            <a:custGeom>
              <a:avLst/>
              <a:gdLst/>
              <a:ahLst/>
              <a:cxnLst>
                <a:cxn ang="0">
                  <a:pos x="wd2" y="hd2"/>
                </a:cxn>
                <a:cxn ang="5400000">
                  <a:pos x="wd2" y="hd2"/>
                </a:cxn>
                <a:cxn ang="10800000">
                  <a:pos x="wd2" y="hd2"/>
                </a:cxn>
                <a:cxn ang="16200000">
                  <a:pos x="wd2" y="hd2"/>
                </a:cxn>
              </a:cxnLst>
              <a:rect l="0" t="0" r="r" b="b"/>
              <a:pathLst>
                <a:path w="21600" h="17283" extrusionOk="0">
                  <a:moveTo>
                    <a:pt x="8318" y="15818"/>
                  </a:moveTo>
                  <a:cubicBezTo>
                    <a:pt x="2357" y="12199"/>
                    <a:pt x="0" y="2079"/>
                    <a:pt x="0" y="2079"/>
                  </a:cubicBezTo>
                  <a:cubicBezTo>
                    <a:pt x="0" y="2079"/>
                    <a:pt x="7320" y="-2164"/>
                    <a:pt x="13282" y="1473"/>
                  </a:cubicBezTo>
                  <a:cubicBezTo>
                    <a:pt x="19243" y="5091"/>
                    <a:pt x="21600" y="15212"/>
                    <a:pt x="21600" y="15212"/>
                  </a:cubicBezTo>
                  <a:cubicBezTo>
                    <a:pt x="21600" y="15212"/>
                    <a:pt x="14294" y="19436"/>
                    <a:pt x="8318" y="1581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4" name="Shape">
              <a:extLst>
                <a:ext uri="{FF2B5EF4-FFF2-40B4-BE49-F238E27FC236}">
                  <a16:creationId xmlns:a16="http://schemas.microsoft.com/office/drawing/2014/main" id="{E5A1C78B-C3DC-4860-AC29-967B40F868E0}"/>
                </a:ext>
              </a:extLst>
            </p:cNvPr>
            <p:cNvSpPr/>
            <p:nvPr/>
          </p:nvSpPr>
          <p:spPr>
            <a:xfrm>
              <a:off x="9226386" y="1033047"/>
              <a:ext cx="214935" cy="381641"/>
            </a:xfrm>
            <a:custGeom>
              <a:avLst/>
              <a:gdLst/>
              <a:ahLst/>
              <a:cxnLst>
                <a:cxn ang="0">
                  <a:pos x="wd2" y="hd2"/>
                </a:cxn>
                <a:cxn ang="5400000">
                  <a:pos x="wd2" y="hd2"/>
                </a:cxn>
                <a:cxn ang="10800000">
                  <a:pos x="wd2" y="hd2"/>
                </a:cxn>
                <a:cxn ang="16200000">
                  <a:pos x="wd2" y="hd2"/>
                </a:cxn>
              </a:cxnLst>
              <a:rect l="0" t="0" r="r" b="b"/>
              <a:pathLst>
                <a:path w="17295" h="21600" extrusionOk="0">
                  <a:moveTo>
                    <a:pt x="16064" y="8553"/>
                  </a:moveTo>
                  <a:cubicBezTo>
                    <a:pt x="19448" y="14513"/>
                    <a:pt x="14786" y="21600"/>
                    <a:pt x="14786" y="21600"/>
                  </a:cubicBezTo>
                  <a:cubicBezTo>
                    <a:pt x="14786" y="21600"/>
                    <a:pt x="4633" y="19020"/>
                    <a:pt x="1232" y="13047"/>
                  </a:cubicBezTo>
                  <a:cubicBezTo>
                    <a:pt x="-2152" y="7087"/>
                    <a:pt x="2510" y="0"/>
                    <a:pt x="2510" y="0"/>
                  </a:cubicBezTo>
                  <a:cubicBezTo>
                    <a:pt x="2510" y="0"/>
                    <a:pt x="12663" y="2580"/>
                    <a:pt x="16064" y="855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5" name="Shape">
              <a:extLst>
                <a:ext uri="{FF2B5EF4-FFF2-40B4-BE49-F238E27FC236}">
                  <a16:creationId xmlns:a16="http://schemas.microsoft.com/office/drawing/2014/main" id="{0AE8AAC0-9AF3-4410-863F-A8376263B7C6}"/>
                </a:ext>
              </a:extLst>
            </p:cNvPr>
            <p:cNvSpPr/>
            <p:nvPr/>
          </p:nvSpPr>
          <p:spPr>
            <a:xfrm>
              <a:off x="9020217" y="1803607"/>
              <a:ext cx="315440" cy="170421"/>
            </a:xfrm>
            <a:custGeom>
              <a:avLst/>
              <a:gdLst/>
              <a:ahLst/>
              <a:cxnLst>
                <a:cxn ang="0">
                  <a:pos x="wd2" y="hd2"/>
                </a:cxn>
                <a:cxn ang="5400000">
                  <a:pos x="wd2" y="hd2"/>
                </a:cxn>
                <a:cxn ang="10800000">
                  <a:pos x="wd2" y="hd2"/>
                </a:cxn>
                <a:cxn ang="16200000">
                  <a:pos x="wd2" y="hd2"/>
                </a:cxn>
              </a:cxnLst>
              <a:rect l="0" t="0" r="r" b="b"/>
              <a:pathLst>
                <a:path w="21600" h="18354" extrusionOk="0">
                  <a:moveTo>
                    <a:pt x="11887" y="336"/>
                  </a:moveTo>
                  <a:cubicBezTo>
                    <a:pt x="17859" y="2296"/>
                    <a:pt x="21600" y="12739"/>
                    <a:pt x="21600" y="12739"/>
                  </a:cubicBezTo>
                  <a:cubicBezTo>
                    <a:pt x="21600" y="12739"/>
                    <a:pt x="15671" y="19977"/>
                    <a:pt x="9713" y="18018"/>
                  </a:cubicBezTo>
                  <a:cubicBezTo>
                    <a:pt x="3741" y="16058"/>
                    <a:pt x="0" y="5615"/>
                    <a:pt x="0" y="5615"/>
                  </a:cubicBezTo>
                  <a:cubicBezTo>
                    <a:pt x="0" y="5615"/>
                    <a:pt x="5929" y="-1623"/>
                    <a:pt x="11887" y="33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6" name="Shape">
              <a:extLst>
                <a:ext uri="{FF2B5EF4-FFF2-40B4-BE49-F238E27FC236}">
                  <a16:creationId xmlns:a16="http://schemas.microsoft.com/office/drawing/2014/main" id="{0C972D8E-E893-48EE-BE49-4249DBCEFD7E}"/>
                </a:ext>
              </a:extLst>
            </p:cNvPr>
            <p:cNvSpPr/>
            <p:nvPr/>
          </p:nvSpPr>
          <p:spPr>
            <a:xfrm>
              <a:off x="9040834" y="2253100"/>
              <a:ext cx="315440" cy="170421"/>
            </a:xfrm>
            <a:custGeom>
              <a:avLst/>
              <a:gdLst/>
              <a:ahLst/>
              <a:cxnLst>
                <a:cxn ang="0">
                  <a:pos x="wd2" y="hd2"/>
                </a:cxn>
                <a:cxn ang="5400000">
                  <a:pos x="wd2" y="hd2"/>
                </a:cxn>
                <a:cxn ang="10800000">
                  <a:pos x="wd2" y="hd2"/>
                </a:cxn>
                <a:cxn ang="16200000">
                  <a:pos x="wd2" y="hd2"/>
                </a:cxn>
              </a:cxnLst>
              <a:rect l="0" t="0" r="r" b="b"/>
              <a:pathLst>
                <a:path w="21600" h="18354" extrusionOk="0">
                  <a:moveTo>
                    <a:pt x="11887" y="336"/>
                  </a:moveTo>
                  <a:cubicBezTo>
                    <a:pt x="17859" y="2296"/>
                    <a:pt x="21600" y="12739"/>
                    <a:pt x="21600" y="12739"/>
                  </a:cubicBezTo>
                  <a:cubicBezTo>
                    <a:pt x="21600" y="12739"/>
                    <a:pt x="15671" y="19977"/>
                    <a:pt x="9713" y="18018"/>
                  </a:cubicBezTo>
                  <a:cubicBezTo>
                    <a:pt x="3741" y="16058"/>
                    <a:pt x="0" y="5615"/>
                    <a:pt x="0" y="5615"/>
                  </a:cubicBezTo>
                  <a:cubicBezTo>
                    <a:pt x="0" y="5615"/>
                    <a:pt x="5915" y="-1623"/>
                    <a:pt x="11887" y="33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7" name="Shape">
              <a:extLst>
                <a:ext uri="{FF2B5EF4-FFF2-40B4-BE49-F238E27FC236}">
                  <a16:creationId xmlns:a16="http://schemas.microsoft.com/office/drawing/2014/main" id="{A84B6D9C-CAF3-451F-A079-065BBBA0E2F2}"/>
                </a:ext>
              </a:extLst>
            </p:cNvPr>
            <p:cNvSpPr/>
            <p:nvPr/>
          </p:nvSpPr>
          <p:spPr>
            <a:xfrm>
              <a:off x="8607880" y="2424334"/>
              <a:ext cx="385537" cy="203079"/>
            </a:xfrm>
            <a:custGeom>
              <a:avLst/>
              <a:gdLst/>
              <a:ahLst/>
              <a:cxnLst>
                <a:cxn ang="0">
                  <a:pos x="wd2" y="hd2"/>
                </a:cxn>
                <a:cxn ang="5400000">
                  <a:pos x="wd2" y="hd2"/>
                </a:cxn>
                <a:cxn ang="10800000">
                  <a:pos x="wd2" y="hd2"/>
                </a:cxn>
                <a:cxn ang="16200000">
                  <a:pos x="wd2" y="hd2"/>
                </a:cxn>
              </a:cxnLst>
              <a:rect l="0" t="0" r="r" b="b"/>
              <a:pathLst>
                <a:path w="21600" h="19388" extrusionOk="0">
                  <a:moveTo>
                    <a:pt x="10165" y="120"/>
                  </a:moveTo>
                  <a:cubicBezTo>
                    <a:pt x="16136" y="-1106"/>
                    <a:pt x="21600" y="7456"/>
                    <a:pt x="21600" y="7456"/>
                  </a:cubicBezTo>
                  <a:cubicBezTo>
                    <a:pt x="21600" y="7456"/>
                    <a:pt x="17395" y="18042"/>
                    <a:pt x="11435" y="19268"/>
                  </a:cubicBezTo>
                  <a:cubicBezTo>
                    <a:pt x="5464" y="20494"/>
                    <a:pt x="0" y="11932"/>
                    <a:pt x="0" y="11932"/>
                  </a:cubicBezTo>
                  <a:cubicBezTo>
                    <a:pt x="0" y="11932"/>
                    <a:pt x="4204" y="1346"/>
                    <a:pt x="10165" y="12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8" name="Shape">
              <a:extLst>
                <a:ext uri="{FF2B5EF4-FFF2-40B4-BE49-F238E27FC236}">
                  <a16:creationId xmlns:a16="http://schemas.microsoft.com/office/drawing/2014/main" id="{9B6F26E5-E667-42DE-8ACF-386A5CB8D836}"/>
                </a:ext>
              </a:extLst>
            </p:cNvPr>
            <p:cNvSpPr/>
            <p:nvPr/>
          </p:nvSpPr>
          <p:spPr>
            <a:xfrm>
              <a:off x="8917131" y="2809615"/>
              <a:ext cx="304307" cy="257858"/>
            </a:xfrm>
            <a:custGeom>
              <a:avLst/>
              <a:gdLst/>
              <a:ahLst/>
              <a:cxnLst>
                <a:cxn ang="0">
                  <a:pos x="wd2" y="hd2"/>
                </a:cxn>
                <a:cxn ang="5400000">
                  <a:pos x="wd2" y="hd2"/>
                </a:cxn>
                <a:cxn ang="10800000">
                  <a:pos x="wd2" y="hd2"/>
                </a:cxn>
                <a:cxn ang="16200000">
                  <a:pos x="wd2" y="hd2"/>
                </a:cxn>
              </a:cxnLst>
              <a:rect l="0" t="0" r="r" b="b"/>
              <a:pathLst>
                <a:path w="21600" h="18774" extrusionOk="0">
                  <a:moveTo>
                    <a:pt x="6512" y="3621"/>
                  </a:moveTo>
                  <a:cubicBezTo>
                    <a:pt x="12483" y="-1413"/>
                    <a:pt x="21600" y="270"/>
                    <a:pt x="21600" y="270"/>
                  </a:cubicBezTo>
                  <a:cubicBezTo>
                    <a:pt x="21600" y="270"/>
                    <a:pt x="21059" y="10119"/>
                    <a:pt x="15088" y="15153"/>
                  </a:cubicBezTo>
                  <a:cubicBezTo>
                    <a:pt x="9117" y="20187"/>
                    <a:pt x="0" y="18504"/>
                    <a:pt x="0" y="18504"/>
                  </a:cubicBezTo>
                  <a:cubicBezTo>
                    <a:pt x="0" y="18504"/>
                    <a:pt x="542" y="8655"/>
                    <a:pt x="6512" y="362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9" name="Shape">
              <a:extLst>
                <a:ext uri="{FF2B5EF4-FFF2-40B4-BE49-F238E27FC236}">
                  <a16:creationId xmlns:a16="http://schemas.microsoft.com/office/drawing/2014/main" id="{2BD3378B-3AB1-446C-A3FE-EE8DC916E39F}"/>
                </a:ext>
              </a:extLst>
            </p:cNvPr>
            <p:cNvSpPr/>
            <p:nvPr/>
          </p:nvSpPr>
          <p:spPr>
            <a:xfrm>
              <a:off x="9329470" y="669172"/>
              <a:ext cx="174643" cy="310364"/>
            </a:xfrm>
            <a:custGeom>
              <a:avLst/>
              <a:gdLst/>
              <a:ahLst/>
              <a:cxnLst>
                <a:cxn ang="0">
                  <a:pos x="wd2" y="hd2"/>
                </a:cxn>
                <a:cxn ang="5400000">
                  <a:pos x="wd2" y="hd2"/>
                </a:cxn>
                <a:cxn ang="10800000">
                  <a:pos x="wd2" y="hd2"/>
                </a:cxn>
                <a:cxn ang="16200000">
                  <a:pos x="wd2" y="hd2"/>
                </a:cxn>
              </a:cxnLst>
              <a:rect l="0" t="0" r="r" b="b"/>
              <a:pathLst>
                <a:path w="17294" h="21600" extrusionOk="0">
                  <a:moveTo>
                    <a:pt x="16058" y="8551"/>
                  </a:moveTo>
                  <a:cubicBezTo>
                    <a:pt x="19447" y="14509"/>
                    <a:pt x="14792" y="21600"/>
                    <a:pt x="14792" y="21600"/>
                  </a:cubicBezTo>
                  <a:cubicBezTo>
                    <a:pt x="14792" y="21600"/>
                    <a:pt x="4625" y="19008"/>
                    <a:pt x="1236" y="13049"/>
                  </a:cubicBezTo>
                  <a:cubicBezTo>
                    <a:pt x="-2153" y="7091"/>
                    <a:pt x="2502" y="0"/>
                    <a:pt x="2502" y="0"/>
                  </a:cubicBezTo>
                  <a:cubicBezTo>
                    <a:pt x="2502" y="0"/>
                    <a:pt x="12669" y="2592"/>
                    <a:pt x="16058" y="855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0" name="Shape">
              <a:extLst>
                <a:ext uri="{FF2B5EF4-FFF2-40B4-BE49-F238E27FC236}">
                  <a16:creationId xmlns:a16="http://schemas.microsoft.com/office/drawing/2014/main" id="{90BD2374-26B7-4064-B496-FB367C53892A}"/>
                </a:ext>
              </a:extLst>
            </p:cNvPr>
            <p:cNvSpPr/>
            <p:nvPr/>
          </p:nvSpPr>
          <p:spPr>
            <a:xfrm>
              <a:off x="8875899" y="1589562"/>
              <a:ext cx="320798" cy="169594"/>
            </a:xfrm>
            <a:custGeom>
              <a:avLst/>
              <a:gdLst/>
              <a:ahLst/>
              <a:cxnLst>
                <a:cxn ang="0">
                  <a:pos x="wd2" y="hd2"/>
                </a:cxn>
                <a:cxn ang="5400000">
                  <a:pos x="wd2" y="hd2"/>
                </a:cxn>
                <a:cxn ang="10800000">
                  <a:pos x="wd2" y="hd2"/>
                </a:cxn>
                <a:cxn ang="16200000">
                  <a:pos x="wd2" y="hd2"/>
                </a:cxn>
              </a:cxnLst>
              <a:rect l="0" t="0" r="r" b="b"/>
              <a:pathLst>
                <a:path w="21600" h="19186" extrusionOk="0">
                  <a:moveTo>
                    <a:pt x="11508" y="149"/>
                  </a:moveTo>
                  <a:cubicBezTo>
                    <a:pt x="17477" y="1505"/>
                    <a:pt x="21600" y="12063"/>
                    <a:pt x="21600" y="12063"/>
                  </a:cubicBezTo>
                  <a:cubicBezTo>
                    <a:pt x="21600" y="12063"/>
                    <a:pt x="16061" y="20393"/>
                    <a:pt x="10092" y="19037"/>
                  </a:cubicBezTo>
                  <a:cubicBezTo>
                    <a:pt x="4123" y="17681"/>
                    <a:pt x="0" y="7123"/>
                    <a:pt x="0" y="7123"/>
                  </a:cubicBezTo>
                  <a:cubicBezTo>
                    <a:pt x="0" y="7123"/>
                    <a:pt x="5539" y="-1207"/>
                    <a:pt x="11508" y="14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1" name="Shape">
              <a:extLst>
                <a:ext uri="{FF2B5EF4-FFF2-40B4-BE49-F238E27FC236}">
                  <a16:creationId xmlns:a16="http://schemas.microsoft.com/office/drawing/2014/main" id="{DE2F296C-1816-4ADA-9E59-D68C0F9ECE23}"/>
                </a:ext>
              </a:extLst>
            </p:cNvPr>
            <p:cNvSpPr/>
            <p:nvPr/>
          </p:nvSpPr>
          <p:spPr>
            <a:xfrm>
              <a:off x="9700574" y="1075856"/>
              <a:ext cx="162422" cy="335193"/>
            </a:xfrm>
            <a:custGeom>
              <a:avLst/>
              <a:gdLst/>
              <a:ahLst/>
              <a:cxnLst>
                <a:cxn ang="0">
                  <a:pos x="wd2" y="hd2"/>
                </a:cxn>
                <a:cxn ang="5400000">
                  <a:pos x="wd2" y="hd2"/>
                </a:cxn>
                <a:cxn ang="10800000">
                  <a:pos x="wd2" y="hd2"/>
                </a:cxn>
                <a:cxn ang="16200000">
                  <a:pos x="wd2" y="hd2"/>
                </a:cxn>
              </a:cxnLst>
              <a:rect l="0" t="0" r="r" b="b"/>
              <a:pathLst>
                <a:path w="20282" h="21600" extrusionOk="0">
                  <a:moveTo>
                    <a:pt x="20246" y="11131"/>
                  </a:moveTo>
                  <a:cubicBezTo>
                    <a:pt x="19551" y="17103"/>
                    <a:pt x="8892" y="21600"/>
                    <a:pt x="8892" y="21600"/>
                  </a:cubicBezTo>
                  <a:cubicBezTo>
                    <a:pt x="8892" y="21600"/>
                    <a:pt x="-659" y="16428"/>
                    <a:pt x="36" y="10469"/>
                  </a:cubicBezTo>
                  <a:cubicBezTo>
                    <a:pt x="731" y="4497"/>
                    <a:pt x="11390" y="0"/>
                    <a:pt x="11390" y="0"/>
                  </a:cubicBezTo>
                  <a:cubicBezTo>
                    <a:pt x="11390" y="0"/>
                    <a:pt x="20941" y="5159"/>
                    <a:pt x="20246" y="1113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2" name="Shape">
              <a:extLst>
                <a:ext uri="{FF2B5EF4-FFF2-40B4-BE49-F238E27FC236}">
                  <a16:creationId xmlns:a16="http://schemas.microsoft.com/office/drawing/2014/main" id="{BD683533-33B0-4370-8975-6AC6870DCC77}"/>
                </a:ext>
              </a:extLst>
            </p:cNvPr>
            <p:cNvSpPr/>
            <p:nvPr/>
          </p:nvSpPr>
          <p:spPr>
            <a:xfrm>
              <a:off x="9721189" y="2723996"/>
              <a:ext cx="194566" cy="214287"/>
            </a:xfrm>
            <a:custGeom>
              <a:avLst/>
              <a:gdLst/>
              <a:ahLst/>
              <a:cxnLst>
                <a:cxn ang="0">
                  <a:pos x="wd2" y="hd2"/>
                </a:cxn>
                <a:cxn ang="5400000">
                  <a:pos x="wd2" y="hd2"/>
                </a:cxn>
                <a:cxn ang="10800000">
                  <a:pos x="wd2" y="hd2"/>
                </a:cxn>
                <a:cxn ang="16200000">
                  <a:pos x="wd2" y="hd2"/>
                </a:cxn>
              </a:cxnLst>
              <a:rect l="0" t="0" r="r" b="b"/>
              <a:pathLst>
                <a:path w="19965" h="21138" extrusionOk="0">
                  <a:moveTo>
                    <a:pt x="15282" y="15541"/>
                  </a:moveTo>
                  <a:cubicBezTo>
                    <a:pt x="9802" y="21369"/>
                    <a:pt x="49" y="21137"/>
                    <a:pt x="49" y="21137"/>
                  </a:cubicBezTo>
                  <a:cubicBezTo>
                    <a:pt x="49" y="21137"/>
                    <a:pt x="-818" y="11445"/>
                    <a:pt x="4682" y="5597"/>
                  </a:cubicBezTo>
                  <a:cubicBezTo>
                    <a:pt x="10162" y="-231"/>
                    <a:pt x="19915" y="1"/>
                    <a:pt x="19915" y="1"/>
                  </a:cubicBezTo>
                  <a:cubicBezTo>
                    <a:pt x="19915" y="1"/>
                    <a:pt x="20782" y="9693"/>
                    <a:pt x="15282" y="1554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3" name="Shape">
              <a:extLst>
                <a:ext uri="{FF2B5EF4-FFF2-40B4-BE49-F238E27FC236}">
                  <a16:creationId xmlns:a16="http://schemas.microsoft.com/office/drawing/2014/main" id="{153A51B4-1AD0-4743-9EF7-D0348464B1FD}"/>
                </a:ext>
              </a:extLst>
            </p:cNvPr>
            <p:cNvSpPr/>
            <p:nvPr/>
          </p:nvSpPr>
          <p:spPr>
            <a:xfrm>
              <a:off x="8752198"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7" y="3946"/>
                  </a:cubicBezTo>
                  <a:cubicBezTo>
                    <a:pt x="6201" y="3490"/>
                    <a:pt x="6048" y="3254"/>
                    <a:pt x="5887"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2"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3"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3"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4" name="Shape">
              <a:extLst>
                <a:ext uri="{FF2B5EF4-FFF2-40B4-BE49-F238E27FC236}">
                  <a16:creationId xmlns:a16="http://schemas.microsoft.com/office/drawing/2014/main" id="{8832891D-3121-46CF-AC34-24AD4305C8D2}"/>
                </a:ext>
              </a:extLst>
            </p:cNvPr>
            <p:cNvSpPr/>
            <p:nvPr/>
          </p:nvSpPr>
          <p:spPr>
            <a:xfrm>
              <a:off x="8793432" y="4179497"/>
              <a:ext cx="1234540"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7" y="19249"/>
                  </a:lnTo>
                  <a:lnTo>
                    <a:pt x="19558" y="21600"/>
                  </a:lnTo>
                  <a:lnTo>
                    <a:pt x="2045" y="21600"/>
                  </a:lnTo>
                  <a:lnTo>
                    <a:pt x="1923"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r>
                <a:rPr lang="en-US" sz="3600" b="1" dirty="0">
                  <a:solidFill>
                    <a:srgbClr val="FFFFFF"/>
                  </a:solidFill>
                  <a:effectLst>
                    <a:outerShdw blurRad="38100" dist="12700" dir="5400000" rotWithShape="0">
                      <a:srgbClr val="000000">
                        <a:alpha val="50000"/>
                      </a:srgbClr>
                    </a:outerShdw>
                  </a:effectLst>
                  <a:latin typeface="Gilroy"/>
                </a:rPr>
                <a:t>04</a:t>
              </a:r>
              <a:endParaRPr sz="3600" b="1" dirty="0">
                <a:solidFill>
                  <a:srgbClr val="FFFFFF"/>
                </a:solidFill>
                <a:effectLst>
                  <a:outerShdw blurRad="38100" dist="12700" dir="5400000" rotWithShape="0">
                    <a:srgbClr val="000000">
                      <a:alpha val="50000"/>
                    </a:srgbClr>
                  </a:outerShdw>
                </a:effectLst>
                <a:latin typeface="Gilroy"/>
              </a:endParaRPr>
            </a:p>
          </p:txBody>
        </p:sp>
        <p:sp>
          <p:nvSpPr>
            <p:cNvPr id="105" name="Shape">
              <a:extLst>
                <a:ext uri="{FF2B5EF4-FFF2-40B4-BE49-F238E27FC236}">
                  <a16:creationId xmlns:a16="http://schemas.microsoft.com/office/drawing/2014/main" id="{CBCD5BB4-6A6F-44A2-9CDF-BEB4254AF4ED}"/>
                </a:ext>
              </a:extLst>
            </p:cNvPr>
            <p:cNvSpPr/>
            <p:nvPr/>
          </p:nvSpPr>
          <p:spPr>
            <a:xfrm>
              <a:off x="8710963" y="3879835"/>
              <a:ext cx="1398237"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grpSp>
      <p:grpSp>
        <p:nvGrpSpPr>
          <p:cNvPr id="109" name="Gruppieren 108">
            <a:extLst>
              <a:ext uri="{FF2B5EF4-FFF2-40B4-BE49-F238E27FC236}">
                <a16:creationId xmlns:a16="http://schemas.microsoft.com/office/drawing/2014/main" id="{F1F5BAA5-8492-49BA-BF7B-98196286349B}"/>
              </a:ext>
            </a:extLst>
          </p:cNvPr>
          <p:cNvGrpSpPr/>
          <p:nvPr/>
        </p:nvGrpSpPr>
        <p:grpSpPr>
          <a:xfrm>
            <a:off x="10119004" y="1285337"/>
            <a:ext cx="150813" cy="160167"/>
            <a:chOff x="1445418" y="1046162"/>
            <a:chExt cx="150813" cy="160167"/>
          </a:xfrm>
        </p:grpSpPr>
        <p:sp>
          <p:nvSpPr>
            <p:cNvPr id="110" name="Freeform 32">
              <a:extLst>
                <a:ext uri="{FF2B5EF4-FFF2-40B4-BE49-F238E27FC236}">
                  <a16:creationId xmlns:a16="http://schemas.microsoft.com/office/drawing/2014/main" id="{518AE580-CF8A-4BC0-A165-285DE7FED101}"/>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11" name="Freeform 33">
              <a:extLst>
                <a:ext uri="{FF2B5EF4-FFF2-40B4-BE49-F238E27FC236}">
                  <a16:creationId xmlns:a16="http://schemas.microsoft.com/office/drawing/2014/main" id="{BA42A906-28B0-4050-A197-CA246FF2C416}"/>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grpSp>
        <p:nvGrpSpPr>
          <p:cNvPr id="112" name="Gruppieren 111">
            <a:extLst>
              <a:ext uri="{FF2B5EF4-FFF2-40B4-BE49-F238E27FC236}">
                <a16:creationId xmlns:a16="http://schemas.microsoft.com/office/drawing/2014/main" id="{DC88DC4B-23B2-40BE-B10D-4CBFAC908DF1}"/>
              </a:ext>
            </a:extLst>
          </p:cNvPr>
          <p:cNvGrpSpPr/>
          <p:nvPr/>
        </p:nvGrpSpPr>
        <p:grpSpPr>
          <a:xfrm>
            <a:off x="10655137" y="636349"/>
            <a:ext cx="150813" cy="160167"/>
            <a:chOff x="1445418" y="1046162"/>
            <a:chExt cx="150813" cy="160167"/>
          </a:xfrm>
        </p:grpSpPr>
        <p:sp>
          <p:nvSpPr>
            <p:cNvPr id="113" name="Freeform 32">
              <a:extLst>
                <a:ext uri="{FF2B5EF4-FFF2-40B4-BE49-F238E27FC236}">
                  <a16:creationId xmlns:a16="http://schemas.microsoft.com/office/drawing/2014/main" id="{61D06511-03B1-41B0-AACA-8FF5084EC3E5}"/>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14" name="Freeform 33">
              <a:extLst>
                <a:ext uri="{FF2B5EF4-FFF2-40B4-BE49-F238E27FC236}">
                  <a16:creationId xmlns:a16="http://schemas.microsoft.com/office/drawing/2014/main" id="{CE0BC981-94BA-4FF2-88DB-FB53131F1A49}"/>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grpSp>
        <p:nvGrpSpPr>
          <p:cNvPr id="115" name="Gruppieren 114">
            <a:extLst>
              <a:ext uri="{FF2B5EF4-FFF2-40B4-BE49-F238E27FC236}">
                <a16:creationId xmlns:a16="http://schemas.microsoft.com/office/drawing/2014/main" id="{95C2A0B4-E186-44D1-A5C6-AA3340B925F0}"/>
              </a:ext>
            </a:extLst>
          </p:cNvPr>
          <p:cNvGrpSpPr/>
          <p:nvPr/>
        </p:nvGrpSpPr>
        <p:grpSpPr>
          <a:xfrm>
            <a:off x="10575880" y="1939943"/>
            <a:ext cx="150813" cy="160167"/>
            <a:chOff x="1445418" y="1046162"/>
            <a:chExt cx="150813" cy="160167"/>
          </a:xfrm>
        </p:grpSpPr>
        <p:sp>
          <p:nvSpPr>
            <p:cNvPr id="116" name="Freeform 32">
              <a:extLst>
                <a:ext uri="{FF2B5EF4-FFF2-40B4-BE49-F238E27FC236}">
                  <a16:creationId xmlns:a16="http://schemas.microsoft.com/office/drawing/2014/main" id="{C9A46F55-59B2-4E2F-8A0E-F8232C2A62B9}"/>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17" name="Freeform 33">
              <a:extLst>
                <a:ext uri="{FF2B5EF4-FFF2-40B4-BE49-F238E27FC236}">
                  <a16:creationId xmlns:a16="http://schemas.microsoft.com/office/drawing/2014/main" id="{A27A2A34-272F-4BD3-AE60-681DD33BC494}"/>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spTree>
    <p:extLst>
      <p:ext uri="{BB962C8B-B14F-4D97-AF65-F5344CB8AC3E}">
        <p14:creationId xmlns:p14="http://schemas.microsoft.com/office/powerpoint/2010/main" val="58287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BB Master">
  <a:themeElements>
    <a:clrScheme name="Custom 3">
      <a:dk1>
        <a:sysClr val="windowText" lastClr="000000"/>
      </a:dk1>
      <a:lt1>
        <a:sysClr val="window" lastClr="FFFFFF"/>
      </a:lt1>
      <a:dk2>
        <a:srgbClr val="455F51"/>
      </a:dk2>
      <a:lt2>
        <a:srgbClr val="E3DED1"/>
      </a:lt2>
      <a:accent1>
        <a:srgbClr val="549E39"/>
      </a:accent1>
      <a:accent2>
        <a:srgbClr val="8AB833"/>
      </a:accent2>
      <a:accent3>
        <a:srgbClr val="A5A5A5"/>
      </a:accent3>
      <a:accent4>
        <a:srgbClr val="029676"/>
      </a:accent4>
      <a:accent5>
        <a:srgbClr val="4AB5C4"/>
      </a:accent5>
      <a:accent6>
        <a:srgbClr val="0989B1"/>
      </a:accent6>
      <a:hlink>
        <a:srgbClr val="6B9F25"/>
      </a:hlink>
      <a:folHlink>
        <a:srgbClr val="BA6906"/>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Presentation4" id="{AB123FCC-75BF-413D-9ADE-5DE1BC5101C9}" vid="{30A3DC37-1BE1-4015-B67A-9AB1D23BAC10}"/>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19C105D7E31046BC4F809853EC8C0E" ma:contentTypeVersion="2" ma:contentTypeDescription="Create a new document." ma:contentTypeScope="" ma:versionID="d716a3f565354e7b8f8ab918d26de2b9">
  <xsd:schema xmlns:xsd="http://www.w3.org/2001/XMLSchema" xmlns:xs="http://www.w3.org/2001/XMLSchema" xmlns:p="http://schemas.microsoft.com/office/2006/metadata/properties" xmlns:ns2="dcd3b7ff-f528-4170-a52f-e83b844e5d81" targetNamespace="http://schemas.microsoft.com/office/2006/metadata/properties" ma:root="true" ma:fieldsID="2e019bb2bdb9d208e7eb69a7e0276cfc" ns2:_="">
    <xsd:import namespace="dcd3b7ff-f528-4170-a52f-e83b844e5d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3b7ff-f528-4170-a52f-e83b844e5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C999DD-4C3D-4ABA-BB5C-0638A5961D38}">
  <ds:schemaRefs>
    <ds:schemaRef ds:uri="http://schemas.microsoft.com/office/2006/documentManagement/types"/>
    <ds:schemaRef ds:uri="http://purl.org/dc/elements/1.1/"/>
    <ds:schemaRef ds:uri="dcd3b7ff-f528-4170-a52f-e83b844e5d8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8AFD58A-438B-4236-8CA9-1E53893A6187}">
  <ds:schemaRefs>
    <ds:schemaRef ds:uri="http://schemas.microsoft.com/sharepoint/v3/contenttype/forms"/>
  </ds:schemaRefs>
</ds:datastoreItem>
</file>

<file path=customXml/itemProps3.xml><?xml version="1.0" encoding="utf-8"?>
<ds:datastoreItem xmlns:ds="http://schemas.openxmlformats.org/officeDocument/2006/customXml" ds:itemID="{6BD6E11D-077C-4EE5-BF29-67D7E63B86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3b7ff-f528-4170-a52f-e83b844e5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1014</Words>
  <Application>Microsoft Office PowerPoint</Application>
  <PresentationFormat>Widescreen</PresentationFormat>
  <Paragraphs>150</Paragraphs>
  <Slides>14</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ABBvoice</vt:lpstr>
      <vt:lpstr>ABBvoiceOffice</vt:lpstr>
      <vt:lpstr>Arial</vt:lpstr>
      <vt:lpstr>Calibri</vt:lpstr>
      <vt:lpstr>Gilroy</vt:lpstr>
      <vt:lpstr>Gilroy Medium</vt:lpstr>
      <vt:lpstr>Gilroy SemiBold</vt:lpstr>
      <vt:lpstr>Symbol</vt:lpstr>
      <vt:lpstr>ABB Master</vt:lpstr>
      <vt:lpstr>PowerPoint Presentation</vt:lpstr>
      <vt:lpstr>Sprout-Scout</vt:lpstr>
      <vt:lpstr>Mission &amp; Vision</vt:lpstr>
      <vt:lpstr>Business Model Canvas</vt:lpstr>
      <vt:lpstr>Goal and Value Proposition</vt:lpstr>
      <vt:lpstr>Value Proposition of Sprout-Scout</vt:lpstr>
      <vt:lpstr>Value Proposition compared to compatitors</vt:lpstr>
      <vt:lpstr>Marked Overview </vt:lpstr>
      <vt:lpstr>Growth Process for Sprouts  </vt:lpstr>
      <vt:lpstr>Target Group, Market</vt:lpstr>
      <vt:lpstr>Value Creation</vt:lpstr>
      <vt:lpstr>Time Line</vt:lpstr>
      <vt:lpstr>Organization</vt:lpstr>
      <vt:lpstr>BearingPoint’s role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the Team</dc:title>
  <dc:creator>Simon Wild</dc:creator>
  <cp:lastModifiedBy>Nann, Yannick</cp:lastModifiedBy>
  <cp:revision>73</cp:revision>
  <dcterms:created xsi:type="dcterms:W3CDTF">2019-02-12T14:15:39Z</dcterms:created>
  <dcterms:modified xsi:type="dcterms:W3CDTF">2019-09-27T15:47:06Z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0x010100A819C105D7E31046BC4F809853EC8C0E</vt:lpwstr>
  </property>
</Properties>
</file>