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02233-DC33-427C-BD03-502546AEAB4E}" v="39" dt="2019-10-19T15:02:39.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2" d="100"/>
          <a:sy n="92" d="100"/>
        </p:scale>
        <p:origin x="7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Wild" userId="e6b62a7b-7c04-4c1c-9073-1f0de30ac21f" providerId="ADAL" clId="{A6802233-DC33-427C-BD03-502546AEAB4E}"/>
    <pc:docChg chg="undo custSel mod addSld delSld modSld">
      <pc:chgData name="Simon Wild" userId="e6b62a7b-7c04-4c1c-9073-1f0de30ac21f" providerId="ADAL" clId="{A6802233-DC33-427C-BD03-502546AEAB4E}" dt="2019-10-19T15:02:55.323" v="529" actId="14100"/>
      <pc:docMkLst>
        <pc:docMk/>
      </pc:docMkLst>
      <pc:sldChg chg="addSp modSp">
        <pc:chgData name="Simon Wild" userId="e6b62a7b-7c04-4c1c-9073-1f0de30ac21f" providerId="ADAL" clId="{A6802233-DC33-427C-BD03-502546AEAB4E}" dt="2019-10-19T14:49:32.342" v="336" actId="1076"/>
        <pc:sldMkLst>
          <pc:docMk/>
          <pc:sldMk cId="1878167268" sldId="257"/>
        </pc:sldMkLst>
        <pc:spChg chg="mod">
          <ac:chgData name="Simon Wild" userId="e6b62a7b-7c04-4c1c-9073-1f0de30ac21f" providerId="ADAL" clId="{A6802233-DC33-427C-BD03-502546AEAB4E}" dt="2019-10-19T14:48:30.303" v="171" actId="1076"/>
          <ac:spMkLst>
            <pc:docMk/>
            <pc:sldMk cId="1878167268" sldId="257"/>
            <ac:spMk id="5" creationId="{753F2647-A180-4CDA-9700-7C6E7660C105}"/>
          </ac:spMkLst>
        </pc:spChg>
        <pc:spChg chg="add mod">
          <ac:chgData name="Simon Wild" userId="e6b62a7b-7c04-4c1c-9073-1f0de30ac21f" providerId="ADAL" clId="{A6802233-DC33-427C-BD03-502546AEAB4E}" dt="2019-10-19T14:49:32.342" v="336" actId="1076"/>
          <ac:spMkLst>
            <pc:docMk/>
            <pc:sldMk cId="1878167268" sldId="257"/>
            <ac:spMk id="6" creationId="{68BB074E-30CA-492C-A69F-51ED35D5439D}"/>
          </ac:spMkLst>
        </pc:spChg>
      </pc:sldChg>
      <pc:sldChg chg="addSp delSp modSp add">
        <pc:chgData name="Simon Wild" userId="e6b62a7b-7c04-4c1c-9073-1f0de30ac21f" providerId="ADAL" clId="{A6802233-DC33-427C-BD03-502546AEAB4E}" dt="2019-10-19T15:01:10.259" v="493" actId="1076"/>
        <pc:sldMkLst>
          <pc:docMk/>
          <pc:sldMk cId="3275776995" sldId="258"/>
        </pc:sldMkLst>
        <pc:spChg chg="mod">
          <ac:chgData name="Simon Wild" userId="e6b62a7b-7c04-4c1c-9073-1f0de30ac21f" providerId="ADAL" clId="{A6802233-DC33-427C-BD03-502546AEAB4E}" dt="2019-10-19T14:52:50.750" v="366" actId="1076"/>
          <ac:spMkLst>
            <pc:docMk/>
            <pc:sldMk cId="3275776995" sldId="258"/>
            <ac:spMk id="2" creationId="{00DD78C8-8041-45FD-85CC-01275B5C0923}"/>
          </ac:spMkLst>
        </pc:spChg>
        <pc:spChg chg="del">
          <ac:chgData name="Simon Wild" userId="e6b62a7b-7c04-4c1c-9073-1f0de30ac21f" providerId="ADAL" clId="{A6802233-DC33-427C-BD03-502546AEAB4E}" dt="2019-10-19T14:48:50.874" v="175" actId="478"/>
          <ac:spMkLst>
            <pc:docMk/>
            <pc:sldMk cId="3275776995" sldId="258"/>
            <ac:spMk id="4" creationId="{6AC94112-1056-4B12-82C0-C641AAD45333}"/>
          </ac:spMkLst>
        </pc:spChg>
        <pc:spChg chg="del mod">
          <ac:chgData name="Simon Wild" userId="e6b62a7b-7c04-4c1c-9073-1f0de30ac21f" providerId="ADAL" clId="{A6802233-DC33-427C-BD03-502546AEAB4E}" dt="2019-10-19T15:01:04.956" v="491" actId="478"/>
          <ac:spMkLst>
            <pc:docMk/>
            <pc:sldMk cId="3275776995" sldId="258"/>
            <ac:spMk id="5" creationId="{753F2647-A180-4CDA-9700-7C6E7660C105}"/>
          </ac:spMkLst>
        </pc:spChg>
        <pc:spChg chg="add mod">
          <ac:chgData name="Simon Wild" userId="e6b62a7b-7c04-4c1c-9073-1f0de30ac21f" providerId="ADAL" clId="{A6802233-DC33-427C-BD03-502546AEAB4E}" dt="2019-10-19T14:49:51.001" v="354" actId="20577"/>
          <ac:spMkLst>
            <pc:docMk/>
            <pc:sldMk cId="3275776995" sldId="258"/>
            <ac:spMk id="6" creationId="{6994CA4F-2A1F-4366-8FFC-FEEBC9CADE5E}"/>
          </ac:spMkLst>
        </pc:spChg>
        <pc:spChg chg="add mod">
          <ac:chgData name="Simon Wild" userId="e6b62a7b-7c04-4c1c-9073-1f0de30ac21f" providerId="ADAL" clId="{A6802233-DC33-427C-BD03-502546AEAB4E}" dt="2019-10-19T14:54:06.032" v="402" actId="14100"/>
          <ac:spMkLst>
            <pc:docMk/>
            <pc:sldMk cId="3275776995" sldId="258"/>
            <ac:spMk id="28" creationId="{9BFD694B-616D-4C4E-AAB8-6206A4C11B66}"/>
          </ac:spMkLst>
        </pc:spChg>
        <pc:spChg chg="add mod">
          <ac:chgData name="Simon Wild" userId="e6b62a7b-7c04-4c1c-9073-1f0de30ac21f" providerId="ADAL" clId="{A6802233-DC33-427C-BD03-502546AEAB4E}" dt="2019-10-19T14:54:20.291" v="435" actId="6549"/>
          <ac:spMkLst>
            <pc:docMk/>
            <pc:sldMk cId="3275776995" sldId="258"/>
            <ac:spMk id="30" creationId="{BBEB7AB5-7864-4AFB-835F-2440D14F8475}"/>
          </ac:spMkLst>
        </pc:spChg>
        <pc:spChg chg="add del">
          <ac:chgData name="Simon Wild" userId="e6b62a7b-7c04-4c1c-9073-1f0de30ac21f" providerId="ADAL" clId="{A6802233-DC33-427C-BD03-502546AEAB4E}" dt="2019-10-19T15:00:54.175" v="489" actId="478"/>
          <ac:spMkLst>
            <pc:docMk/>
            <pc:sldMk cId="3275776995" sldId="258"/>
            <ac:spMk id="36" creationId="{D8317E88-0547-4944-9128-E00A491D57F1}"/>
          </ac:spMkLst>
        </pc:spChg>
        <pc:spChg chg="add del">
          <ac:chgData name="Simon Wild" userId="e6b62a7b-7c04-4c1c-9073-1f0de30ac21f" providerId="ADAL" clId="{A6802233-DC33-427C-BD03-502546AEAB4E}" dt="2019-10-19T15:00:54.175" v="489" actId="478"/>
          <ac:spMkLst>
            <pc:docMk/>
            <pc:sldMk cId="3275776995" sldId="258"/>
            <ac:spMk id="37" creationId="{43C70D0A-90AF-4986-A938-8E7536035559}"/>
          </ac:spMkLst>
        </pc:spChg>
        <pc:spChg chg="add del">
          <ac:chgData name="Simon Wild" userId="e6b62a7b-7c04-4c1c-9073-1f0de30ac21f" providerId="ADAL" clId="{A6802233-DC33-427C-BD03-502546AEAB4E}" dt="2019-10-19T15:00:54.175" v="489" actId="478"/>
          <ac:spMkLst>
            <pc:docMk/>
            <pc:sldMk cId="3275776995" sldId="258"/>
            <ac:spMk id="38" creationId="{A01FDB1E-FAAC-42F7-8969-14B097C31529}"/>
          </ac:spMkLst>
        </pc:spChg>
        <pc:spChg chg="add del">
          <ac:chgData name="Simon Wild" userId="e6b62a7b-7c04-4c1c-9073-1f0de30ac21f" providerId="ADAL" clId="{A6802233-DC33-427C-BD03-502546AEAB4E}" dt="2019-10-19T15:00:54.175" v="489" actId="478"/>
          <ac:spMkLst>
            <pc:docMk/>
            <pc:sldMk cId="3275776995" sldId="258"/>
            <ac:spMk id="39" creationId="{0A4C58F9-DFF8-452D-AF63-1BEE83069A7F}"/>
          </ac:spMkLst>
        </pc:spChg>
        <pc:spChg chg="add del">
          <ac:chgData name="Simon Wild" userId="e6b62a7b-7c04-4c1c-9073-1f0de30ac21f" providerId="ADAL" clId="{A6802233-DC33-427C-BD03-502546AEAB4E}" dt="2019-10-19T15:00:54.175" v="489" actId="478"/>
          <ac:spMkLst>
            <pc:docMk/>
            <pc:sldMk cId="3275776995" sldId="258"/>
            <ac:spMk id="40" creationId="{763775F6-E226-4EE9-9BC6-84A49807BB56}"/>
          </ac:spMkLst>
        </pc:spChg>
        <pc:spChg chg="add del">
          <ac:chgData name="Simon Wild" userId="e6b62a7b-7c04-4c1c-9073-1f0de30ac21f" providerId="ADAL" clId="{A6802233-DC33-427C-BD03-502546AEAB4E}" dt="2019-10-19T15:00:54.175" v="489" actId="478"/>
          <ac:spMkLst>
            <pc:docMk/>
            <pc:sldMk cId="3275776995" sldId="258"/>
            <ac:spMk id="41" creationId="{BCE7B438-4A8C-47CE-B561-DDED8AEC2D82}"/>
          </ac:spMkLst>
        </pc:spChg>
        <pc:spChg chg="add del">
          <ac:chgData name="Simon Wild" userId="e6b62a7b-7c04-4c1c-9073-1f0de30ac21f" providerId="ADAL" clId="{A6802233-DC33-427C-BD03-502546AEAB4E}" dt="2019-10-19T15:00:54.175" v="489" actId="478"/>
          <ac:spMkLst>
            <pc:docMk/>
            <pc:sldMk cId="3275776995" sldId="258"/>
            <ac:spMk id="42" creationId="{B2281D71-237C-443B-BDB5-CCF978D492C2}"/>
          </ac:spMkLst>
        </pc:spChg>
        <pc:spChg chg="add del">
          <ac:chgData name="Simon Wild" userId="e6b62a7b-7c04-4c1c-9073-1f0de30ac21f" providerId="ADAL" clId="{A6802233-DC33-427C-BD03-502546AEAB4E}" dt="2019-10-19T15:00:54.175" v="489" actId="478"/>
          <ac:spMkLst>
            <pc:docMk/>
            <pc:sldMk cId="3275776995" sldId="258"/>
            <ac:spMk id="43" creationId="{C7513542-4A44-4E29-AC68-05BC1F82D9FD}"/>
          </ac:spMkLst>
        </pc:spChg>
        <pc:spChg chg="add mod">
          <ac:chgData name="Simon Wild" userId="e6b62a7b-7c04-4c1c-9073-1f0de30ac21f" providerId="ADAL" clId="{A6802233-DC33-427C-BD03-502546AEAB4E}" dt="2019-10-19T15:01:07.227" v="492" actId="1076"/>
          <ac:spMkLst>
            <pc:docMk/>
            <pc:sldMk cId="3275776995" sldId="258"/>
            <ac:spMk id="44" creationId="{ABE5E6D1-D662-433C-BC10-7214864C8171}"/>
          </ac:spMkLst>
        </pc:spChg>
        <pc:spChg chg="add mod">
          <ac:chgData name="Simon Wild" userId="e6b62a7b-7c04-4c1c-9073-1f0de30ac21f" providerId="ADAL" clId="{A6802233-DC33-427C-BD03-502546AEAB4E}" dt="2019-10-19T15:01:10.259" v="493" actId="1076"/>
          <ac:spMkLst>
            <pc:docMk/>
            <pc:sldMk cId="3275776995" sldId="258"/>
            <ac:spMk id="45" creationId="{8160B1FB-1201-4210-BBAD-61A47DFB8BBF}"/>
          </ac:spMkLst>
        </pc:spChg>
        <pc:picChg chg="add mod">
          <ac:chgData name="Simon Wild" userId="e6b62a7b-7c04-4c1c-9073-1f0de30ac21f" providerId="ADAL" clId="{A6802233-DC33-427C-BD03-502546AEAB4E}" dt="2019-10-19T14:52:45.900" v="358" actId="14100"/>
          <ac:picMkLst>
            <pc:docMk/>
            <pc:sldMk cId="3275776995" sldId="258"/>
            <ac:picMk id="7" creationId="{17AF65E6-8F8E-476B-96B1-A067E80ECE52}"/>
          </ac:picMkLst>
        </pc:picChg>
        <pc:picChg chg="add">
          <ac:chgData name="Simon Wild" userId="e6b62a7b-7c04-4c1c-9073-1f0de30ac21f" providerId="ADAL" clId="{A6802233-DC33-427C-BD03-502546AEAB4E}" dt="2019-10-19T14:52:46.898" v="359"/>
          <ac:picMkLst>
            <pc:docMk/>
            <pc:sldMk cId="3275776995" sldId="258"/>
            <ac:picMk id="8" creationId="{7AD52C8C-C382-4765-A89F-528B078AD503}"/>
          </ac:picMkLst>
        </pc:picChg>
        <pc:picChg chg="add">
          <ac:chgData name="Simon Wild" userId="e6b62a7b-7c04-4c1c-9073-1f0de30ac21f" providerId="ADAL" clId="{A6802233-DC33-427C-BD03-502546AEAB4E}" dt="2019-10-19T14:52:47.133" v="360"/>
          <ac:picMkLst>
            <pc:docMk/>
            <pc:sldMk cId="3275776995" sldId="258"/>
            <ac:picMk id="9" creationId="{CFFF34F9-FB1B-43E6-AF57-F5B96247AC42}"/>
          </ac:picMkLst>
        </pc:picChg>
        <pc:picChg chg="add">
          <ac:chgData name="Simon Wild" userId="e6b62a7b-7c04-4c1c-9073-1f0de30ac21f" providerId="ADAL" clId="{A6802233-DC33-427C-BD03-502546AEAB4E}" dt="2019-10-19T14:52:47.298" v="361"/>
          <ac:picMkLst>
            <pc:docMk/>
            <pc:sldMk cId="3275776995" sldId="258"/>
            <ac:picMk id="10" creationId="{6F1A73B6-A5AC-48CD-B37E-CD0FC45AC179}"/>
          </ac:picMkLst>
        </pc:picChg>
        <pc:picChg chg="add">
          <ac:chgData name="Simon Wild" userId="e6b62a7b-7c04-4c1c-9073-1f0de30ac21f" providerId="ADAL" clId="{A6802233-DC33-427C-BD03-502546AEAB4E}" dt="2019-10-19T14:52:47.474" v="362"/>
          <ac:picMkLst>
            <pc:docMk/>
            <pc:sldMk cId="3275776995" sldId="258"/>
            <ac:picMk id="11" creationId="{F41B4913-2E26-4F06-AC24-4CD5B50ED87D}"/>
          </ac:picMkLst>
        </pc:picChg>
        <pc:picChg chg="add">
          <ac:chgData name="Simon Wild" userId="e6b62a7b-7c04-4c1c-9073-1f0de30ac21f" providerId="ADAL" clId="{A6802233-DC33-427C-BD03-502546AEAB4E}" dt="2019-10-19T14:52:47.658" v="363"/>
          <ac:picMkLst>
            <pc:docMk/>
            <pc:sldMk cId="3275776995" sldId="258"/>
            <ac:picMk id="12" creationId="{5F77D4CE-645E-4D7B-83C6-6A8C56C4800A}"/>
          </ac:picMkLst>
        </pc:picChg>
        <pc:picChg chg="add">
          <ac:chgData name="Simon Wild" userId="e6b62a7b-7c04-4c1c-9073-1f0de30ac21f" providerId="ADAL" clId="{A6802233-DC33-427C-BD03-502546AEAB4E}" dt="2019-10-19T14:52:47.845" v="364"/>
          <ac:picMkLst>
            <pc:docMk/>
            <pc:sldMk cId="3275776995" sldId="258"/>
            <ac:picMk id="13" creationId="{903A4096-6EC2-4CCE-B5D8-4BB56D0518E7}"/>
          </ac:picMkLst>
        </pc:picChg>
        <pc:picChg chg="add mod">
          <ac:chgData name="Simon Wild" userId="e6b62a7b-7c04-4c1c-9073-1f0de30ac21f" providerId="ADAL" clId="{A6802233-DC33-427C-BD03-502546AEAB4E}" dt="2019-10-19T14:53:06.943" v="368" actId="1076"/>
          <ac:picMkLst>
            <pc:docMk/>
            <pc:sldMk cId="3275776995" sldId="258"/>
            <ac:picMk id="14" creationId="{3FD380C2-0151-4F05-B022-DAB3A0D079D7}"/>
          </ac:picMkLst>
        </pc:picChg>
        <pc:picChg chg="add mod">
          <ac:chgData name="Simon Wild" userId="e6b62a7b-7c04-4c1c-9073-1f0de30ac21f" providerId="ADAL" clId="{A6802233-DC33-427C-BD03-502546AEAB4E}" dt="2019-10-19T14:53:06.943" v="368" actId="1076"/>
          <ac:picMkLst>
            <pc:docMk/>
            <pc:sldMk cId="3275776995" sldId="258"/>
            <ac:picMk id="15" creationId="{39EFC44E-F713-4D83-9495-B1DA96FC2EF8}"/>
          </ac:picMkLst>
        </pc:picChg>
        <pc:picChg chg="add mod">
          <ac:chgData name="Simon Wild" userId="e6b62a7b-7c04-4c1c-9073-1f0de30ac21f" providerId="ADAL" clId="{A6802233-DC33-427C-BD03-502546AEAB4E}" dt="2019-10-19T14:53:06.943" v="368" actId="1076"/>
          <ac:picMkLst>
            <pc:docMk/>
            <pc:sldMk cId="3275776995" sldId="258"/>
            <ac:picMk id="16" creationId="{72845120-ACEC-4FE2-BF49-E02BF0DFFBCE}"/>
          </ac:picMkLst>
        </pc:picChg>
        <pc:picChg chg="add mod">
          <ac:chgData name="Simon Wild" userId="e6b62a7b-7c04-4c1c-9073-1f0de30ac21f" providerId="ADAL" clId="{A6802233-DC33-427C-BD03-502546AEAB4E}" dt="2019-10-19T14:53:06.943" v="368" actId="1076"/>
          <ac:picMkLst>
            <pc:docMk/>
            <pc:sldMk cId="3275776995" sldId="258"/>
            <ac:picMk id="17" creationId="{65EE061A-B07E-4135-B1B3-90F543F6ABBB}"/>
          </ac:picMkLst>
        </pc:picChg>
        <pc:picChg chg="add mod">
          <ac:chgData name="Simon Wild" userId="e6b62a7b-7c04-4c1c-9073-1f0de30ac21f" providerId="ADAL" clId="{A6802233-DC33-427C-BD03-502546AEAB4E}" dt="2019-10-19T14:53:06.943" v="368" actId="1076"/>
          <ac:picMkLst>
            <pc:docMk/>
            <pc:sldMk cId="3275776995" sldId="258"/>
            <ac:picMk id="18" creationId="{9FA29B74-F8C4-4A7E-99D4-85038BCC3F9C}"/>
          </ac:picMkLst>
        </pc:picChg>
        <pc:picChg chg="add mod">
          <ac:chgData name="Simon Wild" userId="e6b62a7b-7c04-4c1c-9073-1f0de30ac21f" providerId="ADAL" clId="{A6802233-DC33-427C-BD03-502546AEAB4E}" dt="2019-10-19T14:53:06.943" v="368" actId="1076"/>
          <ac:picMkLst>
            <pc:docMk/>
            <pc:sldMk cId="3275776995" sldId="258"/>
            <ac:picMk id="19" creationId="{14242B94-0824-4EDA-985B-8616B6CCF96F}"/>
          </ac:picMkLst>
        </pc:picChg>
        <pc:picChg chg="add mod">
          <ac:chgData name="Simon Wild" userId="e6b62a7b-7c04-4c1c-9073-1f0de30ac21f" providerId="ADAL" clId="{A6802233-DC33-427C-BD03-502546AEAB4E}" dt="2019-10-19T14:53:06.943" v="368" actId="1076"/>
          <ac:picMkLst>
            <pc:docMk/>
            <pc:sldMk cId="3275776995" sldId="258"/>
            <ac:picMk id="20" creationId="{2D34BFC5-17A7-4628-B450-D3D69C48651E}"/>
          </ac:picMkLst>
        </pc:picChg>
        <pc:picChg chg="add mod">
          <ac:chgData name="Simon Wild" userId="e6b62a7b-7c04-4c1c-9073-1f0de30ac21f" providerId="ADAL" clId="{A6802233-DC33-427C-BD03-502546AEAB4E}" dt="2019-10-19T14:53:09.587" v="370" actId="1076"/>
          <ac:picMkLst>
            <pc:docMk/>
            <pc:sldMk cId="3275776995" sldId="258"/>
            <ac:picMk id="21" creationId="{1D6BA70B-03D8-42EC-8E99-966901B4AAF9}"/>
          </ac:picMkLst>
        </pc:picChg>
        <pc:picChg chg="add mod">
          <ac:chgData name="Simon Wild" userId="e6b62a7b-7c04-4c1c-9073-1f0de30ac21f" providerId="ADAL" clId="{A6802233-DC33-427C-BD03-502546AEAB4E}" dt="2019-10-19T14:53:09.587" v="370" actId="1076"/>
          <ac:picMkLst>
            <pc:docMk/>
            <pc:sldMk cId="3275776995" sldId="258"/>
            <ac:picMk id="22" creationId="{BD475045-1EE9-4A02-9804-E594A1DD2601}"/>
          </ac:picMkLst>
        </pc:picChg>
        <pc:picChg chg="add mod">
          <ac:chgData name="Simon Wild" userId="e6b62a7b-7c04-4c1c-9073-1f0de30ac21f" providerId="ADAL" clId="{A6802233-DC33-427C-BD03-502546AEAB4E}" dt="2019-10-19T14:53:09.587" v="370" actId="1076"/>
          <ac:picMkLst>
            <pc:docMk/>
            <pc:sldMk cId="3275776995" sldId="258"/>
            <ac:picMk id="23" creationId="{486863DC-D9FE-42A5-84C0-AA9E69E3A62E}"/>
          </ac:picMkLst>
        </pc:picChg>
        <pc:picChg chg="add mod">
          <ac:chgData name="Simon Wild" userId="e6b62a7b-7c04-4c1c-9073-1f0de30ac21f" providerId="ADAL" clId="{A6802233-DC33-427C-BD03-502546AEAB4E}" dt="2019-10-19T14:53:09.587" v="370" actId="1076"/>
          <ac:picMkLst>
            <pc:docMk/>
            <pc:sldMk cId="3275776995" sldId="258"/>
            <ac:picMk id="24" creationId="{509B42FA-E6A0-4D90-BEFA-066EDF93BE5F}"/>
          </ac:picMkLst>
        </pc:picChg>
        <pc:picChg chg="add mod">
          <ac:chgData name="Simon Wild" userId="e6b62a7b-7c04-4c1c-9073-1f0de30ac21f" providerId="ADAL" clId="{A6802233-DC33-427C-BD03-502546AEAB4E}" dt="2019-10-19T14:53:09.587" v="370" actId="1076"/>
          <ac:picMkLst>
            <pc:docMk/>
            <pc:sldMk cId="3275776995" sldId="258"/>
            <ac:picMk id="25" creationId="{AB9DA2A2-7B52-4B4F-ABC8-A9B6DC3D0B6E}"/>
          </ac:picMkLst>
        </pc:picChg>
        <pc:picChg chg="add mod">
          <ac:chgData name="Simon Wild" userId="e6b62a7b-7c04-4c1c-9073-1f0de30ac21f" providerId="ADAL" clId="{A6802233-DC33-427C-BD03-502546AEAB4E}" dt="2019-10-19T14:53:09.587" v="370" actId="1076"/>
          <ac:picMkLst>
            <pc:docMk/>
            <pc:sldMk cId="3275776995" sldId="258"/>
            <ac:picMk id="26" creationId="{42FFD0B8-10B2-46D2-8F2E-A4EA22654A6B}"/>
          </ac:picMkLst>
        </pc:picChg>
        <pc:picChg chg="add mod">
          <ac:chgData name="Simon Wild" userId="e6b62a7b-7c04-4c1c-9073-1f0de30ac21f" providerId="ADAL" clId="{A6802233-DC33-427C-BD03-502546AEAB4E}" dt="2019-10-19T14:53:09.587" v="370" actId="1076"/>
          <ac:picMkLst>
            <pc:docMk/>
            <pc:sldMk cId="3275776995" sldId="258"/>
            <ac:picMk id="27" creationId="{0031CC48-A49C-456E-9E90-F7E03BB40B47}"/>
          </ac:picMkLst>
        </pc:picChg>
        <pc:picChg chg="add mod">
          <ac:chgData name="Simon Wild" userId="e6b62a7b-7c04-4c1c-9073-1f0de30ac21f" providerId="ADAL" clId="{A6802233-DC33-427C-BD03-502546AEAB4E}" dt="2019-10-19T14:53:58.494" v="400" actId="1076"/>
          <ac:picMkLst>
            <pc:docMk/>
            <pc:sldMk cId="3275776995" sldId="258"/>
            <ac:picMk id="29" creationId="{83C2D79D-6232-4850-B065-70139CBC3151}"/>
          </ac:picMkLst>
        </pc:picChg>
        <pc:picChg chg="add del mod">
          <ac:chgData name="Simon Wild" userId="e6b62a7b-7c04-4c1c-9073-1f0de30ac21f" providerId="ADAL" clId="{A6802233-DC33-427C-BD03-502546AEAB4E}" dt="2019-10-19T14:55:28.490" v="439"/>
          <ac:picMkLst>
            <pc:docMk/>
            <pc:sldMk cId="3275776995" sldId="258"/>
            <ac:picMk id="31" creationId="{FBEAC920-BD9C-46E1-B0D2-3BEE8992DD37}"/>
          </ac:picMkLst>
        </pc:picChg>
        <pc:picChg chg="add del mod">
          <ac:chgData name="Simon Wild" userId="e6b62a7b-7c04-4c1c-9073-1f0de30ac21f" providerId="ADAL" clId="{A6802233-DC33-427C-BD03-502546AEAB4E}" dt="2019-10-19T14:58:27.229" v="452"/>
          <ac:picMkLst>
            <pc:docMk/>
            <pc:sldMk cId="3275776995" sldId="258"/>
            <ac:picMk id="33" creationId="{E7104E3D-7A1B-479F-BB81-86A0695A4D5C}"/>
          </ac:picMkLst>
        </pc:picChg>
        <pc:picChg chg="add mod">
          <ac:chgData name="Simon Wild" userId="e6b62a7b-7c04-4c1c-9073-1f0de30ac21f" providerId="ADAL" clId="{A6802233-DC33-427C-BD03-502546AEAB4E}" dt="2019-10-19T15:00:41.023" v="486" actId="1076"/>
          <ac:picMkLst>
            <pc:docMk/>
            <pc:sldMk cId="3275776995" sldId="258"/>
            <ac:picMk id="34" creationId="{82F1AC03-3B26-44CE-AAAA-35D0A9C9A936}"/>
          </ac:picMkLst>
        </pc:picChg>
        <pc:picChg chg="add del">
          <ac:chgData name="Simon Wild" userId="e6b62a7b-7c04-4c1c-9073-1f0de30ac21f" providerId="ADAL" clId="{A6802233-DC33-427C-BD03-502546AEAB4E}" dt="2019-10-19T15:00:54.175" v="489" actId="478"/>
          <ac:picMkLst>
            <pc:docMk/>
            <pc:sldMk cId="3275776995" sldId="258"/>
            <ac:picMk id="35" creationId="{08FB6AB9-B930-4100-A20D-568EBDF5D073}"/>
          </ac:picMkLst>
        </pc:picChg>
      </pc:sldChg>
      <pc:sldChg chg="addSp delSp modSp add del">
        <pc:chgData name="Simon Wild" userId="e6b62a7b-7c04-4c1c-9073-1f0de30ac21f" providerId="ADAL" clId="{A6802233-DC33-427C-BD03-502546AEAB4E}" dt="2019-10-19T15:00:42.878" v="487" actId="2696"/>
        <pc:sldMkLst>
          <pc:docMk/>
          <pc:sldMk cId="3626110098" sldId="259"/>
        </pc:sldMkLst>
        <pc:spChg chg="add mod">
          <ac:chgData name="Simon Wild" userId="e6b62a7b-7c04-4c1c-9073-1f0de30ac21f" providerId="ADAL" clId="{A6802233-DC33-427C-BD03-502546AEAB4E}" dt="2019-10-19T14:59:03.864" v="460" actId="17032"/>
          <ac:spMkLst>
            <pc:docMk/>
            <pc:sldMk cId="3626110098" sldId="259"/>
            <ac:spMk id="5" creationId="{C8650472-2996-447C-9CA5-557CA0FED19B}"/>
          </ac:spMkLst>
        </pc:spChg>
        <pc:spChg chg="add mod">
          <ac:chgData name="Simon Wild" userId="e6b62a7b-7c04-4c1c-9073-1f0de30ac21f" providerId="ADAL" clId="{A6802233-DC33-427C-BD03-502546AEAB4E}" dt="2019-10-19T14:59:19.668" v="465" actId="14100"/>
          <ac:spMkLst>
            <pc:docMk/>
            <pc:sldMk cId="3626110098" sldId="259"/>
            <ac:spMk id="6" creationId="{80FC3BDF-8920-447C-A85B-B04DF882F8A7}"/>
          </ac:spMkLst>
        </pc:spChg>
        <pc:spChg chg="add mod">
          <ac:chgData name="Simon Wild" userId="e6b62a7b-7c04-4c1c-9073-1f0de30ac21f" providerId="ADAL" clId="{A6802233-DC33-427C-BD03-502546AEAB4E}" dt="2019-10-19T14:59:30.952" v="468" actId="14100"/>
          <ac:spMkLst>
            <pc:docMk/>
            <pc:sldMk cId="3626110098" sldId="259"/>
            <ac:spMk id="7" creationId="{450B677E-4F12-48A1-9281-AB9493CB0861}"/>
          </ac:spMkLst>
        </pc:spChg>
        <pc:spChg chg="add mod">
          <ac:chgData name="Simon Wild" userId="e6b62a7b-7c04-4c1c-9073-1f0de30ac21f" providerId="ADAL" clId="{A6802233-DC33-427C-BD03-502546AEAB4E}" dt="2019-10-19T14:59:48.758" v="471" actId="14100"/>
          <ac:spMkLst>
            <pc:docMk/>
            <pc:sldMk cId="3626110098" sldId="259"/>
            <ac:spMk id="8" creationId="{80D5AC97-A140-4E9C-8A58-970A7B471436}"/>
          </ac:spMkLst>
        </pc:spChg>
        <pc:spChg chg="add mod">
          <ac:chgData name="Simon Wild" userId="e6b62a7b-7c04-4c1c-9073-1f0de30ac21f" providerId="ADAL" clId="{A6802233-DC33-427C-BD03-502546AEAB4E}" dt="2019-10-19T15:00:04.754" v="474" actId="17032"/>
          <ac:spMkLst>
            <pc:docMk/>
            <pc:sldMk cId="3626110098" sldId="259"/>
            <ac:spMk id="9" creationId="{DA6CF840-15C2-485A-AB20-C2989CE4696E}"/>
          </ac:spMkLst>
        </pc:spChg>
        <pc:spChg chg="add mod">
          <ac:chgData name="Simon Wild" userId="e6b62a7b-7c04-4c1c-9073-1f0de30ac21f" providerId="ADAL" clId="{A6802233-DC33-427C-BD03-502546AEAB4E}" dt="2019-10-19T15:00:14.069" v="478" actId="14100"/>
          <ac:spMkLst>
            <pc:docMk/>
            <pc:sldMk cId="3626110098" sldId="259"/>
            <ac:spMk id="10" creationId="{E51C68AE-A8C0-4E01-BF66-71CB8C1C7373}"/>
          </ac:spMkLst>
        </pc:spChg>
        <pc:spChg chg="add mod">
          <ac:chgData name="Simon Wild" userId="e6b62a7b-7c04-4c1c-9073-1f0de30ac21f" providerId="ADAL" clId="{A6802233-DC33-427C-BD03-502546AEAB4E}" dt="2019-10-19T15:00:20.073" v="481" actId="1076"/>
          <ac:spMkLst>
            <pc:docMk/>
            <pc:sldMk cId="3626110098" sldId="259"/>
            <ac:spMk id="11" creationId="{84FD6CC8-D946-4EAB-99BD-FEF31C8CC060}"/>
          </ac:spMkLst>
        </pc:spChg>
        <pc:spChg chg="add mod">
          <ac:chgData name="Simon Wild" userId="e6b62a7b-7c04-4c1c-9073-1f0de30ac21f" providerId="ADAL" clId="{A6802233-DC33-427C-BD03-502546AEAB4E}" dt="2019-10-19T15:00:24.383" v="483" actId="1076"/>
          <ac:spMkLst>
            <pc:docMk/>
            <pc:sldMk cId="3626110098" sldId="259"/>
            <ac:spMk id="12" creationId="{AA377091-CAED-4A2A-B065-31FE27ED569B}"/>
          </ac:spMkLst>
        </pc:spChg>
        <pc:graphicFrameChg chg="add del modGraphic">
          <ac:chgData name="Simon Wild" userId="e6b62a7b-7c04-4c1c-9073-1f0de30ac21f" providerId="ADAL" clId="{A6802233-DC33-427C-BD03-502546AEAB4E}" dt="2019-10-19T14:58:34.310" v="457" actId="478"/>
          <ac:graphicFrameMkLst>
            <pc:docMk/>
            <pc:sldMk cId="3626110098" sldId="259"/>
            <ac:graphicFrameMk id="3" creationId="{B607A470-15EE-4904-BDAB-79D2CD334A68}"/>
          </ac:graphicFrameMkLst>
        </pc:graphicFrameChg>
        <pc:picChg chg="add mod">
          <ac:chgData name="Simon Wild" userId="e6b62a7b-7c04-4c1c-9073-1f0de30ac21f" providerId="ADAL" clId="{A6802233-DC33-427C-BD03-502546AEAB4E}" dt="2019-10-19T14:58:41.470" v="458" actId="14100"/>
          <ac:picMkLst>
            <pc:docMk/>
            <pc:sldMk cId="3626110098" sldId="259"/>
            <ac:picMk id="4" creationId="{8B175F16-9171-41B6-9542-92BE7A856279}"/>
          </ac:picMkLst>
        </pc:picChg>
      </pc:sldChg>
      <pc:sldChg chg="addSp modSp add mod setBg">
        <pc:chgData name="Simon Wild" userId="e6b62a7b-7c04-4c1c-9073-1f0de30ac21f" providerId="ADAL" clId="{A6802233-DC33-427C-BD03-502546AEAB4E}" dt="2019-10-19T15:02:55.323" v="529" actId="14100"/>
        <pc:sldMkLst>
          <pc:docMk/>
          <pc:sldMk cId="3664214871" sldId="259"/>
        </pc:sldMkLst>
        <pc:spChg chg="add mod">
          <ac:chgData name="Simon Wild" userId="e6b62a7b-7c04-4c1c-9073-1f0de30ac21f" providerId="ADAL" clId="{A6802233-DC33-427C-BD03-502546AEAB4E}" dt="2019-10-19T15:02:55.323" v="529" actId="14100"/>
          <ac:spMkLst>
            <pc:docMk/>
            <pc:sldMk cId="3664214871" sldId="259"/>
            <ac:spMk id="5" creationId="{E3CFA4E1-64B2-4C2E-86A6-9F3C1C5074E2}"/>
          </ac:spMkLst>
        </pc:spChg>
        <pc:spChg chg="add">
          <ac:chgData name="Simon Wild" userId="e6b62a7b-7c04-4c1c-9073-1f0de30ac21f" providerId="ADAL" clId="{A6802233-DC33-427C-BD03-502546AEAB4E}" dt="2019-10-19T15:02:30.480" v="497" actId="26606"/>
          <ac:spMkLst>
            <pc:docMk/>
            <pc:sldMk cId="3664214871" sldId="259"/>
            <ac:spMk id="71" creationId="{32BC26D8-82FB-445E-AA49-62A77D7C1EE0}"/>
          </ac:spMkLst>
        </pc:spChg>
        <pc:spChg chg="add">
          <ac:chgData name="Simon Wild" userId="e6b62a7b-7c04-4c1c-9073-1f0de30ac21f" providerId="ADAL" clId="{A6802233-DC33-427C-BD03-502546AEAB4E}" dt="2019-10-19T15:02:30.480" v="497" actId="26606"/>
          <ac:spMkLst>
            <pc:docMk/>
            <pc:sldMk cId="3664214871" sldId="259"/>
            <ac:spMk id="73" creationId="{CB44330D-EA18-4254-AA95-EB49948539B8}"/>
          </ac:spMkLst>
        </pc:spChg>
        <pc:picChg chg="add mod">
          <ac:chgData name="Simon Wild" userId="e6b62a7b-7c04-4c1c-9073-1f0de30ac21f" providerId="ADAL" clId="{A6802233-DC33-427C-BD03-502546AEAB4E}" dt="2019-10-19T15:02:30.480" v="497" actId="26606"/>
          <ac:picMkLst>
            <pc:docMk/>
            <pc:sldMk cId="3664214871" sldId="259"/>
            <ac:picMk id="1026" creationId="{44476C2F-2147-4178-B517-0214E878573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DC6A2-49DD-4EDB-BE8E-4D0004D676D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0F20B7CB-BA02-41C0-AB58-16B4602BD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9014E210-9EE1-49A9-B914-3C1B7FB61DC4}"/>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5" name="Fußzeilenplatzhalter 4">
            <a:extLst>
              <a:ext uri="{FF2B5EF4-FFF2-40B4-BE49-F238E27FC236}">
                <a16:creationId xmlns:a16="http://schemas.microsoft.com/office/drawing/2014/main" id="{0445D303-7013-49C7-B006-7CB137A1778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B55C1CF-2292-4095-B28B-0340797D2980}"/>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226693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D1D47-8375-4D67-9003-F509C39296CE}"/>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A5127CAF-11F0-4ADB-8129-5E393F5038A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AA0F9243-EC0E-4E9E-B547-94387711CFEA}"/>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5" name="Fußzeilenplatzhalter 4">
            <a:extLst>
              <a:ext uri="{FF2B5EF4-FFF2-40B4-BE49-F238E27FC236}">
                <a16:creationId xmlns:a16="http://schemas.microsoft.com/office/drawing/2014/main" id="{EF92FD7F-C79E-4AA1-BA6E-3560AABF3B9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7AB9012-E81F-4ACD-91B4-FEEE21E7322D}"/>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92899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F3025CF-487B-4903-ABAF-ACC150C67A1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1C6FE5D6-A55B-413E-8037-13B587DCE72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F664A07-6A78-432D-A1FE-AF7ACF6C56B6}"/>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5" name="Fußzeilenplatzhalter 4">
            <a:extLst>
              <a:ext uri="{FF2B5EF4-FFF2-40B4-BE49-F238E27FC236}">
                <a16:creationId xmlns:a16="http://schemas.microsoft.com/office/drawing/2014/main" id="{D6BE1DF5-A733-42A5-96AD-CBF63D403A4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6D06AFB-DA29-4FE5-9582-258AB5AFAB7A}"/>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25016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422E0A-4BFA-4EE3-9FBD-147367E642FB}"/>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2A6F9443-9CF5-4659-8385-9E99CE4751F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6682DB18-EEAB-4065-B5F0-DBBF8F2D1D4B}"/>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5" name="Fußzeilenplatzhalter 4">
            <a:extLst>
              <a:ext uri="{FF2B5EF4-FFF2-40B4-BE49-F238E27FC236}">
                <a16:creationId xmlns:a16="http://schemas.microsoft.com/office/drawing/2014/main" id="{7FEF8636-0871-41FF-9351-39C98376812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F059B88-2321-444C-896B-B186A0CBE41E}"/>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100264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9A9612-CF21-4257-815D-C3BFE33F211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C977F76C-BE5D-4B8D-9BED-F5E6B4495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0CACFBC-3E46-4435-AFC6-D6EBA6F284FF}"/>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5" name="Fußzeilenplatzhalter 4">
            <a:extLst>
              <a:ext uri="{FF2B5EF4-FFF2-40B4-BE49-F238E27FC236}">
                <a16:creationId xmlns:a16="http://schemas.microsoft.com/office/drawing/2014/main" id="{B318874B-8FDE-46E6-9364-7DBBB0986E0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FD022FA-DE00-43C8-9886-796D27D233E2}"/>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131724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5ACAC-5F66-42B0-9E9A-3073E549C64E}"/>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5FD2A675-EEFE-432B-BEB9-750D6CB644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BC7F7BC1-65E2-4E65-A55C-D146A8071E8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A706BF14-6E67-4A31-BE04-BF0474D4FB99}"/>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6" name="Fußzeilenplatzhalter 5">
            <a:extLst>
              <a:ext uri="{FF2B5EF4-FFF2-40B4-BE49-F238E27FC236}">
                <a16:creationId xmlns:a16="http://schemas.microsoft.com/office/drawing/2014/main" id="{E6533B50-909C-4225-A273-7B33CE0736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B54D1BD-4733-46CF-904B-9F76767B3729}"/>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60530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B1E123-C373-41D8-8C92-CB86E8014A9C}"/>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6080BFCB-B5A3-43DA-88EA-6ACF5EC38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0E4B9E4-D7CC-417C-AAD6-D574390C8C7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4A1D9CEA-D313-41BB-9E53-C5A809EBD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75697E8-495C-41FE-9DE8-5FF24889BF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2C2B1C3B-B6CA-4129-AFED-92771F7E5BB0}"/>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8" name="Fußzeilenplatzhalter 7">
            <a:extLst>
              <a:ext uri="{FF2B5EF4-FFF2-40B4-BE49-F238E27FC236}">
                <a16:creationId xmlns:a16="http://schemas.microsoft.com/office/drawing/2014/main" id="{9B14AB1A-28AF-4134-830B-F2C231EE8D95}"/>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7DD6B981-3D1A-4ED7-B6F0-5EE498F59CA3}"/>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193180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4D0BD-E5BE-42EE-BDF0-02D6E016B335}"/>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F59E390-11BC-401B-A264-68E29819BC98}"/>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4" name="Fußzeilenplatzhalter 3">
            <a:extLst>
              <a:ext uri="{FF2B5EF4-FFF2-40B4-BE49-F238E27FC236}">
                <a16:creationId xmlns:a16="http://schemas.microsoft.com/office/drawing/2014/main" id="{C3DC5B8E-C761-463E-938D-E5FE19837E11}"/>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A162C7AB-8EE7-4E39-8761-75DB84388188}"/>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235568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63566DF-BB5E-437A-BBB5-2C1258213BCA}"/>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3" name="Fußzeilenplatzhalter 2">
            <a:extLst>
              <a:ext uri="{FF2B5EF4-FFF2-40B4-BE49-F238E27FC236}">
                <a16:creationId xmlns:a16="http://schemas.microsoft.com/office/drawing/2014/main" id="{B1FC4012-5125-442C-AEF0-8C752065741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044AA3-F716-4E1E-A87B-E23CCA146EE6}"/>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169041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B555C9-47D5-491F-9DA3-3F31FBDA05D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8F573121-3471-4757-A268-65E7D1196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1725936A-752D-4A72-AF53-F2836B594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12B1253-A417-4F5E-BCBF-7FF3D4D81C56}"/>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6" name="Fußzeilenplatzhalter 5">
            <a:extLst>
              <a:ext uri="{FF2B5EF4-FFF2-40B4-BE49-F238E27FC236}">
                <a16:creationId xmlns:a16="http://schemas.microsoft.com/office/drawing/2014/main" id="{41D30374-2D1E-4F65-AED4-173E71A49AF3}"/>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D6AF1B2B-FC43-4906-8B0B-C9C190B743CB}"/>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43141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A028B9-17A8-454F-BBA2-030BE8A5504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861091AA-494B-4E33-8868-7E890E3A8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B3D9225D-DA77-4C52-8012-47AA6FBF6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698D3D8-00C3-427B-B5AA-BEB29A5C51D8}"/>
              </a:ext>
            </a:extLst>
          </p:cNvPr>
          <p:cNvSpPr>
            <a:spLocks noGrp="1"/>
          </p:cNvSpPr>
          <p:nvPr>
            <p:ph type="dt" sz="half" idx="10"/>
          </p:nvPr>
        </p:nvSpPr>
        <p:spPr/>
        <p:txBody>
          <a:bodyPr/>
          <a:lstStyle/>
          <a:p>
            <a:fld id="{D7014322-24F9-4CBA-9FDB-8E5074F5D402}" type="datetimeFigureOut">
              <a:rPr lang="en-US" smtClean="0"/>
              <a:t>10/19/2019</a:t>
            </a:fld>
            <a:endParaRPr lang="en-US"/>
          </a:p>
        </p:txBody>
      </p:sp>
      <p:sp>
        <p:nvSpPr>
          <p:cNvPr id="6" name="Fußzeilenplatzhalter 5">
            <a:extLst>
              <a:ext uri="{FF2B5EF4-FFF2-40B4-BE49-F238E27FC236}">
                <a16:creationId xmlns:a16="http://schemas.microsoft.com/office/drawing/2014/main" id="{D8C100F3-FEFA-4876-8356-795363D729D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D6DBD57-E967-4ED4-9C74-33B97A1554E3}"/>
              </a:ext>
            </a:extLst>
          </p:cNvPr>
          <p:cNvSpPr>
            <a:spLocks noGrp="1"/>
          </p:cNvSpPr>
          <p:nvPr>
            <p:ph type="sldNum" sz="quarter" idx="12"/>
          </p:nvPr>
        </p:nvSpPr>
        <p:spPr/>
        <p:txBody>
          <a:bodyPr/>
          <a:lstStyle/>
          <a:p>
            <a:fld id="{EA62C956-F504-43FD-9323-BF1CC0876775}" type="slidenum">
              <a:rPr lang="en-US" smtClean="0"/>
              <a:t>‹Nr.›</a:t>
            </a:fld>
            <a:endParaRPr lang="en-US"/>
          </a:p>
        </p:txBody>
      </p:sp>
    </p:spTree>
    <p:extLst>
      <p:ext uri="{BB962C8B-B14F-4D97-AF65-F5344CB8AC3E}">
        <p14:creationId xmlns:p14="http://schemas.microsoft.com/office/powerpoint/2010/main" val="370233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DFB3B4D-A07D-4FFF-9EEA-C794CD1C2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FFCF88E1-E7A7-4055-A11C-D96A2F184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AE23313-7357-43FC-8BAB-0101EE54A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14322-24F9-4CBA-9FDB-8E5074F5D402}" type="datetimeFigureOut">
              <a:rPr lang="en-US" smtClean="0"/>
              <a:t>10/19/2019</a:t>
            </a:fld>
            <a:endParaRPr lang="en-US"/>
          </a:p>
        </p:txBody>
      </p:sp>
      <p:sp>
        <p:nvSpPr>
          <p:cNvPr id="5" name="Fußzeilenplatzhalter 4">
            <a:extLst>
              <a:ext uri="{FF2B5EF4-FFF2-40B4-BE49-F238E27FC236}">
                <a16:creationId xmlns:a16="http://schemas.microsoft.com/office/drawing/2014/main" id="{869F55EE-B04B-4B0E-A40E-F56BA9A03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77DDA55-42B1-41C8-AF1B-BA415FC1E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2C956-F504-43FD-9323-BF1CC0876775}" type="slidenum">
              <a:rPr lang="en-US" smtClean="0"/>
              <a:t>‹Nr.›</a:t>
            </a:fld>
            <a:endParaRPr lang="en-US"/>
          </a:p>
        </p:txBody>
      </p:sp>
    </p:spTree>
    <p:extLst>
      <p:ext uri="{BB962C8B-B14F-4D97-AF65-F5344CB8AC3E}">
        <p14:creationId xmlns:p14="http://schemas.microsoft.com/office/powerpoint/2010/main" val="267981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0DD78C8-8041-45FD-85CC-01275B5C0923}"/>
              </a:ext>
            </a:extLst>
          </p:cNvPr>
          <p:cNvSpPr/>
          <p:nvPr/>
        </p:nvSpPr>
        <p:spPr>
          <a:xfrm>
            <a:off x="318655" y="491836"/>
            <a:ext cx="6123709" cy="6172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We are </a:t>
            </a:r>
            <a:r>
              <a:rPr lang="en-US" sz="1100" dirty="0">
                <a:solidFill>
                  <a:schemeClr val="tx1"/>
                </a:solidFill>
                <a:highlight>
                  <a:srgbClr val="FFFF00"/>
                </a:highlight>
              </a:rPr>
              <a:t>international</a:t>
            </a:r>
            <a:r>
              <a:rPr lang="en-US" sz="1100" dirty="0">
                <a:solidFill>
                  <a:schemeClr val="tx1"/>
                </a:solidFill>
              </a:rPr>
              <a:t>, </a:t>
            </a:r>
            <a:r>
              <a:rPr lang="en-US" sz="1100" dirty="0">
                <a:solidFill>
                  <a:schemeClr val="tx1"/>
                </a:solidFill>
                <a:highlight>
                  <a:srgbClr val="FFFF00"/>
                </a:highlight>
              </a:rPr>
              <a:t>entrepreneurial</a:t>
            </a:r>
            <a:r>
              <a:rPr lang="en-US" sz="1100" dirty="0">
                <a:solidFill>
                  <a:schemeClr val="tx1"/>
                </a:solidFill>
              </a:rPr>
              <a:t> and growing fast. Grow your career with us! Deloitte is one of the world's leading professional services firms in the areas of </a:t>
            </a:r>
            <a:r>
              <a:rPr lang="en-US" sz="1100" dirty="0">
                <a:solidFill>
                  <a:schemeClr val="tx1"/>
                </a:solidFill>
                <a:highlight>
                  <a:srgbClr val="00FF00"/>
                </a:highlight>
              </a:rPr>
              <a:t>Audit and Risk Advisory</a:t>
            </a:r>
            <a:r>
              <a:rPr lang="en-US" sz="1100" dirty="0">
                <a:solidFill>
                  <a:schemeClr val="tx1"/>
                </a:solidFill>
              </a:rPr>
              <a:t>, </a:t>
            </a:r>
            <a:r>
              <a:rPr lang="en-US" sz="1100" dirty="0">
                <a:solidFill>
                  <a:schemeClr val="tx1"/>
                </a:solidFill>
                <a:highlight>
                  <a:srgbClr val="00FF00"/>
                </a:highlight>
              </a:rPr>
              <a:t>Tax</a:t>
            </a:r>
            <a:r>
              <a:rPr lang="en-US" sz="1100" dirty="0">
                <a:solidFill>
                  <a:schemeClr val="tx1"/>
                </a:solidFill>
              </a:rPr>
              <a:t>, </a:t>
            </a:r>
            <a:r>
              <a:rPr lang="en-US" sz="1100" dirty="0">
                <a:solidFill>
                  <a:schemeClr val="tx1"/>
                </a:solidFill>
                <a:highlight>
                  <a:srgbClr val="00FF00"/>
                </a:highlight>
              </a:rPr>
              <a:t>Consulting</a:t>
            </a:r>
            <a:r>
              <a:rPr lang="en-US" sz="1100" dirty="0">
                <a:solidFill>
                  <a:schemeClr val="tx1"/>
                </a:solidFill>
              </a:rPr>
              <a:t> and </a:t>
            </a:r>
            <a:r>
              <a:rPr lang="en-US" sz="1100" dirty="0">
                <a:solidFill>
                  <a:schemeClr val="tx1"/>
                </a:solidFill>
                <a:highlight>
                  <a:srgbClr val="00FF00"/>
                </a:highlight>
              </a:rPr>
              <a:t>Financial</a:t>
            </a:r>
            <a:r>
              <a:rPr lang="en-US" sz="1100" dirty="0">
                <a:solidFill>
                  <a:schemeClr val="tx1"/>
                </a:solidFill>
              </a:rPr>
              <a:t> </a:t>
            </a:r>
            <a:r>
              <a:rPr lang="en-US" sz="1100" dirty="0">
                <a:solidFill>
                  <a:schemeClr val="tx1"/>
                </a:solidFill>
                <a:highlight>
                  <a:srgbClr val="00FF00"/>
                </a:highlight>
              </a:rPr>
              <a:t>Advisory</a:t>
            </a:r>
            <a:r>
              <a:rPr lang="en-US" sz="1100" dirty="0">
                <a:solidFill>
                  <a:schemeClr val="tx1"/>
                </a:solidFill>
              </a:rPr>
              <a:t>. In </a:t>
            </a:r>
            <a:r>
              <a:rPr lang="en-US" sz="1100" dirty="0">
                <a:solidFill>
                  <a:schemeClr val="tx1"/>
                </a:solidFill>
                <a:highlight>
                  <a:srgbClr val="FFFF00"/>
                </a:highlight>
              </a:rPr>
              <a:t>Switzerland</a:t>
            </a:r>
            <a:r>
              <a:rPr lang="en-US" sz="1100" dirty="0">
                <a:solidFill>
                  <a:schemeClr val="tx1"/>
                </a:solidFill>
              </a:rPr>
              <a:t>, we have more than 1,400 professionals operating out of 6 cities: </a:t>
            </a:r>
            <a:r>
              <a:rPr lang="en-US" sz="1100" dirty="0">
                <a:solidFill>
                  <a:schemeClr val="tx1"/>
                </a:solidFill>
                <a:highlight>
                  <a:srgbClr val="FFFF00"/>
                </a:highlight>
              </a:rPr>
              <a:t>Basel, Berne, Geneva, Lausanne, Lugano and Zurich </a:t>
            </a:r>
            <a:r>
              <a:rPr lang="en-US" sz="1100" dirty="0">
                <a:solidFill>
                  <a:schemeClr val="tx1"/>
                </a:solidFill>
              </a:rPr>
              <a:t>(headquarters). Our Consulting team is looking for you! Deloitte Consulting is one of the fastest growing business consultancy firms in Switzerland and within our Consulting practice sits Deloitte Digital – our team of digital </a:t>
            </a:r>
            <a:r>
              <a:rPr lang="en-US" sz="1100" dirty="0">
                <a:solidFill>
                  <a:schemeClr val="tx1"/>
                </a:solidFill>
                <a:highlight>
                  <a:srgbClr val="00FF00"/>
                </a:highlight>
              </a:rPr>
              <a:t>‘sales &amp; marketing</a:t>
            </a:r>
            <a:r>
              <a:rPr lang="en-US" sz="1100" dirty="0">
                <a:solidFill>
                  <a:schemeClr val="tx1"/>
                </a:solidFill>
              </a:rPr>
              <a:t>’ consultants, technology innovators and creative specialists. In Deloitte Digital, we work with the latest technologies in sales (including </a:t>
            </a:r>
            <a:r>
              <a:rPr lang="en-US" sz="1100" dirty="0">
                <a:solidFill>
                  <a:schemeClr val="tx1"/>
                </a:solidFill>
                <a:highlight>
                  <a:srgbClr val="00FF00"/>
                </a:highlight>
              </a:rPr>
              <a:t>Salesforce.com</a:t>
            </a:r>
            <a:r>
              <a:rPr lang="en-US" sz="1100" dirty="0">
                <a:solidFill>
                  <a:schemeClr val="tx1"/>
                </a:solidFill>
              </a:rPr>
              <a:t>) and </a:t>
            </a:r>
            <a:r>
              <a:rPr lang="en-US" sz="1100" dirty="0">
                <a:solidFill>
                  <a:schemeClr val="tx1"/>
                </a:solidFill>
                <a:highlight>
                  <a:srgbClr val="00FF00"/>
                </a:highlight>
              </a:rPr>
              <a:t>marketing (including Adobe</a:t>
            </a:r>
            <a:r>
              <a:rPr lang="en-US" sz="1100" dirty="0">
                <a:solidFill>
                  <a:schemeClr val="tx1"/>
                </a:solidFill>
              </a:rPr>
              <a:t>) as well as the latest digital platforms (including </a:t>
            </a:r>
            <a:r>
              <a:rPr lang="en-US" sz="1100" dirty="0">
                <a:solidFill>
                  <a:schemeClr val="tx1"/>
                </a:solidFill>
                <a:highlight>
                  <a:srgbClr val="00FF00"/>
                </a:highlight>
              </a:rPr>
              <a:t>Apple iOS and Internet of Things technologies</a:t>
            </a:r>
            <a:r>
              <a:rPr lang="en-US" sz="1100" dirty="0">
                <a:solidFill>
                  <a:schemeClr val="tx1"/>
                </a:solidFill>
              </a:rPr>
              <a:t>), and our team is based in our Deloitte Digital studios around Europe. Sound exciting? It is. See www.deloittedigital.com/eu for more. As a Business Analyst within Deloitte Digital, you will be </a:t>
            </a:r>
            <a:r>
              <a:rPr lang="en-US" sz="1100" dirty="0">
                <a:solidFill>
                  <a:schemeClr val="tx1"/>
                </a:solidFill>
                <a:highlight>
                  <a:srgbClr val="FF0000"/>
                </a:highlight>
              </a:rPr>
              <a:t>providing our clients </a:t>
            </a:r>
            <a:r>
              <a:rPr lang="en-US" sz="1100" dirty="0">
                <a:solidFill>
                  <a:schemeClr val="tx1"/>
                </a:solidFill>
              </a:rPr>
              <a:t>with </a:t>
            </a:r>
            <a:r>
              <a:rPr lang="en-US" sz="1100" dirty="0">
                <a:solidFill>
                  <a:schemeClr val="tx1"/>
                </a:solidFill>
                <a:highlight>
                  <a:srgbClr val="FF0000"/>
                </a:highlight>
              </a:rPr>
              <a:t>advice</a:t>
            </a:r>
            <a:r>
              <a:rPr lang="en-US" sz="1100" dirty="0">
                <a:solidFill>
                  <a:schemeClr val="tx1"/>
                </a:solidFill>
              </a:rPr>
              <a:t> on </a:t>
            </a:r>
            <a:r>
              <a:rPr lang="en-US" sz="1100" dirty="0">
                <a:solidFill>
                  <a:schemeClr val="tx1"/>
                </a:solidFill>
                <a:highlight>
                  <a:srgbClr val="00FF00"/>
                </a:highlight>
              </a:rPr>
              <a:t>digital change</a:t>
            </a:r>
            <a:r>
              <a:rPr lang="en-US" sz="1100" dirty="0">
                <a:solidFill>
                  <a:schemeClr val="tx1"/>
                </a:solidFill>
              </a:rPr>
              <a:t>, helping them to </a:t>
            </a:r>
            <a:r>
              <a:rPr lang="en-US" sz="1100" dirty="0">
                <a:solidFill>
                  <a:schemeClr val="tx1"/>
                </a:solidFill>
                <a:highlight>
                  <a:srgbClr val="FF0000"/>
                </a:highlight>
              </a:rPr>
              <a:t>exploit cloud solutions</a:t>
            </a:r>
            <a:r>
              <a:rPr lang="en-US" sz="1100" dirty="0">
                <a:solidFill>
                  <a:schemeClr val="tx1"/>
                </a:solidFill>
              </a:rPr>
              <a:t>, </a:t>
            </a:r>
            <a:r>
              <a:rPr lang="en-US" sz="1100" dirty="0">
                <a:solidFill>
                  <a:schemeClr val="tx1"/>
                </a:solidFill>
                <a:highlight>
                  <a:srgbClr val="FF0000"/>
                </a:highlight>
              </a:rPr>
              <a:t>web, mobile </a:t>
            </a:r>
            <a:r>
              <a:rPr lang="en-US" sz="1100" dirty="0">
                <a:solidFill>
                  <a:schemeClr val="tx1"/>
                </a:solidFill>
              </a:rPr>
              <a:t>and social media to strengthen their brand and grow their business. You will be working with both our clients and the Deloitte Digital teams to define and </a:t>
            </a:r>
            <a:r>
              <a:rPr lang="en-US" sz="1100" dirty="0" err="1">
                <a:solidFill>
                  <a:schemeClr val="tx1"/>
                </a:solidFill>
                <a:highlight>
                  <a:srgbClr val="00FF00"/>
                </a:highlight>
              </a:rPr>
              <a:t>optimise</a:t>
            </a:r>
            <a:r>
              <a:rPr lang="en-US" sz="1100" dirty="0">
                <a:solidFill>
                  <a:schemeClr val="tx1"/>
                </a:solidFill>
                <a:highlight>
                  <a:srgbClr val="00FF00"/>
                </a:highlight>
              </a:rPr>
              <a:t> digital strategies</a:t>
            </a:r>
            <a:r>
              <a:rPr lang="en-US" sz="1100" dirty="0">
                <a:solidFill>
                  <a:schemeClr val="tx1"/>
                </a:solidFill>
              </a:rPr>
              <a:t> and support them through digital and </a:t>
            </a:r>
            <a:r>
              <a:rPr lang="en-US" sz="1100" dirty="0">
                <a:solidFill>
                  <a:schemeClr val="tx1"/>
                </a:solidFill>
                <a:highlight>
                  <a:srgbClr val="00FF00"/>
                </a:highlight>
              </a:rPr>
              <a:t>multichannel transformation </a:t>
            </a:r>
            <a:r>
              <a:rPr lang="en-US" sz="1100" dirty="0" err="1">
                <a:solidFill>
                  <a:schemeClr val="tx1"/>
                </a:solidFill>
              </a:rPr>
              <a:t>programmes</a:t>
            </a:r>
            <a:r>
              <a:rPr lang="en-US" sz="1100" dirty="0">
                <a:solidFill>
                  <a:schemeClr val="tx1"/>
                </a:solidFill>
              </a:rPr>
              <a:t>. We take your further development seriously. Deloitte offers a comprehensive internal and external training </a:t>
            </a:r>
            <a:r>
              <a:rPr lang="en-US" sz="1100" dirty="0" err="1">
                <a:solidFill>
                  <a:schemeClr val="tx1"/>
                </a:solidFill>
              </a:rPr>
              <a:t>programme</a:t>
            </a:r>
            <a:r>
              <a:rPr lang="en-US" sz="1100" dirty="0">
                <a:solidFill>
                  <a:schemeClr val="tx1"/>
                </a:solidFill>
              </a:rPr>
              <a:t>. You need to meet a few basic requirements if you want to make a good start with us: • </a:t>
            </a:r>
            <a:r>
              <a:rPr lang="en-US" sz="1100" dirty="0">
                <a:solidFill>
                  <a:schemeClr val="tx1"/>
                </a:solidFill>
                <a:highlight>
                  <a:srgbClr val="00FF00"/>
                </a:highlight>
              </a:rPr>
              <a:t>Master degree completed </a:t>
            </a:r>
            <a:r>
              <a:rPr lang="en-US" sz="1100" dirty="0">
                <a:solidFill>
                  <a:schemeClr val="tx1"/>
                </a:solidFill>
              </a:rPr>
              <a:t>with good results from a reputable university or equivalent • Excellent knowledge and passion for </a:t>
            </a:r>
            <a:r>
              <a:rPr lang="en-US" sz="1100" dirty="0">
                <a:solidFill>
                  <a:schemeClr val="tx1"/>
                </a:solidFill>
                <a:highlight>
                  <a:srgbClr val="FF0000"/>
                </a:highlight>
              </a:rPr>
              <a:t>digital across cloud</a:t>
            </a:r>
            <a:r>
              <a:rPr lang="en-US" sz="1100" dirty="0">
                <a:solidFill>
                  <a:schemeClr val="tx1"/>
                </a:solidFill>
              </a:rPr>
              <a:t>, </a:t>
            </a:r>
            <a:r>
              <a:rPr lang="en-US" sz="1100" dirty="0">
                <a:solidFill>
                  <a:schemeClr val="tx1"/>
                </a:solidFill>
                <a:highlight>
                  <a:srgbClr val="FF0000"/>
                </a:highlight>
              </a:rPr>
              <a:t>mobile, social and e- commerce </a:t>
            </a:r>
            <a:r>
              <a:rPr lang="en-US" sz="1100" dirty="0">
                <a:solidFill>
                  <a:schemeClr val="tx1"/>
                </a:solidFill>
              </a:rPr>
              <a:t>• </a:t>
            </a:r>
            <a:r>
              <a:rPr lang="en-US" sz="1100" dirty="0">
                <a:solidFill>
                  <a:schemeClr val="tx1"/>
                </a:solidFill>
                <a:highlight>
                  <a:srgbClr val="FF0000"/>
                </a:highlight>
              </a:rPr>
              <a:t>Strong </a:t>
            </a:r>
            <a:r>
              <a:rPr lang="en-US" sz="1100" dirty="0" err="1">
                <a:solidFill>
                  <a:schemeClr val="tx1"/>
                </a:solidFill>
                <a:highlight>
                  <a:srgbClr val="FF0000"/>
                </a:highlight>
              </a:rPr>
              <a:t>organisational</a:t>
            </a:r>
            <a:r>
              <a:rPr lang="en-US" sz="1100" dirty="0">
                <a:solidFill>
                  <a:schemeClr val="tx1"/>
                </a:solidFill>
                <a:highlight>
                  <a:srgbClr val="FF0000"/>
                </a:highlight>
              </a:rPr>
              <a:t> skills</a:t>
            </a:r>
            <a:r>
              <a:rPr lang="en-US" sz="1100" dirty="0">
                <a:solidFill>
                  <a:schemeClr val="tx1"/>
                </a:solidFill>
              </a:rPr>
              <a:t>, with the ability to work </a:t>
            </a:r>
            <a:r>
              <a:rPr lang="en-US" sz="1100" dirty="0">
                <a:solidFill>
                  <a:schemeClr val="tx1"/>
                </a:solidFill>
                <a:highlight>
                  <a:srgbClr val="FF0000"/>
                </a:highlight>
              </a:rPr>
              <a:t>independently</a:t>
            </a:r>
            <a:r>
              <a:rPr lang="en-US" sz="1100" dirty="0">
                <a:solidFill>
                  <a:schemeClr val="tx1"/>
                </a:solidFill>
              </a:rPr>
              <a:t> as well as in a highly </a:t>
            </a:r>
            <a:r>
              <a:rPr lang="en-US" sz="1100" dirty="0">
                <a:solidFill>
                  <a:schemeClr val="tx1"/>
                </a:solidFill>
                <a:highlight>
                  <a:srgbClr val="FF0000"/>
                </a:highlight>
              </a:rPr>
              <a:t>collaborative</a:t>
            </a:r>
            <a:r>
              <a:rPr lang="en-US" sz="1100" dirty="0">
                <a:solidFill>
                  <a:schemeClr val="tx1"/>
                </a:solidFill>
              </a:rPr>
              <a:t>, </a:t>
            </a:r>
            <a:r>
              <a:rPr lang="en-US" sz="1100" dirty="0">
                <a:solidFill>
                  <a:schemeClr val="tx1"/>
                </a:solidFill>
                <a:highlight>
                  <a:srgbClr val="FF0000"/>
                </a:highlight>
              </a:rPr>
              <a:t>team-based environment</a:t>
            </a:r>
            <a:r>
              <a:rPr lang="en-US" sz="1100" dirty="0">
                <a:solidFill>
                  <a:schemeClr val="tx1"/>
                </a:solidFill>
              </a:rPr>
              <a:t> • </a:t>
            </a:r>
            <a:r>
              <a:rPr lang="en-US" sz="1100" dirty="0">
                <a:solidFill>
                  <a:schemeClr val="tx1"/>
                </a:solidFill>
                <a:highlight>
                  <a:srgbClr val="FF0000"/>
                </a:highlight>
              </a:rPr>
              <a:t>Strategic thinker and problem solver </a:t>
            </a:r>
            <a:r>
              <a:rPr lang="en-US" sz="1100" dirty="0">
                <a:solidFill>
                  <a:schemeClr val="tx1"/>
                </a:solidFill>
              </a:rPr>
              <a:t>• </a:t>
            </a:r>
            <a:r>
              <a:rPr lang="en-US" sz="1100" dirty="0">
                <a:solidFill>
                  <a:schemeClr val="tx1"/>
                </a:solidFill>
                <a:highlight>
                  <a:srgbClr val="FF0000"/>
                </a:highlight>
              </a:rPr>
              <a:t>Excellent presentation skills and communication abilities at all levels (both internally and client-facing</a:t>
            </a:r>
            <a:r>
              <a:rPr lang="en-US" sz="1100" dirty="0">
                <a:solidFill>
                  <a:schemeClr val="tx1"/>
                </a:solidFill>
              </a:rPr>
              <a:t>) • </a:t>
            </a:r>
            <a:r>
              <a:rPr lang="en-US" sz="1100" dirty="0">
                <a:solidFill>
                  <a:schemeClr val="tx1"/>
                </a:solidFill>
                <a:highlight>
                  <a:srgbClr val="FFFF00"/>
                </a:highlight>
              </a:rPr>
              <a:t>Willingness to travel, 3-4 days per week </a:t>
            </a:r>
            <a:r>
              <a:rPr lang="en-US" sz="1100" dirty="0">
                <a:solidFill>
                  <a:schemeClr val="tx1"/>
                </a:solidFill>
              </a:rPr>
              <a:t>• </a:t>
            </a:r>
            <a:r>
              <a:rPr lang="en-US" sz="1100" dirty="0">
                <a:solidFill>
                  <a:schemeClr val="tx1"/>
                </a:solidFill>
                <a:highlight>
                  <a:srgbClr val="FF0000"/>
                </a:highlight>
              </a:rPr>
              <a:t>Excellent command of English and German and/or French</a:t>
            </a:r>
            <a:r>
              <a:rPr lang="en-US" sz="1100" dirty="0">
                <a:solidFill>
                  <a:schemeClr val="tx1"/>
                </a:solidFill>
              </a:rPr>
              <a:t> What you can expect from us We provide a team oriented environment that allows for both personal and professional growth. You can expect to be fully integrated with support from experienced project managers. Competitive compensation and social benefits are granted. Furthermore, we offer a wide variety of voluntary activities in the areas of corporate social responsibility, culture and sports, e.g. Deloitte Company Triathlon, Steps Counting Challenge, Deloitte Green Journey, and Deloitte Community Investment. Any questions? Get in touch. We look forward to hearing from you! Please submit a complete application, including CV, cover letter, references and degree certificates, using our online career portal www.deloitte.com/careers. We do not accept applications from recruitment agencies for this position. If you have any questions, please contact Stacie Green at talent@deloitte.ch</a:t>
            </a:r>
          </a:p>
        </p:txBody>
      </p:sp>
      <p:sp>
        <p:nvSpPr>
          <p:cNvPr id="3" name="Rechteck 2">
            <a:extLst>
              <a:ext uri="{FF2B5EF4-FFF2-40B4-BE49-F238E27FC236}">
                <a16:creationId xmlns:a16="http://schemas.microsoft.com/office/drawing/2014/main" id="{5357FE19-7E76-4833-A727-8C00C1F3D993}"/>
              </a:ext>
            </a:extLst>
          </p:cNvPr>
          <p:cNvSpPr/>
          <p:nvPr/>
        </p:nvSpPr>
        <p:spPr>
          <a:xfrm>
            <a:off x="6961909" y="540327"/>
            <a:ext cx="3858491"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highlight>
                  <a:srgbClr val="FFFF00"/>
                </a:highlight>
              </a:rPr>
              <a:t>Characteristics</a:t>
            </a:r>
          </a:p>
          <a:p>
            <a:r>
              <a:rPr lang="en-US" dirty="0">
                <a:solidFill>
                  <a:schemeClr val="tx1"/>
                </a:solidFill>
                <a:highlight>
                  <a:srgbClr val="00FF00"/>
                </a:highlight>
              </a:rPr>
              <a:t>Knowledge</a:t>
            </a:r>
          </a:p>
          <a:p>
            <a:r>
              <a:rPr lang="en-US" dirty="0">
                <a:solidFill>
                  <a:schemeClr val="tx1"/>
                </a:solidFill>
                <a:highlight>
                  <a:srgbClr val="FF0000"/>
                </a:highlight>
              </a:rPr>
              <a:t>Skill</a:t>
            </a:r>
            <a:r>
              <a:rPr lang="en-US" dirty="0">
                <a:solidFill>
                  <a:schemeClr val="tx1"/>
                </a:solidFill>
                <a:highlight>
                  <a:srgbClr val="FFFF00"/>
                </a:highlight>
              </a:rPr>
              <a:t> </a:t>
            </a:r>
          </a:p>
          <a:p>
            <a:endParaRPr lang="en-US" dirty="0">
              <a:solidFill>
                <a:schemeClr val="tx1"/>
              </a:solidFill>
              <a:highlight>
                <a:srgbClr val="FFFF00"/>
              </a:highlight>
            </a:endParaRPr>
          </a:p>
        </p:txBody>
      </p:sp>
      <p:sp>
        <p:nvSpPr>
          <p:cNvPr id="4" name="Pfeil: nach rechts 3">
            <a:extLst>
              <a:ext uri="{FF2B5EF4-FFF2-40B4-BE49-F238E27FC236}">
                <a16:creationId xmlns:a16="http://schemas.microsoft.com/office/drawing/2014/main" id="{6AC94112-1056-4B12-82C0-C641AAD45333}"/>
              </a:ext>
            </a:extLst>
          </p:cNvPr>
          <p:cNvSpPr/>
          <p:nvPr/>
        </p:nvSpPr>
        <p:spPr>
          <a:xfrm>
            <a:off x="6615545" y="4024745"/>
            <a:ext cx="1246910" cy="436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hteck 4">
            <a:extLst>
              <a:ext uri="{FF2B5EF4-FFF2-40B4-BE49-F238E27FC236}">
                <a16:creationId xmlns:a16="http://schemas.microsoft.com/office/drawing/2014/main" id="{753F2647-A180-4CDA-9700-7C6E7660C105}"/>
              </a:ext>
            </a:extLst>
          </p:cNvPr>
          <p:cNvSpPr/>
          <p:nvPr/>
        </p:nvSpPr>
        <p:spPr>
          <a:xfrm>
            <a:off x="7862455" y="3276599"/>
            <a:ext cx="4156364" cy="19327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3 feature vector will be created</a:t>
            </a:r>
          </a:p>
          <a:p>
            <a:pPr marL="285750" indent="-285750">
              <a:buFontTx/>
              <a:buChar char="-"/>
            </a:pPr>
            <a:r>
              <a:rPr lang="en-US" dirty="0">
                <a:solidFill>
                  <a:schemeClr val="tx1"/>
                </a:solidFill>
              </a:rPr>
              <a:t>Characteristics they are looing for</a:t>
            </a:r>
          </a:p>
          <a:p>
            <a:pPr marL="285750" indent="-285750">
              <a:buFontTx/>
              <a:buChar char="-"/>
            </a:pPr>
            <a:r>
              <a:rPr lang="en-US" dirty="0">
                <a:solidFill>
                  <a:schemeClr val="tx1"/>
                </a:solidFill>
              </a:rPr>
              <a:t>Knowledge required</a:t>
            </a:r>
          </a:p>
          <a:p>
            <a:pPr marL="285750" indent="-285750">
              <a:buFontTx/>
              <a:buChar char="-"/>
            </a:pPr>
            <a:r>
              <a:rPr lang="en-US" dirty="0">
                <a:solidFill>
                  <a:schemeClr val="tx1"/>
                </a:solidFill>
              </a:rPr>
              <a:t>Skills desired</a:t>
            </a:r>
          </a:p>
          <a:p>
            <a:endParaRPr lang="en-US" dirty="0">
              <a:solidFill>
                <a:schemeClr val="tx1"/>
              </a:solidFill>
            </a:endParaRPr>
          </a:p>
          <a:p>
            <a:r>
              <a:rPr lang="en-US" dirty="0">
                <a:solidFill>
                  <a:schemeClr val="tx1"/>
                </a:solidFill>
              </a:rPr>
              <a:t>Each feature vector can be arbitrary long</a:t>
            </a:r>
          </a:p>
          <a:p>
            <a:endParaRPr lang="en-US" dirty="0">
              <a:solidFill>
                <a:schemeClr val="tx1"/>
              </a:solidFill>
            </a:endParaRPr>
          </a:p>
        </p:txBody>
      </p:sp>
      <p:sp>
        <p:nvSpPr>
          <p:cNvPr id="6" name="Rechteck 5">
            <a:extLst>
              <a:ext uri="{FF2B5EF4-FFF2-40B4-BE49-F238E27FC236}">
                <a16:creationId xmlns:a16="http://schemas.microsoft.com/office/drawing/2014/main" id="{68BB074E-30CA-492C-A69F-51ED35D5439D}"/>
              </a:ext>
            </a:extLst>
          </p:cNvPr>
          <p:cNvSpPr/>
          <p:nvPr/>
        </p:nvSpPr>
        <p:spPr>
          <a:xfrm>
            <a:off x="1451263" y="540327"/>
            <a:ext cx="3858491" cy="415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Job Description</a:t>
            </a:r>
          </a:p>
        </p:txBody>
      </p:sp>
    </p:spTree>
    <p:extLst>
      <p:ext uri="{BB962C8B-B14F-4D97-AF65-F5344CB8AC3E}">
        <p14:creationId xmlns:p14="http://schemas.microsoft.com/office/powerpoint/2010/main" val="187816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0DD78C8-8041-45FD-85CC-01275B5C0923}"/>
              </a:ext>
            </a:extLst>
          </p:cNvPr>
          <p:cNvSpPr/>
          <p:nvPr/>
        </p:nvSpPr>
        <p:spPr>
          <a:xfrm>
            <a:off x="297873" y="477981"/>
            <a:ext cx="6123709" cy="6172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 name="Rechteck 2">
            <a:extLst>
              <a:ext uri="{FF2B5EF4-FFF2-40B4-BE49-F238E27FC236}">
                <a16:creationId xmlns:a16="http://schemas.microsoft.com/office/drawing/2014/main" id="{5357FE19-7E76-4833-A727-8C00C1F3D993}"/>
              </a:ext>
            </a:extLst>
          </p:cNvPr>
          <p:cNvSpPr/>
          <p:nvPr/>
        </p:nvSpPr>
        <p:spPr>
          <a:xfrm>
            <a:off x="6961909" y="540327"/>
            <a:ext cx="3858491"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highlight>
                  <a:srgbClr val="FFFF00"/>
                </a:highlight>
              </a:rPr>
              <a:t>Characteristics</a:t>
            </a:r>
          </a:p>
          <a:p>
            <a:r>
              <a:rPr lang="en-US" dirty="0">
                <a:solidFill>
                  <a:schemeClr val="tx1"/>
                </a:solidFill>
                <a:highlight>
                  <a:srgbClr val="00FF00"/>
                </a:highlight>
              </a:rPr>
              <a:t>Knowledge</a:t>
            </a:r>
          </a:p>
          <a:p>
            <a:r>
              <a:rPr lang="en-US" dirty="0">
                <a:solidFill>
                  <a:schemeClr val="tx1"/>
                </a:solidFill>
                <a:highlight>
                  <a:srgbClr val="FF0000"/>
                </a:highlight>
              </a:rPr>
              <a:t>Skill</a:t>
            </a:r>
            <a:r>
              <a:rPr lang="en-US" dirty="0">
                <a:solidFill>
                  <a:schemeClr val="tx1"/>
                </a:solidFill>
                <a:highlight>
                  <a:srgbClr val="FFFF00"/>
                </a:highlight>
              </a:rPr>
              <a:t> </a:t>
            </a:r>
          </a:p>
          <a:p>
            <a:endParaRPr lang="en-US" dirty="0">
              <a:solidFill>
                <a:schemeClr val="tx1"/>
              </a:solidFill>
              <a:highlight>
                <a:srgbClr val="FFFF00"/>
              </a:highlight>
            </a:endParaRPr>
          </a:p>
        </p:txBody>
      </p:sp>
      <p:sp>
        <p:nvSpPr>
          <p:cNvPr id="6" name="Rechteck 5">
            <a:extLst>
              <a:ext uri="{FF2B5EF4-FFF2-40B4-BE49-F238E27FC236}">
                <a16:creationId xmlns:a16="http://schemas.microsoft.com/office/drawing/2014/main" id="{6994CA4F-2A1F-4366-8FFC-FEEBC9CADE5E}"/>
              </a:ext>
            </a:extLst>
          </p:cNvPr>
          <p:cNvSpPr/>
          <p:nvPr/>
        </p:nvSpPr>
        <p:spPr>
          <a:xfrm>
            <a:off x="1451263" y="540327"/>
            <a:ext cx="3858491" cy="415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Modules</a:t>
            </a:r>
          </a:p>
        </p:txBody>
      </p:sp>
      <p:pic>
        <p:nvPicPr>
          <p:cNvPr id="7" name="Grafik 6">
            <a:extLst>
              <a:ext uri="{FF2B5EF4-FFF2-40B4-BE49-F238E27FC236}">
                <a16:creationId xmlns:a16="http://schemas.microsoft.com/office/drawing/2014/main" id="{17AF65E6-8F8E-476B-96B1-A067E80ECE52}"/>
              </a:ext>
            </a:extLst>
          </p:cNvPr>
          <p:cNvPicPr>
            <a:picLocks noChangeAspect="1"/>
          </p:cNvPicPr>
          <p:nvPr/>
        </p:nvPicPr>
        <p:blipFill>
          <a:blip r:embed="rId2"/>
          <a:stretch>
            <a:fillRect/>
          </a:stretch>
        </p:blipFill>
        <p:spPr>
          <a:xfrm>
            <a:off x="796635" y="1141070"/>
            <a:ext cx="1489365" cy="2181233"/>
          </a:xfrm>
          <a:prstGeom prst="rect">
            <a:avLst/>
          </a:prstGeom>
        </p:spPr>
      </p:pic>
      <p:pic>
        <p:nvPicPr>
          <p:cNvPr id="8" name="Grafik 7">
            <a:extLst>
              <a:ext uri="{FF2B5EF4-FFF2-40B4-BE49-F238E27FC236}">
                <a16:creationId xmlns:a16="http://schemas.microsoft.com/office/drawing/2014/main" id="{7AD52C8C-C382-4765-A89F-528B078AD503}"/>
              </a:ext>
            </a:extLst>
          </p:cNvPr>
          <p:cNvPicPr>
            <a:picLocks noChangeAspect="1"/>
          </p:cNvPicPr>
          <p:nvPr/>
        </p:nvPicPr>
        <p:blipFill>
          <a:blip r:embed="rId2"/>
          <a:stretch>
            <a:fillRect/>
          </a:stretch>
        </p:blipFill>
        <p:spPr>
          <a:xfrm>
            <a:off x="949035" y="1293470"/>
            <a:ext cx="1489365" cy="2181233"/>
          </a:xfrm>
          <a:prstGeom prst="rect">
            <a:avLst/>
          </a:prstGeom>
        </p:spPr>
      </p:pic>
      <p:pic>
        <p:nvPicPr>
          <p:cNvPr id="9" name="Grafik 8">
            <a:extLst>
              <a:ext uri="{FF2B5EF4-FFF2-40B4-BE49-F238E27FC236}">
                <a16:creationId xmlns:a16="http://schemas.microsoft.com/office/drawing/2014/main" id="{CFFF34F9-FB1B-43E6-AF57-F5B96247AC42}"/>
              </a:ext>
            </a:extLst>
          </p:cNvPr>
          <p:cNvPicPr>
            <a:picLocks noChangeAspect="1"/>
          </p:cNvPicPr>
          <p:nvPr/>
        </p:nvPicPr>
        <p:blipFill>
          <a:blip r:embed="rId2"/>
          <a:stretch>
            <a:fillRect/>
          </a:stretch>
        </p:blipFill>
        <p:spPr>
          <a:xfrm>
            <a:off x="1101435" y="1445870"/>
            <a:ext cx="1489365" cy="2181233"/>
          </a:xfrm>
          <a:prstGeom prst="rect">
            <a:avLst/>
          </a:prstGeom>
        </p:spPr>
      </p:pic>
      <p:pic>
        <p:nvPicPr>
          <p:cNvPr id="10" name="Grafik 9">
            <a:extLst>
              <a:ext uri="{FF2B5EF4-FFF2-40B4-BE49-F238E27FC236}">
                <a16:creationId xmlns:a16="http://schemas.microsoft.com/office/drawing/2014/main" id="{6F1A73B6-A5AC-48CD-B37E-CD0FC45AC179}"/>
              </a:ext>
            </a:extLst>
          </p:cNvPr>
          <p:cNvPicPr>
            <a:picLocks noChangeAspect="1"/>
          </p:cNvPicPr>
          <p:nvPr/>
        </p:nvPicPr>
        <p:blipFill>
          <a:blip r:embed="rId2"/>
          <a:stretch>
            <a:fillRect/>
          </a:stretch>
        </p:blipFill>
        <p:spPr>
          <a:xfrm>
            <a:off x="1253835" y="1598270"/>
            <a:ext cx="1489365" cy="2181233"/>
          </a:xfrm>
          <a:prstGeom prst="rect">
            <a:avLst/>
          </a:prstGeom>
        </p:spPr>
      </p:pic>
      <p:pic>
        <p:nvPicPr>
          <p:cNvPr id="11" name="Grafik 10">
            <a:extLst>
              <a:ext uri="{FF2B5EF4-FFF2-40B4-BE49-F238E27FC236}">
                <a16:creationId xmlns:a16="http://schemas.microsoft.com/office/drawing/2014/main" id="{F41B4913-2E26-4F06-AC24-4CD5B50ED87D}"/>
              </a:ext>
            </a:extLst>
          </p:cNvPr>
          <p:cNvPicPr>
            <a:picLocks noChangeAspect="1"/>
          </p:cNvPicPr>
          <p:nvPr/>
        </p:nvPicPr>
        <p:blipFill>
          <a:blip r:embed="rId2"/>
          <a:stretch>
            <a:fillRect/>
          </a:stretch>
        </p:blipFill>
        <p:spPr>
          <a:xfrm>
            <a:off x="1406235" y="1750670"/>
            <a:ext cx="1489365" cy="2181233"/>
          </a:xfrm>
          <a:prstGeom prst="rect">
            <a:avLst/>
          </a:prstGeom>
        </p:spPr>
      </p:pic>
      <p:pic>
        <p:nvPicPr>
          <p:cNvPr id="12" name="Grafik 11">
            <a:extLst>
              <a:ext uri="{FF2B5EF4-FFF2-40B4-BE49-F238E27FC236}">
                <a16:creationId xmlns:a16="http://schemas.microsoft.com/office/drawing/2014/main" id="{5F77D4CE-645E-4D7B-83C6-6A8C56C4800A}"/>
              </a:ext>
            </a:extLst>
          </p:cNvPr>
          <p:cNvPicPr>
            <a:picLocks noChangeAspect="1"/>
          </p:cNvPicPr>
          <p:nvPr/>
        </p:nvPicPr>
        <p:blipFill>
          <a:blip r:embed="rId2"/>
          <a:stretch>
            <a:fillRect/>
          </a:stretch>
        </p:blipFill>
        <p:spPr>
          <a:xfrm>
            <a:off x="1558635" y="1903070"/>
            <a:ext cx="1489365" cy="2181233"/>
          </a:xfrm>
          <a:prstGeom prst="rect">
            <a:avLst/>
          </a:prstGeom>
        </p:spPr>
      </p:pic>
      <p:pic>
        <p:nvPicPr>
          <p:cNvPr id="13" name="Grafik 12">
            <a:extLst>
              <a:ext uri="{FF2B5EF4-FFF2-40B4-BE49-F238E27FC236}">
                <a16:creationId xmlns:a16="http://schemas.microsoft.com/office/drawing/2014/main" id="{903A4096-6EC2-4CCE-B5D8-4BB56D0518E7}"/>
              </a:ext>
            </a:extLst>
          </p:cNvPr>
          <p:cNvPicPr>
            <a:picLocks noChangeAspect="1"/>
          </p:cNvPicPr>
          <p:nvPr/>
        </p:nvPicPr>
        <p:blipFill>
          <a:blip r:embed="rId2"/>
          <a:stretch>
            <a:fillRect/>
          </a:stretch>
        </p:blipFill>
        <p:spPr>
          <a:xfrm>
            <a:off x="1711035" y="2055470"/>
            <a:ext cx="1489365" cy="2181233"/>
          </a:xfrm>
          <a:prstGeom prst="rect">
            <a:avLst/>
          </a:prstGeom>
        </p:spPr>
      </p:pic>
      <p:pic>
        <p:nvPicPr>
          <p:cNvPr id="14" name="Grafik 13">
            <a:extLst>
              <a:ext uri="{FF2B5EF4-FFF2-40B4-BE49-F238E27FC236}">
                <a16:creationId xmlns:a16="http://schemas.microsoft.com/office/drawing/2014/main" id="{3FD380C2-0151-4F05-B022-DAB3A0D079D7}"/>
              </a:ext>
            </a:extLst>
          </p:cNvPr>
          <p:cNvPicPr>
            <a:picLocks noChangeAspect="1"/>
          </p:cNvPicPr>
          <p:nvPr/>
        </p:nvPicPr>
        <p:blipFill>
          <a:blip r:embed="rId2"/>
          <a:stretch>
            <a:fillRect/>
          </a:stretch>
        </p:blipFill>
        <p:spPr>
          <a:xfrm>
            <a:off x="2216727" y="1102541"/>
            <a:ext cx="1489365" cy="2181233"/>
          </a:xfrm>
          <a:prstGeom prst="rect">
            <a:avLst/>
          </a:prstGeom>
        </p:spPr>
      </p:pic>
      <p:pic>
        <p:nvPicPr>
          <p:cNvPr id="15" name="Grafik 14">
            <a:extLst>
              <a:ext uri="{FF2B5EF4-FFF2-40B4-BE49-F238E27FC236}">
                <a16:creationId xmlns:a16="http://schemas.microsoft.com/office/drawing/2014/main" id="{39EFC44E-F713-4D83-9495-B1DA96FC2EF8}"/>
              </a:ext>
            </a:extLst>
          </p:cNvPr>
          <p:cNvPicPr>
            <a:picLocks noChangeAspect="1"/>
          </p:cNvPicPr>
          <p:nvPr/>
        </p:nvPicPr>
        <p:blipFill>
          <a:blip r:embed="rId2"/>
          <a:stretch>
            <a:fillRect/>
          </a:stretch>
        </p:blipFill>
        <p:spPr>
          <a:xfrm>
            <a:off x="2369127" y="1254941"/>
            <a:ext cx="1489365" cy="2181233"/>
          </a:xfrm>
          <a:prstGeom prst="rect">
            <a:avLst/>
          </a:prstGeom>
        </p:spPr>
      </p:pic>
      <p:pic>
        <p:nvPicPr>
          <p:cNvPr id="16" name="Grafik 15">
            <a:extLst>
              <a:ext uri="{FF2B5EF4-FFF2-40B4-BE49-F238E27FC236}">
                <a16:creationId xmlns:a16="http://schemas.microsoft.com/office/drawing/2014/main" id="{72845120-ACEC-4FE2-BF49-E02BF0DFFBCE}"/>
              </a:ext>
            </a:extLst>
          </p:cNvPr>
          <p:cNvPicPr>
            <a:picLocks noChangeAspect="1"/>
          </p:cNvPicPr>
          <p:nvPr/>
        </p:nvPicPr>
        <p:blipFill>
          <a:blip r:embed="rId2"/>
          <a:stretch>
            <a:fillRect/>
          </a:stretch>
        </p:blipFill>
        <p:spPr>
          <a:xfrm>
            <a:off x="2521527" y="1407341"/>
            <a:ext cx="1489365" cy="2181233"/>
          </a:xfrm>
          <a:prstGeom prst="rect">
            <a:avLst/>
          </a:prstGeom>
        </p:spPr>
      </p:pic>
      <p:pic>
        <p:nvPicPr>
          <p:cNvPr id="17" name="Grafik 16">
            <a:extLst>
              <a:ext uri="{FF2B5EF4-FFF2-40B4-BE49-F238E27FC236}">
                <a16:creationId xmlns:a16="http://schemas.microsoft.com/office/drawing/2014/main" id="{65EE061A-B07E-4135-B1B3-90F543F6ABBB}"/>
              </a:ext>
            </a:extLst>
          </p:cNvPr>
          <p:cNvPicPr>
            <a:picLocks noChangeAspect="1"/>
          </p:cNvPicPr>
          <p:nvPr/>
        </p:nvPicPr>
        <p:blipFill>
          <a:blip r:embed="rId2"/>
          <a:stretch>
            <a:fillRect/>
          </a:stretch>
        </p:blipFill>
        <p:spPr>
          <a:xfrm>
            <a:off x="2673927" y="1559741"/>
            <a:ext cx="1489365" cy="2181233"/>
          </a:xfrm>
          <a:prstGeom prst="rect">
            <a:avLst/>
          </a:prstGeom>
        </p:spPr>
      </p:pic>
      <p:pic>
        <p:nvPicPr>
          <p:cNvPr id="18" name="Grafik 17">
            <a:extLst>
              <a:ext uri="{FF2B5EF4-FFF2-40B4-BE49-F238E27FC236}">
                <a16:creationId xmlns:a16="http://schemas.microsoft.com/office/drawing/2014/main" id="{9FA29B74-F8C4-4A7E-99D4-85038BCC3F9C}"/>
              </a:ext>
            </a:extLst>
          </p:cNvPr>
          <p:cNvPicPr>
            <a:picLocks noChangeAspect="1"/>
          </p:cNvPicPr>
          <p:nvPr/>
        </p:nvPicPr>
        <p:blipFill>
          <a:blip r:embed="rId2"/>
          <a:stretch>
            <a:fillRect/>
          </a:stretch>
        </p:blipFill>
        <p:spPr>
          <a:xfrm>
            <a:off x="2826327" y="1712141"/>
            <a:ext cx="1489365" cy="2181233"/>
          </a:xfrm>
          <a:prstGeom prst="rect">
            <a:avLst/>
          </a:prstGeom>
        </p:spPr>
      </p:pic>
      <p:pic>
        <p:nvPicPr>
          <p:cNvPr id="19" name="Grafik 18">
            <a:extLst>
              <a:ext uri="{FF2B5EF4-FFF2-40B4-BE49-F238E27FC236}">
                <a16:creationId xmlns:a16="http://schemas.microsoft.com/office/drawing/2014/main" id="{14242B94-0824-4EDA-985B-8616B6CCF96F}"/>
              </a:ext>
            </a:extLst>
          </p:cNvPr>
          <p:cNvPicPr>
            <a:picLocks noChangeAspect="1"/>
          </p:cNvPicPr>
          <p:nvPr/>
        </p:nvPicPr>
        <p:blipFill>
          <a:blip r:embed="rId2"/>
          <a:stretch>
            <a:fillRect/>
          </a:stretch>
        </p:blipFill>
        <p:spPr>
          <a:xfrm>
            <a:off x="2978727" y="1864541"/>
            <a:ext cx="1489365" cy="2181233"/>
          </a:xfrm>
          <a:prstGeom prst="rect">
            <a:avLst/>
          </a:prstGeom>
        </p:spPr>
      </p:pic>
      <p:pic>
        <p:nvPicPr>
          <p:cNvPr id="20" name="Grafik 19">
            <a:extLst>
              <a:ext uri="{FF2B5EF4-FFF2-40B4-BE49-F238E27FC236}">
                <a16:creationId xmlns:a16="http://schemas.microsoft.com/office/drawing/2014/main" id="{2D34BFC5-17A7-4628-B450-D3D69C48651E}"/>
              </a:ext>
            </a:extLst>
          </p:cNvPr>
          <p:cNvPicPr>
            <a:picLocks noChangeAspect="1"/>
          </p:cNvPicPr>
          <p:nvPr/>
        </p:nvPicPr>
        <p:blipFill>
          <a:blip r:embed="rId2"/>
          <a:stretch>
            <a:fillRect/>
          </a:stretch>
        </p:blipFill>
        <p:spPr>
          <a:xfrm>
            <a:off x="3131127" y="2016941"/>
            <a:ext cx="1489365" cy="2181233"/>
          </a:xfrm>
          <a:prstGeom prst="rect">
            <a:avLst/>
          </a:prstGeom>
        </p:spPr>
      </p:pic>
      <p:pic>
        <p:nvPicPr>
          <p:cNvPr id="21" name="Grafik 20">
            <a:extLst>
              <a:ext uri="{FF2B5EF4-FFF2-40B4-BE49-F238E27FC236}">
                <a16:creationId xmlns:a16="http://schemas.microsoft.com/office/drawing/2014/main" id="{1D6BA70B-03D8-42EC-8E99-966901B4AAF9}"/>
              </a:ext>
            </a:extLst>
          </p:cNvPr>
          <p:cNvPicPr>
            <a:picLocks noChangeAspect="1"/>
          </p:cNvPicPr>
          <p:nvPr/>
        </p:nvPicPr>
        <p:blipFill>
          <a:blip r:embed="rId2"/>
          <a:stretch>
            <a:fillRect/>
          </a:stretch>
        </p:blipFill>
        <p:spPr>
          <a:xfrm>
            <a:off x="3685310" y="1102541"/>
            <a:ext cx="1489365" cy="2181233"/>
          </a:xfrm>
          <a:prstGeom prst="rect">
            <a:avLst/>
          </a:prstGeom>
        </p:spPr>
      </p:pic>
      <p:pic>
        <p:nvPicPr>
          <p:cNvPr id="22" name="Grafik 21">
            <a:extLst>
              <a:ext uri="{FF2B5EF4-FFF2-40B4-BE49-F238E27FC236}">
                <a16:creationId xmlns:a16="http://schemas.microsoft.com/office/drawing/2014/main" id="{BD475045-1EE9-4A02-9804-E594A1DD2601}"/>
              </a:ext>
            </a:extLst>
          </p:cNvPr>
          <p:cNvPicPr>
            <a:picLocks noChangeAspect="1"/>
          </p:cNvPicPr>
          <p:nvPr/>
        </p:nvPicPr>
        <p:blipFill>
          <a:blip r:embed="rId2"/>
          <a:stretch>
            <a:fillRect/>
          </a:stretch>
        </p:blipFill>
        <p:spPr>
          <a:xfrm>
            <a:off x="3837710" y="1254941"/>
            <a:ext cx="1489365" cy="2181233"/>
          </a:xfrm>
          <a:prstGeom prst="rect">
            <a:avLst/>
          </a:prstGeom>
        </p:spPr>
      </p:pic>
      <p:pic>
        <p:nvPicPr>
          <p:cNvPr id="23" name="Grafik 22">
            <a:extLst>
              <a:ext uri="{FF2B5EF4-FFF2-40B4-BE49-F238E27FC236}">
                <a16:creationId xmlns:a16="http://schemas.microsoft.com/office/drawing/2014/main" id="{486863DC-D9FE-42A5-84C0-AA9E69E3A62E}"/>
              </a:ext>
            </a:extLst>
          </p:cNvPr>
          <p:cNvPicPr>
            <a:picLocks noChangeAspect="1"/>
          </p:cNvPicPr>
          <p:nvPr/>
        </p:nvPicPr>
        <p:blipFill>
          <a:blip r:embed="rId2"/>
          <a:stretch>
            <a:fillRect/>
          </a:stretch>
        </p:blipFill>
        <p:spPr>
          <a:xfrm>
            <a:off x="3990110" y="1407341"/>
            <a:ext cx="1489365" cy="2181233"/>
          </a:xfrm>
          <a:prstGeom prst="rect">
            <a:avLst/>
          </a:prstGeom>
        </p:spPr>
      </p:pic>
      <p:pic>
        <p:nvPicPr>
          <p:cNvPr id="24" name="Grafik 23">
            <a:extLst>
              <a:ext uri="{FF2B5EF4-FFF2-40B4-BE49-F238E27FC236}">
                <a16:creationId xmlns:a16="http://schemas.microsoft.com/office/drawing/2014/main" id="{509B42FA-E6A0-4D90-BEFA-066EDF93BE5F}"/>
              </a:ext>
            </a:extLst>
          </p:cNvPr>
          <p:cNvPicPr>
            <a:picLocks noChangeAspect="1"/>
          </p:cNvPicPr>
          <p:nvPr/>
        </p:nvPicPr>
        <p:blipFill>
          <a:blip r:embed="rId2"/>
          <a:stretch>
            <a:fillRect/>
          </a:stretch>
        </p:blipFill>
        <p:spPr>
          <a:xfrm>
            <a:off x="4142510" y="1559741"/>
            <a:ext cx="1489365" cy="2181233"/>
          </a:xfrm>
          <a:prstGeom prst="rect">
            <a:avLst/>
          </a:prstGeom>
        </p:spPr>
      </p:pic>
      <p:pic>
        <p:nvPicPr>
          <p:cNvPr id="25" name="Grafik 24">
            <a:extLst>
              <a:ext uri="{FF2B5EF4-FFF2-40B4-BE49-F238E27FC236}">
                <a16:creationId xmlns:a16="http://schemas.microsoft.com/office/drawing/2014/main" id="{AB9DA2A2-7B52-4B4F-ABC8-A9B6DC3D0B6E}"/>
              </a:ext>
            </a:extLst>
          </p:cNvPr>
          <p:cNvPicPr>
            <a:picLocks noChangeAspect="1"/>
          </p:cNvPicPr>
          <p:nvPr/>
        </p:nvPicPr>
        <p:blipFill>
          <a:blip r:embed="rId2"/>
          <a:stretch>
            <a:fillRect/>
          </a:stretch>
        </p:blipFill>
        <p:spPr>
          <a:xfrm>
            <a:off x="4294910" y="1712141"/>
            <a:ext cx="1489365" cy="2181233"/>
          </a:xfrm>
          <a:prstGeom prst="rect">
            <a:avLst/>
          </a:prstGeom>
        </p:spPr>
      </p:pic>
      <p:pic>
        <p:nvPicPr>
          <p:cNvPr id="26" name="Grafik 25">
            <a:extLst>
              <a:ext uri="{FF2B5EF4-FFF2-40B4-BE49-F238E27FC236}">
                <a16:creationId xmlns:a16="http://schemas.microsoft.com/office/drawing/2014/main" id="{42FFD0B8-10B2-46D2-8F2E-A4EA22654A6B}"/>
              </a:ext>
            </a:extLst>
          </p:cNvPr>
          <p:cNvPicPr>
            <a:picLocks noChangeAspect="1"/>
          </p:cNvPicPr>
          <p:nvPr/>
        </p:nvPicPr>
        <p:blipFill>
          <a:blip r:embed="rId2"/>
          <a:stretch>
            <a:fillRect/>
          </a:stretch>
        </p:blipFill>
        <p:spPr>
          <a:xfrm>
            <a:off x="4447310" y="1864541"/>
            <a:ext cx="1489365" cy="2181233"/>
          </a:xfrm>
          <a:prstGeom prst="rect">
            <a:avLst/>
          </a:prstGeom>
        </p:spPr>
      </p:pic>
      <p:pic>
        <p:nvPicPr>
          <p:cNvPr id="27" name="Grafik 26">
            <a:extLst>
              <a:ext uri="{FF2B5EF4-FFF2-40B4-BE49-F238E27FC236}">
                <a16:creationId xmlns:a16="http://schemas.microsoft.com/office/drawing/2014/main" id="{0031CC48-A49C-456E-9E90-F7E03BB40B47}"/>
              </a:ext>
            </a:extLst>
          </p:cNvPr>
          <p:cNvPicPr>
            <a:picLocks noChangeAspect="1"/>
          </p:cNvPicPr>
          <p:nvPr/>
        </p:nvPicPr>
        <p:blipFill>
          <a:blip r:embed="rId2"/>
          <a:stretch>
            <a:fillRect/>
          </a:stretch>
        </p:blipFill>
        <p:spPr>
          <a:xfrm>
            <a:off x="4599710" y="2016941"/>
            <a:ext cx="1489365" cy="2181233"/>
          </a:xfrm>
          <a:prstGeom prst="rect">
            <a:avLst/>
          </a:prstGeom>
        </p:spPr>
      </p:pic>
      <p:sp>
        <p:nvSpPr>
          <p:cNvPr id="28" name="Rechteck 27">
            <a:extLst>
              <a:ext uri="{FF2B5EF4-FFF2-40B4-BE49-F238E27FC236}">
                <a16:creationId xmlns:a16="http://schemas.microsoft.com/office/drawing/2014/main" id="{9BFD694B-616D-4C4E-AAB8-6206A4C11B66}"/>
              </a:ext>
            </a:extLst>
          </p:cNvPr>
          <p:cNvSpPr/>
          <p:nvPr/>
        </p:nvSpPr>
        <p:spPr>
          <a:xfrm>
            <a:off x="457201" y="4442300"/>
            <a:ext cx="2743199" cy="415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Certification of work</a:t>
            </a:r>
          </a:p>
        </p:txBody>
      </p:sp>
      <p:pic>
        <p:nvPicPr>
          <p:cNvPr id="29" name="Grafik 28">
            <a:extLst>
              <a:ext uri="{FF2B5EF4-FFF2-40B4-BE49-F238E27FC236}">
                <a16:creationId xmlns:a16="http://schemas.microsoft.com/office/drawing/2014/main" id="{83C2D79D-6232-4850-B065-70139CBC3151}"/>
              </a:ext>
            </a:extLst>
          </p:cNvPr>
          <p:cNvPicPr>
            <a:picLocks noChangeAspect="1"/>
          </p:cNvPicPr>
          <p:nvPr/>
        </p:nvPicPr>
        <p:blipFill>
          <a:blip r:embed="rId3"/>
          <a:stretch>
            <a:fillRect/>
          </a:stretch>
        </p:blipFill>
        <p:spPr>
          <a:xfrm>
            <a:off x="796635" y="4931389"/>
            <a:ext cx="2019732" cy="1101042"/>
          </a:xfrm>
          <a:prstGeom prst="rect">
            <a:avLst/>
          </a:prstGeom>
        </p:spPr>
      </p:pic>
      <p:sp>
        <p:nvSpPr>
          <p:cNvPr id="30" name="Rechteck 29">
            <a:extLst>
              <a:ext uri="{FF2B5EF4-FFF2-40B4-BE49-F238E27FC236}">
                <a16:creationId xmlns:a16="http://schemas.microsoft.com/office/drawing/2014/main" id="{BBEB7AB5-7864-4AFB-835F-2440D14F8475}"/>
              </a:ext>
            </a:extLst>
          </p:cNvPr>
          <p:cNvSpPr/>
          <p:nvPr/>
        </p:nvSpPr>
        <p:spPr>
          <a:xfrm>
            <a:off x="3318167" y="4442300"/>
            <a:ext cx="2743199" cy="415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Other skill databases</a:t>
            </a:r>
          </a:p>
        </p:txBody>
      </p:sp>
      <p:pic>
        <p:nvPicPr>
          <p:cNvPr id="34" name="Grafik 33">
            <a:extLst>
              <a:ext uri="{FF2B5EF4-FFF2-40B4-BE49-F238E27FC236}">
                <a16:creationId xmlns:a16="http://schemas.microsoft.com/office/drawing/2014/main" id="{82F1AC03-3B26-44CE-AAAA-35D0A9C9A936}"/>
              </a:ext>
            </a:extLst>
          </p:cNvPr>
          <p:cNvPicPr>
            <a:picLocks noChangeAspect="1"/>
          </p:cNvPicPr>
          <p:nvPr/>
        </p:nvPicPr>
        <p:blipFill>
          <a:blip r:embed="rId4"/>
          <a:stretch>
            <a:fillRect/>
          </a:stretch>
        </p:blipFill>
        <p:spPr>
          <a:xfrm>
            <a:off x="3571009" y="4903084"/>
            <a:ext cx="1916015" cy="1668099"/>
          </a:xfrm>
          <a:prstGeom prst="rect">
            <a:avLst/>
          </a:prstGeom>
        </p:spPr>
      </p:pic>
      <p:sp>
        <p:nvSpPr>
          <p:cNvPr id="44" name="Pfeil: nach rechts 43">
            <a:extLst>
              <a:ext uri="{FF2B5EF4-FFF2-40B4-BE49-F238E27FC236}">
                <a16:creationId xmlns:a16="http://schemas.microsoft.com/office/drawing/2014/main" id="{ABE5E6D1-D662-433C-BC10-7214864C8171}"/>
              </a:ext>
            </a:extLst>
          </p:cNvPr>
          <p:cNvSpPr/>
          <p:nvPr/>
        </p:nvSpPr>
        <p:spPr>
          <a:xfrm>
            <a:off x="6573982" y="4177143"/>
            <a:ext cx="1246910" cy="436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hteck 44">
            <a:extLst>
              <a:ext uri="{FF2B5EF4-FFF2-40B4-BE49-F238E27FC236}">
                <a16:creationId xmlns:a16="http://schemas.microsoft.com/office/drawing/2014/main" id="{8160B1FB-1201-4210-BBAD-61A47DFB8BBF}"/>
              </a:ext>
            </a:extLst>
          </p:cNvPr>
          <p:cNvSpPr/>
          <p:nvPr/>
        </p:nvSpPr>
        <p:spPr>
          <a:xfrm>
            <a:off x="7893628" y="3373581"/>
            <a:ext cx="4156364" cy="19327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3 feature vector will be created</a:t>
            </a:r>
          </a:p>
          <a:p>
            <a:pPr marL="285750" indent="-285750">
              <a:buFontTx/>
              <a:buChar char="-"/>
            </a:pPr>
            <a:r>
              <a:rPr lang="en-US" dirty="0">
                <a:solidFill>
                  <a:schemeClr val="tx1"/>
                </a:solidFill>
              </a:rPr>
              <a:t>Characteristics they are looing for</a:t>
            </a:r>
          </a:p>
          <a:p>
            <a:pPr marL="285750" indent="-285750">
              <a:buFontTx/>
              <a:buChar char="-"/>
            </a:pPr>
            <a:r>
              <a:rPr lang="en-US" dirty="0">
                <a:solidFill>
                  <a:schemeClr val="tx1"/>
                </a:solidFill>
              </a:rPr>
              <a:t>Knowledge required</a:t>
            </a:r>
          </a:p>
          <a:p>
            <a:pPr marL="285750" indent="-285750">
              <a:buFontTx/>
              <a:buChar char="-"/>
            </a:pPr>
            <a:r>
              <a:rPr lang="en-US" dirty="0">
                <a:solidFill>
                  <a:schemeClr val="tx1"/>
                </a:solidFill>
              </a:rPr>
              <a:t>Skills desired</a:t>
            </a:r>
          </a:p>
          <a:p>
            <a:endParaRPr lang="en-US" dirty="0">
              <a:solidFill>
                <a:schemeClr val="tx1"/>
              </a:solidFill>
            </a:endParaRPr>
          </a:p>
          <a:p>
            <a:r>
              <a:rPr lang="en-US" dirty="0">
                <a:solidFill>
                  <a:schemeClr val="tx1"/>
                </a:solidFill>
              </a:rPr>
              <a:t>Each feature vector can be arbitrary long</a:t>
            </a:r>
          </a:p>
          <a:p>
            <a:endParaRPr lang="en-US" dirty="0">
              <a:solidFill>
                <a:schemeClr val="tx1"/>
              </a:solidFill>
            </a:endParaRPr>
          </a:p>
        </p:txBody>
      </p:sp>
    </p:spTree>
    <p:extLst>
      <p:ext uri="{BB962C8B-B14F-4D97-AF65-F5344CB8AC3E}">
        <p14:creationId xmlns:p14="http://schemas.microsoft.com/office/powerpoint/2010/main" val="327577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76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miro.medium.com/max/4694/1*a3TSamFfIfI2NfbpLaxZng.png">
            <a:extLst>
              <a:ext uri="{FF2B5EF4-FFF2-40B4-BE49-F238E27FC236}">
                <a16:creationId xmlns:a16="http://schemas.microsoft.com/office/drawing/2014/main" id="{44476C2F-2147-4178-B517-0214E87857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215812"/>
            <a:ext cx="10905066" cy="24263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E3CFA4E1-64B2-4C2E-86A6-9F3C1C5074E2}"/>
              </a:ext>
            </a:extLst>
          </p:cNvPr>
          <p:cNvSpPr/>
          <p:nvPr/>
        </p:nvSpPr>
        <p:spPr>
          <a:xfrm>
            <a:off x="3522517" y="724481"/>
            <a:ext cx="5039592" cy="494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Feature mapping and matching</a:t>
            </a:r>
          </a:p>
        </p:txBody>
      </p:sp>
    </p:spTree>
    <p:extLst>
      <p:ext uri="{BB962C8B-B14F-4D97-AF65-F5344CB8AC3E}">
        <p14:creationId xmlns:p14="http://schemas.microsoft.com/office/powerpoint/2010/main" val="366421487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19C105D7E31046BC4F809853EC8C0E" ma:contentTypeVersion="7" ma:contentTypeDescription="Create a new document." ma:contentTypeScope="" ma:versionID="d793d0ae2e89a012317d5b2d43106d61">
  <xsd:schema xmlns:xsd="http://www.w3.org/2001/XMLSchema" xmlns:xs="http://www.w3.org/2001/XMLSchema" xmlns:p="http://schemas.microsoft.com/office/2006/metadata/properties" xmlns:ns2="dcd3b7ff-f528-4170-a52f-e83b844e5d81" targetNamespace="http://schemas.microsoft.com/office/2006/metadata/properties" ma:root="true" ma:fieldsID="d9d640d17bdf74d3490569b84816aeda" ns2:_="">
    <xsd:import namespace="dcd3b7ff-f528-4170-a52f-e83b844e5d8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d3b7ff-f528-4170-a52f-e83b844e5d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2046FA-C4A4-4E0D-B8E9-00D817A813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d3b7ff-f528-4170-a52f-e83b844e5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1426A7-97EA-4802-B138-B57A48C7CA93}">
  <ds:schemaRefs>
    <ds:schemaRef ds:uri="http://schemas.microsoft.com/sharepoint/v3/contenttype/forms"/>
  </ds:schemaRefs>
</ds:datastoreItem>
</file>

<file path=customXml/itemProps3.xml><?xml version="1.0" encoding="utf-8"?>
<ds:datastoreItem xmlns:ds="http://schemas.openxmlformats.org/officeDocument/2006/customXml" ds:itemID="{D4D7B532-EB23-4421-9B30-3B848B146BFA}">
  <ds:schemaRef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terms/"/>
    <ds:schemaRef ds:uri="http://purl.org/dc/dcmitype/"/>
    <ds:schemaRef ds:uri="http://schemas.openxmlformats.org/package/2006/metadata/core-properties"/>
    <ds:schemaRef ds:uri="dcd3b7ff-f528-4170-a52f-e83b844e5d8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609</Words>
  <Application>Microsoft Office PowerPoint</Application>
  <PresentationFormat>Breitbild</PresentationFormat>
  <Paragraphs>24</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Calibri Light</vt:lpstr>
      <vt:lpstr>Office</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Simon Wild</dc:creator>
  <cp:lastModifiedBy>Simon Wild</cp:lastModifiedBy>
  <cp:revision>1</cp:revision>
  <dcterms:created xsi:type="dcterms:W3CDTF">2019-10-19T15:02:30Z</dcterms:created>
  <dcterms:modified xsi:type="dcterms:W3CDTF">2019-10-19T15:02:57Z</dcterms:modified>
</cp:coreProperties>
</file>