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57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116"/>
    <a:srgbClr val="0C5B1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4F080-10CC-3A45-84B9-0ABB4FA0EB32}" v="12" dt="2019-11-04T13:27:07.017"/>
    <p1510:client id="{751DA7B3-BA28-4818-9A63-1C48B1DCB1E6}" v="19" dt="2019-11-04T08:56:54.125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75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hemeClr val="dk1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ff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1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63"/>
  </p:normalViewPr>
  <p:slideViewPr>
    <p:cSldViewPr snapToGrid="0">
      <p:cViewPr varScale="1">
        <p:scale>
          <a:sx n="117" d="100"/>
          <a:sy n="117" d="100"/>
        </p:scale>
        <p:origin x="232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üner Peter (s)" userId="6b4dd0a1-95ce-4bc1-b719-d98555ea56d9" providerId="ADAL" clId="{2A04F080-10CC-3A45-84B9-0ABB4FA0EB32}"/>
    <pc:docChg chg="undo custSel addSld delSld modSld sldOrd">
      <pc:chgData name="Grüner Peter (s)" userId="6b4dd0a1-95ce-4bc1-b719-d98555ea56d9" providerId="ADAL" clId="{2A04F080-10CC-3A45-84B9-0ABB4FA0EB32}" dt="2019-11-04T13:27:18.739" v="1371" actId="20577"/>
      <pc:docMkLst>
        <pc:docMk/>
      </pc:docMkLst>
      <pc:sldChg chg="modSp">
        <pc:chgData name="Grüner Peter (s)" userId="6b4dd0a1-95ce-4bc1-b719-d98555ea56d9" providerId="ADAL" clId="{2A04F080-10CC-3A45-84B9-0ABB4FA0EB32}" dt="2019-11-04T13:27:18.739" v="1371" actId="20577"/>
        <pc:sldMkLst>
          <pc:docMk/>
          <pc:sldMk cId="3920988906" sldId="257"/>
        </pc:sldMkLst>
        <pc:spChg chg="mod">
          <ac:chgData name="Grüner Peter (s)" userId="6b4dd0a1-95ce-4bc1-b719-d98555ea56d9" providerId="ADAL" clId="{2A04F080-10CC-3A45-84B9-0ABB4FA0EB32}" dt="2019-11-04T13:27:18.739" v="1371" actId="20577"/>
          <ac:spMkLst>
            <pc:docMk/>
            <pc:sldMk cId="3920988906" sldId="257"/>
            <ac:spMk id="2" creationId="{9FE7D3E7-36FF-468A-994A-5AE0CD865E62}"/>
          </ac:spMkLst>
        </pc:spChg>
      </pc:sldChg>
      <pc:sldChg chg="modSp ord">
        <pc:chgData name="Grüner Peter (s)" userId="6b4dd0a1-95ce-4bc1-b719-d98555ea56d9" providerId="ADAL" clId="{2A04F080-10CC-3A45-84B9-0ABB4FA0EB32}" dt="2019-11-04T13:27:06.381" v="1367" actId="20577"/>
        <pc:sldMkLst>
          <pc:docMk/>
          <pc:sldMk cId="1237135820" sldId="258"/>
        </pc:sldMkLst>
        <pc:spChg chg="mod">
          <ac:chgData name="Grüner Peter (s)" userId="6b4dd0a1-95ce-4bc1-b719-d98555ea56d9" providerId="ADAL" clId="{2A04F080-10CC-3A45-84B9-0ABB4FA0EB32}" dt="2019-11-04T13:27:06.381" v="1367" actId="20577"/>
          <ac:spMkLst>
            <pc:docMk/>
            <pc:sldMk cId="1237135820" sldId="258"/>
            <ac:spMk id="2" creationId="{9FE7D3E7-36FF-468A-994A-5AE0CD865E62}"/>
          </ac:spMkLst>
        </pc:spChg>
      </pc:sldChg>
      <pc:sldChg chg="modSp">
        <pc:chgData name="Grüner Peter (s)" userId="6b4dd0a1-95ce-4bc1-b719-d98555ea56d9" providerId="ADAL" clId="{2A04F080-10CC-3A45-84B9-0ABB4FA0EB32}" dt="2019-11-04T12:27:11.781" v="619" actId="20577"/>
        <pc:sldMkLst>
          <pc:docMk/>
          <pc:sldMk cId="309566467" sldId="259"/>
        </pc:sldMkLst>
        <pc:spChg chg="mod">
          <ac:chgData name="Grüner Peter (s)" userId="6b4dd0a1-95ce-4bc1-b719-d98555ea56d9" providerId="ADAL" clId="{2A04F080-10CC-3A45-84B9-0ABB4FA0EB32}" dt="2019-11-04T12:27:11.781" v="619" actId="20577"/>
          <ac:spMkLst>
            <pc:docMk/>
            <pc:sldMk cId="309566467" sldId="259"/>
            <ac:spMk id="105" creationId="{A93DD6A3-A520-4DD8-84F9-C5E21FA2AADD}"/>
          </ac:spMkLst>
        </pc:spChg>
      </pc:sldChg>
      <pc:sldChg chg="modSp add del">
        <pc:chgData name="Grüner Peter (s)" userId="6b4dd0a1-95ce-4bc1-b719-d98555ea56d9" providerId="ADAL" clId="{2A04F080-10CC-3A45-84B9-0ABB4FA0EB32}" dt="2019-11-04T13:27:08.650" v="1368" actId="2696"/>
        <pc:sldMkLst>
          <pc:docMk/>
          <pc:sldMk cId="2992325904" sldId="260"/>
        </pc:sldMkLst>
        <pc:spChg chg="mod">
          <ac:chgData name="Grüner Peter (s)" userId="6b4dd0a1-95ce-4bc1-b719-d98555ea56d9" providerId="ADAL" clId="{2A04F080-10CC-3A45-84B9-0ABB4FA0EB32}" dt="2019-11-04T13:04:09.062" v="1185" actId="20577"/>
          <ac:spMkLst>
            <pc:docMk/>
            <pc:sldMk cId="2992325904" sldId="260"/>
            <ac:spMk id="2" creationId="{9FE7D3E7-36FF-468A-994A-5AE0CD865E62}"/>
          </ac:spMkLst>
        </pc:spChg>
        <pc:spChg chg="mod">
          <ac:chgData name="Grüner Peter (s)" userId="6b4dd0a1-95ce-4bc1-b719-d98555ea56d9" providerId="ADAL" clId="{2A04F080-10CC-3A45-84B9-0ABB4FA0EB32}" dt="2019-11-04T12:27:22.732" v="637" actId="6549"/>
          <ac:spMkLst>
            <pc:docMk/>
            <pc:sldMk cId="2992325904" sldId="260"/>
            <ac:spMk id="7" creationId="{989280B1-FBA0-48E6-A54A-E265D6983159}"/>
          </ac:spMkLst>
        </pc:spChg>
      </pc:sldChg>
      <pc:sldChg chg="modSp add del">
        <pc:chgData name="Grüner Peter (s)" userId="6b4dd0a1-95ce-4bc1-b719-d98555ea56d9" providerId="ADAL" clId="{2A04F080-10CC-3A45-84B9-0ABB4FA0EB32}" dt="2019-11-04T13:27:04.792" v="1365" actId="2696"/>
        <pc:sldMkLst>
          <pc:docMk/>
          <pc:sldMk cId="2905454303" sldId="261"/>
        </pc:sldMkLst>
        <pc:spChg chg="mod">
          <ac:chgData name="Grüner Peter (s)" userId="6b4dd0a1-95ce-4bc1-b719-d98555ea56d9" providerId="ADAL" clId="{2A04F080-10CC-3A45-84B9-0ABB4FA0EB32}" dt="2019-11-04T13:26:30.885" v="1342"/>
          <ac:spMkLst>
            <pc:docMk/>
            <pc:sldMk cId="2905454303" sldId="261"/>
            <ac:spMk id="2" creationId="{9FE7D3E7-36FF-468A-994A-5AE0CD865E62}"/>
          </ac:spMkLst>
        </pc:spChg>
        <pc:spChg chg="mod">
          <ac:chgData name="Grüner Peter (s)" userId="6b4dd0a1-95ce-4bc1-b719-d98555ea56d9" providerId="ADAL" clId="{2A04F080-10CC-3A45-84B9-0ABB4FA0EB32}" dt="2019-11-04T12:39:11.040" v="965" actId="20577"/>
          <ac:spMkLst>
            <pc:docMk/>
            <pc:sldMk cId="2905454303" sldId="261"/>
            <ac:spMk id="3" creationId="{A9543A34-67C6-4A80-919F-4B4BCEC9C477}"/>
          </ac:spMkLst>
        </pc:spChg>
      </pc:sldChg>
    </pc:docChg>
  </pc:docChgLst>
  <pc:docChgLst>
    <pc:chgData name="Wild Simon (s)" userId="S::simon.wild@students.fhnw.ch::e6b62a7b-7c04-4c1c-9073-1f0de30ac21f" providerId="AD" clId="Web-{751DA7B3-BA28-4818-9A63-1C48B1DCB1E6}"/>
    <pc:docChg chg="addSld modSld">
      <pc:chgData name="Wild Simon (s)" userId="S::simon.wild@students.fhnw.ch::e6b62a7b-7c04-4c1c-9073-1f0de30ac21f" providerId="AD" clId="Web-{751DA7B3-BA28-4818-9A63-1C48B1DCB1E6}" dt="2019-11-04T08:56:54.125" v="17" actId="20577"/>
      <pc:docMkLst>
        <pc:docMk/>
      </pc:docMkLst>
      <pc:sldChg chg="modSp new">
        <pc:chgData name="Wild Simon (s)" userId="S::simon.wild@students.fhnw.ch::e6b62a7b-7c04-4c1c-9073-1f0de30ac21f" providerId="AD" clId="Web-{751DA7B3-BA28-4818-9A63-1C48B1DCB1E6}" dt="2019-11-04T08:56:54.125" v="17" actId="20577"/>
        <pc:sldMkLst>
          <pc:docMk/>
          <pc:sldMk cId="309566467" sldId="259"/>
        </pc:sldMkLst>
        <pc:spChg chg="mod">
          <ac:chgData name="Wild Simon (s)" userId="S::simon.wild@students.fhnw.ch::e6b62a7b-7c04-4c1c-9073-1f0de30ac21f" providerId="AD" clId="Web-{751DA7B3-BA28-4818-9A63-1C48B1DCB1E6}" dt="2019-11-04T08:56:23.110" v="3" actId="20577"/>
          <ac:spMkLst>
            <pc:docMk/>
            <pc:sldMk cId="309566467" sldId="259"/>
            <ac:spMk id="3" creationId="{B42E1821-2045-48BA-AFCD-CD51BB640E01}"/>
          </ac:spMkLst>
        </pc:spChg>
        <pc:spChg chg="mod">
          <ac:chgData name="Wild Simon (s)" userId="S::simon.wild@students.fhnw.ch::e6b62a7b-7c04-4c1c-9073-1f0de30ac21f" providerId="AD" clId="Web-{751DA7B3-BA28-4818-9A63-1C48B1DCB1E6}" dt="2019-11-04T08:56:54.125" v="17" actId="20577"/>
          <ac:spMkLst>
            <pc:docMk/>
            <pc:sldMk cId="309566467" sldId="259"/>
            <ac:spMk id="7" creationId="{CD8A71B3-36D8-417D-97AC-7FDBD651DD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11/4/19</a:t>
            </a:fld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3822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7"/>
            <a:ext cx="10112148" cy="504000"/>
          </a:xfrm>
        </p:spPr>
        <p:txBody>
          <a:bodyPr lIns="0" tIns="0" rIns="0" bIns="0" anchor="b"/>
          <a:lstStyle>
            <a:lvl1pPr>
              <a:defRPr sz="3200">
                <a:solidFill>
                  <a:srgbClr val="116116"/>
                </a:solidFill>
                <a:latin typeface="Gilroy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20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A27762D-DB03-42AC-9A92-A20BC660A51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>
          <a:xfrm>
            <a:off x="332367" y="6489341"/>
            <a:ext cx="1162951" cy="118192"/>
          </a:xfrm>
        </p:spPr>
        <p:txBody>
          <a:bodyPr/>
          <a:lstStyle/>
          <a:p>
            <a:fld id="{FFAB2352-921F-4DD8-A99A-A1474F6943FF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7BB2E8-980B-45EA-9DA3-1FFE8D9A4B7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>
          <a:xfrm>
            <a:off x="1798114" y="6488733"/>
            <a:ext cx="676888" cy="118800"/>
          </a:xfrm>
        </p:spPr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5B72C4-082C-446E-B5F0-AE6ACF9CC9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5323" y="579203"/>
            <a:ext cx="3781354" cy="37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1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: Title &amp;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55A9BD9-4AB1-4514-A40D-3F4348B2CF77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1492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3264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3264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59472" y="2317637"/>
            <a:ext cx="3757689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59472" y="4202644"/>
            <a:ext cx="3757689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2" y="2317637"/>
            <a:ext cx="3759312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2" y="4202644"/>
            <a:ext cx="3759312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 bwMode="gray">
          <a:xfrm>
            <a:off x="332368" y="4115141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24EB31D4-0612-C346-9A82-AAD2DC36E8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: Title &amp; Content (8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AB57985-67D2-4C2C-8135-28A8C8C95665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2367" y="2317637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2367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6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60482" y="2317636"/>
            <a:ext cx="3757436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60482" y="3925788"/>
            <a:ext cx="3757436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3" y="2317636"/>
            <a:ext cx="3759312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3" y="3925788"/>
            <a:ext cx="3759312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3264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332368" y="3839912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C0E9EDB-2409-B341-8DED-2B05871CC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: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43099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4309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430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8" y="5453066"/>
            <a:ext cx="11520896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6086864-76DC-5B4B-A951-467862B69F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: Title (2)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43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43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2317638"/>
            <a:ext cx="560442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2317638"/>
            <a:ext cx="5603434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1C409381-2E0C-7A43-B158-3FE28A60BD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: Title (2) &amp;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C4B2A68-D918-4286-96B0-6342B7A9B0CE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236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327" y="2317638"/>
            <a:ext cx="5605200" cy="295097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5" y="2317638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583" y="5453066"/>
            <a:ext cx="11520682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C2FC51C-B7F9-DE45-A69B-A5EC534DE7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: Title (2) &amp; Content (2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72E678C-17C0-4756-8034-8236E2D4136B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4" y="2317638"/>
            <a:ext cx="560520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Gleichschenkliges Dreieck 46"/>
          <p:cNvSpPr/>
          <p:nvPr userDrawn="1"/>
        </p:nvSpPr>
        <p:spPr bwMode="gray">
          <a:xfrm rot="5400000">
            <a:off x="4334900" y="4088006"/>
            <a:ext cx="3523271" cy="12494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7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47C9DC28-9463-5643-A31F-B596D64EC4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: Title (2) &amp; Content (2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leichschenkliges Dreieck 46"/>
          <p:cNvSpPr/>
          <p:nvPr userDrawn="1"/>
        </p:nvSpPr>
        <p:spPr bwMode="gray">
          <a:xfrm rot="5400000">
            <a:off x="4656514" y="3766499"/>
            <a:ext cx="2879662" cy="124579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6DACDBD-1DFF-49BA-A724-30E3F02C142A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2317751"/>
            <a:ext cx="5605200" cy="295086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751"/>
            <a:ext cx="56052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7" y="5453066"/>
            <a:ext cx="1152116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116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309FE6AA-2257-4346-B192-5298EEDB41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: 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1783AD7-02E7-449A-B532-68934DEE5F31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1931195"/>
            <a:ext cx="56052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936E566-6B0A-F243-81E2-DEFD929383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: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49107" y="3989616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8DB444E-49D6-074D-8422-5226767124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: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2" y="0"/>
            <a:ext cx="12192000" cy="6858000"/>
          </a:xfrm>
          <a:prstGeom prst="rect">
            <a:avLst/>
          </a:prstGeom>
          <a:solidFill>
            <a:srgbClr val="0C5B12"/>
          </a:solidFill>
          <a:ln w="25400" cap="flat" cmpd="sng" algn="ctr">
            <a:noFill/>
            <a:prstDash val="solid"/>
          </a:ln>
          <a:effectLst/>
        </p:spPr>
        <p:txBody>
          <a:bodyPr lIns="72009" tIns="72009" rIns="72009" bIns="72009" rtlCol="0" anchor="ctr"/>
          <a:lstStyle/>
          <a:p>
            <a:pPr marL="0" marR="0" lvl="0" indent="0" algn="ctr" defTabSz="914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90620-6E53-42BB-807B-70CAD0710CDD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1"/>
                </a:solidFill>
              </a:rPr>
              <a:t>—</a:t>
            </a:r>
            <a:endParaRPr lang="en-US" sz="3200" b="1" err="1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4BC21-AFED-46B1-8268-92A7B5BBDEE1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C1FE702-2A26-4886-8C77-E6510DB1849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2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: Title (3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5" y="2318321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51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6C11801-1BEF-46D9-879F-590C601D8597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4432235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309973EB-4F8E-5448-9833-F43847078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: Title (3) &amp; Content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0877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3" y="2317641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7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3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3" y="383124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5ACC3D8-F658-404B-AC58-DFDEB860C833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3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3" y="4135561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3" y="4214707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9424B768-48A4-9F4A-964E-6CB0BB56B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: Title &amp; Content (2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E78DB5F-64D9-442E-954C-935C935B4142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582" y="1931195"/>
            <a:ext cx="206420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700027" y="1931195"/>
            <a:ext cx="91535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582" y="2317640"/>
            <a:ext cx="2064201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983" y="2238495"/>
            <a:ext cx="206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2548405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EF627C4-2BD3-BF4E-8A3B-A699A5767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: Title &amp; Content (2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E78DB5F-64D9-442E-954C-935C935B4142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5"/>
            <a:ext cx="409376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724929" y="1931195"/>
            <a:ext cx="7128598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3" y="2317640"/>
            <a:ext cx="4093767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AD21C14-C579-2644-9966-A10D1B60E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: Title (3) &amp; Content (3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409376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rgbClr val="007A33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453" y="1931194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rgbClr val="007A33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453" y="4042705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rgbClr val="007A33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453" y="2317638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5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21D0314D-AAD8-43AE-987E-1CD311B19016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>
          <a:xfrm>
            <a:off x="1798114" y="6501433"/>
            <a:ext cx="676888" cy="118800"/>
          </a:xfrm>
        </p:spPr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9"/>
          <p:cNvCxnSpPr/>
          <p:nvPr userDrawn="1"/>
        </p:nvCxnSpPr>
        <p:spPr bwMode="gray">
          <a:xfrm>
            <a:off x="4725264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4725264" y="4349421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453" y="4428564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611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lide Number Placeholder 10">
            <a:extLst>
              <a:ext uri="{FF2B5EF4-FFF2-40B4-BE49-F238E27FC236}">
                <a16:creationId xmlns:a16="http://schemas.microsoft.com/office/drawing/2014/main" id="{476E4E77-C275-4445-8EE2-7B72ACDF41B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798114" y="6508666"/>
            <a:ext cx="676888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2A814EC-70FC-41B9-B10B-9B0CB713347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32367" y="6489341"/>
            <a:ext cx="1162951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B2352-921F-4DD8-A99A-A1474F6943FF}" type="datetime4">
              <a:rPr lang="en-US" smtClean="0"/>
              <a:pPr/>
              <a:t>November 4, 2019</a:t>
            </a:fld>
            <a:endParaRPr lang="en-US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A43E60F6-7BD4-C047-ACAF-821BACD13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215296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6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: Title (3) &amp; Content (3) &amp;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 userDrawn="1"/>
        </p:nvCxnSpPr>
        <p:spPr bwMode="gray">
          <a:xfrm>
            <a:off x="457598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1161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930" y="2317641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4" cy="295097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7" y="1931193"/>
            <a:ext cx="409466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rgbClr val="007A33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930" y="1931193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rgbClr val="007A33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930" y="3831247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rgbClr val="007A33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C3EC54A-C632-4B8A-8DD8-4163ADA26599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930" y="4214707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9" name="Straight Connector 9"/>
          <p:cNvCxnSpPr/>
          <p:nvPr userDrawn="1"/>
        </p:nvCxnSpPr>
        <p:spPr bwMode="gray">
          <a:xfrm>
            <a:off x="4724930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4727528" y="4136597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611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5" name="Straight Connector 44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AA0C95EE-D0CA-41DC-A906-D0E4D529F42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20287" y="6491866"/>
            <a:ext cx="1162951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B2352-921F-4DD8-A99A-A1474F6943FF}" type="datetime4">
              <a:rPr lang="en-US" smtClean="0"/>
              <a:pPr/>
              <a:t>November 4, 2019</a:t>
            </a:fld>
            <a:endParaRPr lang="en-US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4DD6E0B7-145F-9140-9E75-1DE6EFAA1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: Title (3) &amp;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094DB61-25C8-4EF5-ACA6-394B43063948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5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4124130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062662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5330D7D-B10C-CF4F-9D91-B83002A828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: Title (3) &amp; Content (3) &amp;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3264" y="5452639"/>
            <a:ext cx="1152026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6B2BC20-ABC6-478C-8E1B-2165F3667B32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4" name="Straight Connector 33"/>
          <p:cNvCxnSpPr/>
          <p:nvPr userDrawn="1"/>
        </p:nvCxnSpPr>
        <p:spPr bwMode="gray">
          <a:xfrm>
            <a:off x="412413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062661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D966E41-CD62-9E4E-8D25-F2A69276E8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: Title (3) &amp; Content (3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F176D1A0-7D36-42FE-8B65-73ABE00A4B81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Gleichschenkliges Dreieck 46"/>
          <p:cNvSpPr/>
          <p:nvPr userDrawn="1"/>
        </p:nvSpPr>
        <p:spPr bwMode="gray">
          <a:xfrm rot="5400000">
            <a:off x="6301200" y="4088360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2362815" y="4091269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CCA56FA1-8F6D-6645-A0CC-13D633E59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: Title (3) &amp; Content (3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78EC23C-A2EE-4E37-B3CA-EB5FB6E0A626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2581" y="5452639"/>
            <a:ext cx="1152068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6622950" y="3766612"/>
            <a:ext cx="2879092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Gleichschenkliges Dreieck 46"/>
          <p:cNvSpPr/>
          <p:nvPr userDrawn="1"/>
        </p:nvSpPr>
        <p:spPr bwMode="gray">
          <a:xfrm rot="5400000">
            <a:off x="2684564" y="3769521"/>
            <a:ext cx="2879093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F88933C5-2A77-2847-BFDD-47B6ECC09C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: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884551-BCA1-4427-92BF-DB5CAA0DDF08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rgbClr val="0C5B12"/>
                </a:solidFill>
              </a:rPr>
              <a:t>—</a:t>
            </a:r>
            <a:endParaRPr lang="en-US" sz="3200" b="1" err="1">
              <a:solidFill>
                <a:srgbClr val="0C5B1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380CA-95DB-45F2-99D5-3A1E2DF54CD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rgbClr val="11611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182003-2699-4135-A685-461A4D33947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7143D89-888B-4F48-9086-5032100D1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: Title (3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2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FB49FC10-E749-4C4C-8DA8-5C5C82B618BE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E66CBB3-14BD-C54A-9038-16C23A03F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: Title (3) &amp; Content (6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15E654D-F1FE-47BD-AEB4-A952F2E268AF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 Placeholder 17"/>
          <p:cNvSpPr>
            <a:spLocks noGrp="1"/>
          </p:cNvSpPr>
          <p:nvPr>
            <p:ph type="body" sz="quarter" idx="31"/>
          </p:nvPr>
        </p:nvSpPr>
        <p:spPr bwMode="gray">
          <a:xfrm>
            <a:off x="333264" y="5452639"/>
            <a:ext cx="11520000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E4739C42-4B17-4D42-812C-64C211651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: Content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2367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55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313943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91292" y="1931194"/>
            <a:ext cx="5609417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904951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9197845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9198313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D3EFD3F-A39E-CC45-862A-480AE24173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79F5AED-CDE6-4CF9-A19E-ACD3A4FD6C29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1" name="Straight Connector 40"/>
          <p:cNvCxnSpPr/>
          <p:nvPr userDrawn="1"/>
        </p:nvCxnSpPr>
        <p:spPr bwMode="gray">
          <a:xfrm>
            <a:off x="3138908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 bwMode="gray">
          <a:xfrm>
            <a:off x="9047884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6093396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E5D8ECB7-0D2F-CA4F-A69C-0FE2461E62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: Title (4) &amp;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0"/>
          </p:nvPr>
        </p:nvSpPr>
        <p:spPr bwMode="gray">
          <a:xfrm>
            <a:off x="332366" y="5452639"/>
            <a:ext cx="11520897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/>
          <a:p>
            <a:fld id="{DF793CCD-C37B-40CA-9C03-8963978AEAF0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2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2" name="Straight Connector 41"/>
          <p:cNvCxnSpPr/>
          <p:nvPr userDrawn="1"/>
        </p:nvCxnSpPr>
        <p:spPr bwMode="gray">
          <a:xfrm>
            <a:off x="3138908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9047884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 bwMode="gray">
          <a:xfrm>
            <a:off x="6093396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6FEF2575-F8DA-BC46-8EA3-5093A97A24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: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50004" y="1931197"/>
            <a:ext cx="5603523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5602537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22390C3-881B-F34E-B4A7-647B8F06C8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259985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3643200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118225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8056756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8210327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97186C1B-8A40-0143-8FE7-8F78D8505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8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: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527" y="3925094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87752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287752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32E27045-0511-42A6-9AC3-A3212EB42885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9196727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6242240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9196727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F9A1FF5-7984-4C44-B42D-D73FFF616E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33264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33264" y="4432235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148487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6C11801-1BEF-46D9-879F-590C601D8597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333264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2317641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6248045" y="404397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9" name="Straight Connector 14"/>
          <p:cNvCxnSpPr/>
          <p:nvPr userDrawn="1"/>
        </p:nvCxnSpPr>
        <p:spPr bwMode="gray">
          <a:xfrm>
            <a:off x="6248045" y="4351954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ontent Placeholder 15"/>
          <p:cNvSpPr>
            <a:spLocks noGrp="1"/>
          </p:cNvSpPr>
          <p:nvPr>
            <p:ph sz="quarter" idx="23"/>
          </p:nvPr>
        </p:nvSpPr>
        <p:spPr bwMode="gray">
          <a:xfrm>
            <a:off x="6248045" y="4430420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020CED00-15BB-694B-9FFB-F0CB6025A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982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4129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4129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32E27045-0511-42A6-9AC3-A3212EB42885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820C9CB-689C-DD43-9E42-3DFC5FF361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 bwMode="gray">
          <a:xfrm>
            <a:off x="332367" y="1931197"/>
            <a:ext cx="11520897" cy="3980439"/>
          </a:xfrm>
        </p:spPr>
        <p:txBody>
          <a:bodyPr/>
          <a:lstStyle>
            <a:lvl1pPr>
              <a:spcBef>
                <a:spcPts val="900"/>
              </a:spcBef>
              <a:defRPr sz="2000"/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3pPr>
            <a:lvl4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4pPr>
            <a:lvl5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5pPr>
            <a:lvl6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6pPr>
            <a:lvl7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7pPr>
            <a:lvl8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8pPr>
            <a:lvl9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F7AFF65D-AAB4-46ED-A858-A6BA48891152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rgbClr val="11611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6C8559C-1DD3-8644-AC3F-C43214189C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: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234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234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67" y="5452639"/>
            <a:ext cx="1152116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Straight Connector 22"/>
          <p:cNvCxnSpPr/>
          <p:nvPr userDrawn="1"/>
        </p:nvCxnSpPr>
        <p:spPr bwMode="gray">
          <a:xfrm>
            <a:off x="333527" y="359990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fld id="{6E7D5807-0F83-4687-8EA8-403E998DE912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337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9C857AF6-0A82-E646-9351-457E8B683D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: Title (2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993324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1798" y="3921919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582" y="1931196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582" y="3993324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D7448BAD-718D-41D5-B039-249ED06F3A4A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8C624C9-86E1-144C-8E5D-4CCBE8B72F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: Title (3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866" y="3235138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2554866" y="4611082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367" y="1931196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367" y="3305949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 userDrawn="1">
            <p:ph sz="quarter" idx="25"/>
          </p:nvPr>
        </p:nvSpPr>
        <p:spPr bwMode="gray">
          <a:xfrm>
            <a:off x="332367" y="4680702"/>
            <a:ext cx="1917663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D7448BAD-718D-41D5-B039-249ED06F3A4A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8F99914E-821B-2B4D-B3CB-9AC87DC6B9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: Title (3) &amp; Content (3)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23513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61108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fld id="{D7448BAD-718D-41D5-B039-249ED06F3A4A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1B29C86-842A-8849-9B90-D89F80781B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: Title (3) &amp; Content (3) &amp;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01966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091669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252143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18014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091669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252143"/>
            <a:ext cx="1916766" cy="101647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6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fld id="{AFC62351-A650-4DF6-986F-78B25B039145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EAC77B78-0017-D147-8814-83B01223B3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: Title (4) &amp; Content (4) &amp; Box /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818583" y="1931198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818583" y="2801554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818583" y="3671910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7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332582" y="1931198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2582" y="2801554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332582" y="3671910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2818583" y="4542265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332582" y="4542265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9" name="Straight Connector 13"/>
          <p:cNvCxnSpPr/>
          <p:nvPr userDrawn="1"/>
        </p:nvCxnSpPr>
        <p:spPr bwMode="gray">
          <a:xfrm>
            <a:off x="1999567" y="2800986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14"/>
          <p:cNvCxnSpPr/>
          <p:nvPr userDrawn="1"/>
        </p:nvCxnSpPr>
        <p:spPr bwMode="gray">
          <a:xfrm>
            <a:off x="1779054" y="3164586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13"/>
          <p:cNvCxnSpPr/>
          <p:nvPr userDrawn="1"/>
        </p:nvCxnSpPr>
        <p:spPr bwMode="gray">
          <a:xfrm>
            <a:off x="1999567" y="4542262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14"/>
          <p:cNvCxnSpPr/>
          <p:nvPr userDrawn="1"/>
        </p:nvCxnSpPr>
        <p:spPr bwMode="gray">
          <a:xfrm>
            <a:off x="1778487" y="4905862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13"/>
          <p:cNvCxnSpPr/>
          <p:nvPr userDrawn="1"/>
        </p:nvCxnSpPr>
        <p:spPr bwMode="gray">
          <a:xfrm>
            <a:off x="1999567" y="1930348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14"/>
          <p:cNvCxnSpPr/>
          <p:nvPr userDrawn="1"/>
        </p:nvCxnSpPr>
        <p:spPr bwMode="gray">
          <a:xfrm>
            <a:off x="1779502" y="2293948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13"/>
          <p:cNvCxnSpPr/>
          <p:nvPr userDrawn="1"/>
        </p:nvCxnSpPr>
        <p:spPr bwMode="gray">
          <a:xfrm>
            <a:off x="1999568" y="3671624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14"/>
          <p:cNvCxnSpPr/>
          <p:nvPr userDrawn="1"/>
        </p:nvCxnSpPr>
        <p:spPr bwMode="gray">
          <a:xfrm>
            <a:off x="1778487" y="4035224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2072427" y="272954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 bwMode="gray">
          <a:xfrm>
            <a:off x="2072427" y="3599904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 bwMode="gray">
          <a:xfrm>
            <a:off x="2072427" y="447025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 userDrawn="1">
            <p:ph type="dt" sz="half" idx="32"/>
          </p:nvPr>
        </p:nvSpPr>
        <p:spPr bwMode="gray"/>
        <p:txBody>
          <a:bodyPr/>
          <a:lstStyle/>
          <a:p>
            <a:fld id="{ED4418A7-E8E0-42C3-AC0C-9BF91949BA0B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3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34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4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 hasCustomPrompt="1"/>
          </p:nvPr>
        </p:nvSpPr>
        <p:spPr>
          <a:xfrm>
            <a:off x="2218077" y="2100061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1</a:t>
            </a:r>
            <a:endParaRPr lang="en-GB"/>
          </a:p>
        </p:txBody>
      </p:sp>
      <p:sp>
        <p:nvSpPr>
          <p:cNvPr id="5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218077" y="297198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2</a:t>
            </a:r>
            <a:endParaRPr lang="en-GB"/>
          </a:p>
        </p:txBody>
      </p:sp>
      <p:sp>
        <p:nvSpPr>
          <p:cNvPr id="55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2218077" y="384341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3</a:t>
            </a:r>
            <a:endParaRPr lang="en-GB"/>
          </a:p>
        </p:txBody>
      </p:sp>
      <p:sp>
        <p:nvSpPr>
          <p:cNvPr id="5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218077" y="4708172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: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2553272" y="1931194"/>
            <a:ext cx="289909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 bwMode="gray">
          <a:xfrm>
            <a:off x="575494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895552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2" y="2317748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573970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830194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8" name="Straight Connector 27"/>
          <p:cNvCxnSpPr/>
          <p:nvPr userDrawn="1"/>
        </p:nvCxnSpPr>
        <p:spPr bwMode="gray">
          <a:xfrm>
            <a:off x="2553272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2550359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 bwMode="gray">
          <a:xfrm>
            <a:off x="2550359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 bwMode="gray">
          <a:xfrm>
            <a:off x="5754400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 bwMode="gray">
          <a:xfrm>
            <a:off x="5752943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 bwMode="gray">
          <a:xfrm>
            <a:off x="5752943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 bwMode="gray">
          <a:xfrm>
            <a:off x="8955527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955527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955527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5757301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5757302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5757302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quarter" idx="32"/>
          </p:nvPr>
        </p:nvSpPr>
        <p:spPr bwMode="gray">
          <a:xfrm>
            <a:off x="8955527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quarter" idx="33"/>
          </p:nvPr>
        </p:nvSpPr>
        <p:spPr bwMode="gray">
          <a:xfrm>
            <a:off x="8955527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34"/>
          </p:nvPr>
        </p:nvSpPr>
        <p:spPr bwMode="gray">
          <a:xfrm>
            <a:off x="8955527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/>
          <a:p>
            <a:fld id="{61D1DE91-E2DE-4375-B4FF-ECFCEDDDCBE0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6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5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: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945"/>
            <a:ext cx="3643200" cy="360000"/>
          </a:xfrm>
          <a:prstGeom prst="homePlate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0C3FEDD-2DA3-4289-9B1F-96211D1B5114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7" name="Straight Connector 26"/>
          <p:cNvCxnSpPr/>
          <p:nvPr userDrawn="1"/>
        </p:nvCxnSpPr>
        <p:spPr bwMode="gray">
          <a:xfrm>
            <a:off x="4124130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8062662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957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2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 bwMode="gray">
          <a:xfrm>
            <a:off x="2" y="0"/>
            <a:ext cx="12192000" cy="6858000"/>
          </a:xfrm>
          <a:custGeom>
            <a:avLst/>
            <a:gdLst>
              <a:gd name="connsiteX0" fmla="*/ 334746 w 12192000"/>
              <a:gd name="connsiteY0" fmla="*/ 530044 h 6858000"/>
              <a:gd name="connsiteX1" fmla="*/ 334746 w 12192000"/>
              <a:gd name="connsiteY1" fmla="*/ 558844 h 6858000"/>
              <a:gd name="connsiteX2" fmla="*/ 561546 w 12192000"/>
              <a:gd name="connsiteY2" fmla="*/ 558844 h 6858000"/>
              <a:gd name="connsiteX3" fmla="*/ 561546 w 12192000"/>
              <a:gd name="connsiteY3" fmla="*/ 53004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4746" y="530044"/>
                </a:moveTo>
                <a:lnTo>
                  <a:pt x="334746" y="558844"/>
                </a:lnTo>
                <a:lnTo>
                  <a:pt x="561546" y="558844"/>
                </a:lnTo>
                <a:lnTo>
                  <a:pt x="561546" y="53004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2366" y="622788"/>
            <a:ext cx="11520898" cy="396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A1F808C0-290B-4263-8A52-B569B4875133}" type="datetime4">
              <a:rPr lang="en-US" smtClean="0"/>
              <a:pPr/>
              <a:t>November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42214" y="447781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800" b="1">
                <a:solidFill>
                  <a:srgbClr val="FF0000"/>
                </a:solidFill>
              </a:rPr>
              <a:t>—</a:t>
            </a:r>
            <a:endParaRPr lang="en-US" sz="1800" b="1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1F808C0-290B-4263-8A52-B569B4875133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4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7"/>
            <a:ext cx="11520000" cy="3982245"/>
          </a:xfrm>
        </p:spPr>
        <p:txBody>
          <a:bodyPr/>
          <a:lstStyle>
            <a:lvl1pPr>
              <a:defRPr>
                <a:latin typeface="Gilroy"/>
              </a:defRPr>
            </a:lvl1pPr>
            <a:lvl2pPr>
              <a:defRPr>
                <a:latin typeface="Gilroy"/>
              </a:defRPr>
            </a:lvl2pPr>
            <a:lvl3pPr>
              <a:defRPr>
                <a:latin typeface="Gilroy"/>
              </a:defRPr>
            </a:lvl3pPr>
            <a:lvl4pPr>
              <a:defRPr>
                <a:latin typeface="Gilroy"/>
              </a:defRPr>
            </a:lvl4pPr>
            <a:lvl5pPr>
              <a:defRPr>
                <a:latin typeface="Gilro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>
            <a:lvl1pPr>
              <a:defRPr>
                <a:solidFill>
                  <a:srgbClr val="11611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FFAB2352-921F-4DD8-A99A-A1474F6943FF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D3B5B89-B830-3E4C-88FA-6941FAA0A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4: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70479A72-920A-415B-8469-E7772A79C549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: 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5"/>
            <a:ext cx="11520000" cy="3430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>
            <a:lvl1pPr>
              <a:defRPr>
                <a:solidFill>
                  <a:srgbClr val="11611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FFAB2352-921F-4DD8-A99A-A1474F6943FF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2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2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D09A4E4-C1D5-7E42-BECE-1A977E9767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rgbClr val="11611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7488BFE-015E-452C-932B-DB979AC8F282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4139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8" y="1931192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rgbClr val="007A33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2367" y="2317637"/>
            <a:ext cx="11520000" cy="359421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3A6C125-FBE7-0C4E-A5D7-687A9C7801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: Title (5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rgbClr val="11611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8D4DCBA-4C7A-4489-854D-9CAAB7BC53A0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42716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0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6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rgbClr val="007A33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0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rgbClr val="007A33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rgbClr val="007A33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6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0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6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rgbClr val="007A33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0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rgbClr val="007A33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rgbClr val="007A33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3" y="1931195"/>
            <a:ext cx="3643200" cy="18092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6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0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3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6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0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12092D1-D159-B142-A3E5-31807F304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: Title (6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8D4DCBA-4C7A-4489-854D-9CAAB7BC53A0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795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327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796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327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795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327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796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327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3D28353-A83A-5A4E-B68F-82C4ABF6FB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16859" y="198043"/>
            <a:ext cx="1807953" cy="4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499782" y="6298397"/>
            <a:ext cx="8490250" cy="500072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rtl="0">
              <a:defRPr sz="1000">
                <a:solidFill>
                  <a:schemeClr val="accent3"/>
                </a:solidFill>
                <a:latin typeface="Gilroy"/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32367" y="6489341"/>
            <a:ext cx="1162951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  <a:latin typeface="Gilroy"/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B2016A11-4950-4F3F-938B-45DEE5F72969}" type="datetime4">
              <a:rPr lang="en-US" smtClean="0"/>
              <a:pPr/>
              <a:t>November 4, 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3264" y="1931194"/>
            <a:ext cx="11520000" cy="3982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798114" y="6488733"/>
            <a:ext cx="676888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  <a:latin typeface="Gilroy"/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 bwMode="gray">
          <a:xfrm>
            <a:off x="335577" y="6094413"/>
            <a:ext cx="11520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gray">
          <a:xfrm>
            <a:off x="1692854" y="6472543"/>
            <a:ext cx="0" cy="13246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8" r:id="rId3"/>
    <p:sldLayoutId id="2147483653" r:id="rId4"/>
    <p:sldLayoutId id="2147483650" r:id="rId5"/>
    <p:sldLayoutId id="2147483691" r:id="rId6"/>
    <p:sldLayoutId id="2147483661" r:id="rId7"/>
    <p:sldLayoutId id="2147483696" r:id="rId8"/>
    <p:sldLayoutId id="2147483663" r:id="rId9"/>
    <p:sldLayoutId id="2147483662" r:id="rId10"/>
    <p:sldLayoutId id="2147483664" r:id="rId11"/>
    <p:sldLayoutId id="2147483692" r:id="rId12"/>
    <p:sldLayoutId id="2147483693" r:id="rId13"/>
    <p:sldLayoutId id="2147483665" r:id="rId14"/>
    <p:sldLayoutId id="2147483667" r:id="rId15"/>
    <p:sldLayoutId id="2147483668" r:id="rId16"/>
    <p:sldLayoutId id="2147483669" r:id="rId17"/>
    <p:sldLayoutId id="2147483670" r:id="rId18"/>
    <p:sldLayoutId id="2147483700" r:id="rId19"/>
    <p:sldLayoutId id="2147483659" r:id="rId20"/>
    <p:sldLayoutId id="2147483660" r:id="rId21"/>
    <p:sldLayoutId id="2147483694" r:id="rId22"/>
    <p:sldLayoutId id="2147483677" r:id="rId23"/>
    <p:sldLayoutId id="2147483679" r:id="rId24"/>
    <p:sldLayoutId id="2147483680" r:id="rId25"/>
    <p:sldLayoutId id="2147483666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701" r:id="rId32"/>
    <p:sldLayoutId id="2147483681" r:id="rId33"/>
    <p:sldLayoutId id="2147483682" r:id="rId34"/>
    <p:sldLayoutId id="2147483702" r:id="rId35"/>
    <p:sldLayoutId id="2147483703" r:id="rId36"/>
    <p:sldLayoutId id="2147483699" r:id="rId37"/>
    <p:sldLayoutId id="2147483695" r:id="rId38"/>
    <p:sldLayoutId id="2147483683" r:id="rId39"/>
    <p:sldLayoutId id="2147483684" r:id="rId40"/>
    <p:sldLayoutId id="2147483698" r:id="rId41"/>
    <p:sldLayoutId id="2147483697" r:id="rId42"/>
    <p:sldLayoutId id="2147483685" r:id="rId43"/>
    <p:sldLayoutId id="2147483686" r:id="rId44"/>
    <p:sldLayoutId id="2147483687" r:id="rId45"/>
    <p:sldLayoutId id="2147483688" r:id="rId46"/>
    <p:sldLayoutId id="2147483689" r:id="rId47"/>
    <p:sldLayoutId id="2147483705" r:id="rId48"/>
    <p:sldLayoutId id="2147483651" r:id="rId49"/>
    <p:sldLayoutId id="21474836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Gilroy"/>
          <a:ea typeface="+mj-ea"/>
          <a:cs typeface="Calibri" panose="020F0502020204030204" pitchFamily="34" charset="0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Gilroy"/>
          <a:ea typeface="+mn-ea"/>
          <a:cs typeface="Calibri Light" panose="020F0302020204030204" pitchFamily="34" charset="0"/>
        </a:defRPr>
      </a:lvl1pPr>
      <a:lvl2pPr marL="180018" indent="-180018" algn="l" defTabSz="914491" rtl="0" eaLnBrk="1" latinLnBrk="0" hangingPunct="1">
        <a:spcBef>
          <a:spcPts val="600"/>
        </a:spcBef>
        <a:buFont typeface="ABBvoiceOffice" panose="020D0603020503020204" pitchFamily="34" charset="0"/>
        <a:buChar char="–"/>
        <a:defRPr sz="1400" kern="1200">
          <a:solidFill>
            <a:schemeClr val="tx1"/>
          </a:solidFill>
          <a:latin typeface="Gilroy"/>
          <a:ea typeface="+mn-ea"/>
          <a:cs typeface="Calibri Light" panose="020F0302020204030204" pitchFamily="34" charset="0"/>
        </a:defRPr>
      </a:lvl2pPr>
      <a:lvl3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roy"/>
          <a:ea typeface="+mn-ea"/>
          <a:cs typeface="Calibri Light" panose="020F0302020204030204" pitchFamily="34" charset="0"/>
        </a:defRPr>
      </a:lvl3pPr>
      <a:lvl4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roy"/>
          <a:ea typeface="+mn-ea"/>
          <a:cs typeface="Calibri Light" panose="020F0302020204030204" pitchFamily="34" charset="0"/>
        </a:defRPr>
      </a:lvl4pPr>
      <a:lvl5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roy"/>
          <a:ea typeface="+mn-ea"/>
          <a:cs typeface="Calibri Light" panose="020F0302020204030204" pitchFamily="34" charset="0"/>
        </a:defRPr>
      </a:lvl5pPr>
      <a:lvl6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8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12" userDrawn="1">
          <p15:clr>
            <a:srgbClr val="F26B43"/>
          </p15:clr>
        </p15:guide>
        <p15:guide id="4" orient="horz" pos="372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4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www.jobs.ch/de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fhnw.ch/de/die-fhnw/facts-und-figures/jahresbericht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www.studyinswitzerland.plus/list-swiss-universities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1AA8013-5147-4ED9-8539-45D0BC1698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928D9E-264F-4DF6-8F62-5C4205C90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Vision and Mission statement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87B4705-30C4-4E3A-8BC6-9C07172E0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84A638-BBBA-417B-A2E2-2D73F25122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42E1821-2045-48BA-AFCD-CD51BB64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64" y="682313"/>
            <a:ext cx="11520000" cy="396000"/>
          </a:xfrm>
        </p:spPr>
        <p:txBody>
          <a:bodyPr/>
          <a:lstStyle/>
          <a:p>
            <a:r>
              <a:rPr lang="de-DE" dirty="0">
                <a:cs typeface="Calibri"/>
              </a:rPr>
              <a:t>Customer Segment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8F433-5D9E-4017-AD42-50261347AE5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D52F9-6FA6-4EAB-9F77-608168386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r>
              <a:rPr lang="en-GB" dirty="0">
                <a:hlinkClick r:id="rId2"/>
              </a:rPr>
              <a:t>https://www.fhnw.ch/de/die-fhnw/facts-und-figures/jahresbericht</a:t>
            </a:r>
            <a:endParaRPr lang="en-GB" dirty="0"/>
          </a:p>
          <a:p>
            <a:pPr lvl="8"/>
            <a:r>
              <a:rPr lang="en-GB" dirty="0">
                <a:hlinkClick r:id="rId3"/>
              </a:rPr>
              <a:t>https://www.jobs.ch/de/</a:t>
            </a:r>
            <a:endParaRPr lang="en-GB" dirty="0"/>
          </a:p>
          <a:p>
            <a:pPr lvl="8"/>
            <a:r>
              <a:rPr lang="en-GB" dirty="0">
                <a:hlinkClick r:id="rId4"/>
              </a:rPr>
              <a:t>https://www.studyinswitzerland.plus/list-swiss-universities/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3FD28-FD09-4E63-8239-D34894D4428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D8A71B3-36D8-417D-97AC-7FDBD651DDC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33264" y="1085213"/>
            <a:ext cx="11520000" cy="504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>
                <a:cs typeface="Calibri Light"/>
              </a:rPr>
              <a:t>Customer Segment limitation for this study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C96075-B608-4511-9B3A-08EA91F58382}"/>
              </a:ext>
            </a:extLst>
          </p:cNvPr>
          <p:cNvSpPr/>
          <p:nvPr/>
        </p:nvSpPr>
        <p:spPr>
          <a:xfrm>
            <a:off x="1082654" y="2036895"/>
            <a:ext cx="2017176" cy="1989624"/>
          </a:xfrm>
          <a:prstGeom prst="rect">
            <a:avLst/>
          </a:prstGeom>
          <a:solidFill>
            <a:srgbClr val="F7931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0AC7F1F-E99B-46C4-AB71-3C48B5529EE7}"/>
              </a:ext>
            </a:extLst>
          </p:cNvPr>
          <p:cNvSpPr/>
          <p:nvPr/>
        </p:nvSpPr>
        <p:spPr>
          <a:xfrm>
            <a:off x="1082654" y="3840956"/>
            <a:ext cx="2017176" cy="185562"/>
          </a:xfrm>
          <a:prstGeom prst="rect">
            <a:avLst/>
          </a:prstGeom>
          <a:gradFill rotWithShape="1">
            <a:gsLst>
              <a:gs pos="0">
                <a:srgbClr val="F7931F"/>
              </a:gs>
              <a:gs pos="100000">
                <a:srgbClr val="F7931F">
                  <a:lumMod val="75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6112C23-928D-4CD8-ADD9-83F667036FB7}"/>
              </a:ext>
            </a:extLst>
          </p:cNvPr>
          <p:cNvSpPr/>
          <p:nvPr/>
        </p:nvSpPr>
        <p:spPr>
          <a:xfrm>
            <a:off x="1165414" y="2132541"/>
            <a:ext cx="1851660" cy="1830176"/>
          </a:xfrm>
          <a:custGeom>
            <a:avLst/>
            <a:gdLst>
              <a:gd name="connsiteX0" fmla="*/ 925828 w 1851660"/>
              <a:gd name="connsiteY0" fmla="*/ 64769 h 1830176"/>
              <a:gd name="connsiteX1" fmla="*/ 71813 w 1851660"/>
              <a:gd name="connsiteY1" fmla="*/ 918784 h 1830176"/>
              <a:gd name="connsiteX2" fmla="*/ 925828 w 1851660"/>
              <a:gd name="connsiteY2" fmla="*/ 1772799 h 1830176"/>
              <a:gd name="connsiteX3" fmla="*/ 1779843 w 1851660"/>
              <a:gd name="connsiteY3" fmla="*/ 918784 h 1830176"/>
              <a:gd name="connsiteX4" fmla="*/ 925828 w 1851660"/>
              <a:gd name="connsiteY4" fmla="*/ 64769 h 1830176"/>
              <a:gd name="connsiteX5" fmla="*/ 0 w 1851660"/>
              <a:gd name="connsiteY5" fmla="*/ 0 h 1830176"/>
              <a:gd name="connsiteX6" fmla="*/ 1851660 w 1851660"/>
              <a:gd name="connsiteY6" fmla="*/ 0 h 1830176"/>
              <a:gd name="connsiteX7" fmla="*/ 1851660 w 1851660"/>
              <a:gd name="connsiteY7" fmla="*/ 1830176 h 1830176"/>
              <a:gd name="connsiteX8" fmla="*/ 0 w 1851660"/>
              <a:gd name="connsiteY8" fmla="*/ 1830176 h 183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1660" h="1830176">
                <a:moveTo>
                  <a:pt x="925828" y="64769"/>
                </a:moveTo>
                <a:cubicBezTo>
                  <a:pt x="454169" y="64769"/>
                  <a:pt x="71813" y="447125"/>
                  <a:pt x="71813" y="918784"/>
                </a:cubicBezTo>
                <a:cubicBezTo>
                  <a:pt x="71813" y="1390443"/>
                  <a:pt x="454169" y="1772799"/>
                  <a:pt x="925828" y="1772799"/>
                </a:cubicBezTo>
                <a:cubicBezTo>
                  <a:pt x="1397487" y="1772799"/>
                  <a:pt x="1779843" y="1390443"/>
                  <a:pt x="1779843" y="918784"/>
                </a:cubicBezTo>
                <a:cubicBezTo>
                  <a:pt x="1779843" y="447125"/>
                  <a:pt x="1397487" y="64769"/>
                  <a:pt x="925828" y="64769"/>
                </a:cubicBezTo>
                <a:close/>
                <a:moveTo>
                  <a:pt x="0" y="0"/>
                </a:moveTo>
                <a:lnTo>
                  <a:pt x="1851660" y="0"/>
                </a:lnTo>
                <a:lnTo>
                  <a:pt x="1851660" y="1830176"/>
                </a:lnTo>
                <a:lnTo>
                  <a:pt x="0" y="1830176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AA4D2F-E59B-49CA-AE50-77BC9231D6A3}"/>
              </a:ext>
            </a:extLst>
          </p:cNvPr>
          <p:cNvSpPr/>
          <p:nvPr/>
        </p:nvSpPr>
        <p:spPr>
          <a:xfrm>
            <a:off x="4948932" y="2036895"/>
            <a:ext cx="2017176" cy="1989624"/>
          </a:xfrm>
          <a:prstGeom prst="rect">
            <a:avLst/>
          </a:prstGeom>
          <a:solidFill>
            <a:srgbClr val="4CC1E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CF736E-F5BA-445B-BB17-4FAD12986DD7}"/>
              </a:ext>
            </a:extLst>
          </p:cNvPr>
          <p:cNvSpPr/>
          <p:nvPr/>
        </p:nvSpPr>
        <p:spPr>
          <a:xfrm>
            <a:off x="4948932" y="3594594"/>
            <a:ext cx="2017176" cy="431924"/>
          </a:xfrm>
          <a:prstGeom prst="rect">
            <a:avLst/>
          </a:prstGeom>
          <a:gradFill rotWithShape="1">
            <a:gsLst>
              <a:gs pos="0">
                <a:srgbClr val="4CC1EF"/>
              </a:gs>
              <a:gs pos="100000">
                <a:srgbClr val="4CC1EF">
                  <a:lumMod val="75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9D2E165-3A73-4DE7-8EE5-F465753A6AA6}"/>
              </a:ext>
            </a:extLst>
          </p:cNvPr>
          <p:cNvSpPr/>
          <p:nvPr/>
        </p:nvSpPr>
        <p:spPr>
          <a:xfrm>
            <a:off x="8809273" y="2036895"/>
            <a:ext cx="2017176" cy="1989624"/>
          </a:xfrm>
          <a:prstGeom prst="rect">
            <a:avLst/>
          </a:prstGeom>
          <a:solidFill>
            <a:srgbClr val="C1301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9862A75-F5A1-4BF9-A34C-2DCDF2623C53}"/>
              </a:ext>
            </a:extLst>
          </p:cNvPr>
          <p:cNvSpPr/>
          <p:nvPr/>
        </p:nvSpPr>
        <p:spPr>
          <a:xfrm>
            <a:off x="8809273" y="3787320"/>
            <a:ext cx="2017176" cy="238124"/>
          </a:xfrm>
          <a:prstGeom prst="rect">
            <a:avLst/>
          </a:prstGeom>
          <a:gradFill rotWithShape="1">
            <a:gsLst>
              <a:gs pos="0">
                <a:srgbClr val="C13018"/>
              </a:gs>
              <a:gs pos="100000">
                <a:srgbClr val="C13018">
                  <a:lumMod val="75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6C77B0F-25F5-4971-93D4-A280C605296E}"/>
              </a:ext>
            </a:extLst>
          </p:cNvPr>
          <p:cNvSpPr/>
          <p:nvPr/>
        </p:nvSpPr>
        <p:spPr>
          <a:xfrm>
            <a:off x="5031690" y="2132541"/>
            <a:ext cx="1851660" cy="1830176"/>
          </a:xfrm>
          <a:custGeom>
            <a:avLst/>
            <a:gdLst>
              <a:gd name="connsiteX0" fmla="*/ 925828 w 1851660"/>
              <a:gd name="connsiteY0" fmla="*/ 64769 h 1830176"/>
              <a:gd name="connsiteX1" fmla="*/ 71813 w 1851660"/>
              <a:gd name="connsiteY1" fmla="*/ 918784 h 1830176"/>
              <a:gd name="connsiteX2" fmla="*/ 925828 w 1851660"/>
              <a:gd name="connsiteY2" fmla="*/ 1772799 h 1830176"/>
              <a:gd name="connsiteX3" fmla="*/ 1779843 w 1851660"/>
              <a:gd name="connsiteY3" fmla="*/ 918784 h 1830176"/>
              <a:gd name="connsiteX4" fmla="*/ 925828 w 1851660"/>
              <a:gd name="connsiteY4" fmla="*/ 64769 h 1830176"/>
              <a:gd name="connsiteX5" fmla="*/ 0 w 1851660"/>
              <a:gd name="connsiteY5" fmla="*/ 0 h 1830176"/>
              <a:gd name="connsiteX6" fmla="*/ 1851660 w 1851660"/>
              <a:gd name="connsiteY6" fmla="*/ 0 h 1830176"/>
              <a:gd name="connsiteX7" fmla="*/ 1851660 w 1851660"/>
              <a:gd name="connsiteY7" fmla="*/ 1830176 h 1830176"/>
              <a:gd name="connsiteX8" fmla="*/ 0 w 1851660"/>
              <a:gd name="connsiteY8" fmla="*/ 1830176 h 183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1660" h="1830176">
                <a:moveTo>
                  <a:pt x="925828" y="64769"/>
                </a:moveTo>
                <a:cubicBezTo>
                  <a:pt x="454169" y="64769"/>
                  <a:pt x="71813" y="447125"/>
                  <a:pt x="71813" y="918784"/>
                </a:cubicBezTo>
                <a:cubicBezTo>
                  <a:pt x="71813" y="1390443"/>
                  <a:pt x="454169" y="1772799"/>
                  <a:pt x="925828" y="1772799"/>
                </a:cubicBezTo>
                <a:cubicBezTo>
                  <a:pt x="1397487" y="1772799"/>
                  <a:pt x="1779843" y="1390443"/>
                  <a:pt x="1779843" y="918784"/>
                </a:cubicBezTo>
                <a:cubicBezTo>
                  <a:pt x="1779843" y="447125"/>
                  <a:pt x="1397487" y="64769"/>
                  <a:pt x="925828" y="64769"/>
                </a:cubicBezTo>
                <a:close/>
                <a:moveTo>
                  <a:pt x="0" y="0"/>
                </a:moveTo>
                <a:lnTo>
                  <a:pt x="1851660" y="0"/>
                </a:lnTo>
                <a:lnTo>
                  <a:pt x="1851660" y="1830176"/>
                </a:lnTo>
                <a:lnTo>
                  <a:pt x="0" y="1830176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6E83A0F-8A43-4B4E-8BF1-260255B675F5}"/>
              </a:ext>
            </a:extLst>
          </p:cNvPr>
          <p:cNvSpPr/>
          <p:nvPr/>
        </p:nvSpPr>
        <p:spPr>
          <a:xfrm>
            <a:off x="8892031" y="2132541"/>
            <a:ext cx="1851660" cy="1830176"/>
          </a:xfrm>
          <a:custGeom>
            <a:avLst/>
            <a:gdLst>
              <a:gd name="connsiteX0" fmla="*/ 925828 w 1851660"/>
              <a:gd name="connsiteY0" fmla="*/ 64769 h 1830176"/>
              <a:gd name="connsiteX1" fmla="*/ 71813 w 1851660"/>
              <a:gd name="connsiteY1" fmla="*/ 918784 h 1830176"/>
              <a:gd name="connsiteX2" fmla="*/ 925828 w 1851660"/>
              <a:gd name="connsiteY2" fmla="*/ 1772799 h 1830176"/>
              <a:gd name="connsiteX3" fmla="*/ 1779843 w 1851660"/>
              <a:gd name="connsiteY3" fmla="*/ 918784 h 1830176"/>
              <a:gd name="connsiteX4" fmla="*/ 925828 w 1851660"/>
              <a:gd name="connsiteY4" fmla="*/ 64769 h 1830176"/>
              <a:gd name="connsiteX5" fmla="*/ 0 w 1851660"/>
              <a:gd name="connsiteY5" fmla="*/ 0 h 1830176"/>
              <a:gd name="connsiteX6" fmla="*/ 1851660 w 1851660"/>
              <a:gd name="connsiteY6" fmla="*/ 0 h 1830176"/>
              <a:gd name="connsiteX7" fmla="*/ 1851660 w 1851660"/>
              <a:gd name="connsiteY7" fmla="*/ 1830176 h 1830176"/>
              <a:gd name="connsiteX8" fmla="*/ 0 w 1851660"/>
              <a:gd name="connsiteY8" fmla="*/ 1830176 h 183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1660" h="1830176">
                <a:moveTo>
                  <a:pt x="925828" y="64769"/>
                </a:moveTo>
                <a:cubicBezTo>
                  <a:pt x="454169" y="64769"/>
                  <a:pt x="71813" y="447125"/>
                  <a:pt x="71813" y="918784"/>
                </a:cubicBezTo>
                <a:cubicBezTo>
                  <a:pt x="71813" y="1390443"/>
                  <a:pt x="454169" y="1772799"/>
                  <a:pt x="925828" y="1772799"/>
                </a:cubicBezTo>
                <a:cubicBezTo>
                  <a:pt x="1397487" y="1772799"/>
                  <a:pt x="1779843" y="1390443"/>
                  <a:pt x="1779843" y="918784"/>
                </a:cubicBezTo>
                <a:cubicBezTo>
                  <a:pt x="1779843" y="447125"/>
                  <a:pt x="1397487" y="64769"/>
                  <a:pt x="925828" y="64769"/>
                </a:cubicBezTo>
                <a:close/>
                <a:moveTo>
                  <a:pt x="0" y="0"/>
                </a:moveTo>
                <a:lnTo>
                  <a:pt x="1851660" y="0"/>
                </a:lnTo>
                <a:lnTo>
                  <a:pt x="1851660" y="1830176"/>
                </a:lnTo>
                <a:lnTo>
                  <a:pt x="0" y="1830176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0FF9B8A-051B-41EE-A96E-2B1B02784D46}"/>
              </a:ext>
            </a:extLst>
          </p:cNvPr>
          <p:cNvSpPr/>
          <p:nvPr/>
        </p:nvSpPr>
        <p:spPr>
          <a:xfrm>
            <a:off x="1012458" y="1974168"/>
            <a:ext cx="2157573" cy="2155135"/>
          </a:xfrm>
          <a:custGeom>
            <a:avLst/>
            <a:gdLst>
              <a:gd name="connsiteX0" fmla="*/ 1078784 w 2157573"/>
              <a:gd name="connsiteY0" fmla="*/ 223551 h 2155135"/>
              <a:gd name="connsiteX1" fmla="*/ 224769 w 2157573"/>
              <a:gd name="connsiteY1" fmla="*/ 1077566 h 2155135"/>
              <a:gd name="connsiteX2" fmla="*/ 1078784 w 2157573"/>
              <a:gd name="connsiteY2" fmla="*/ 1931581 h 2155135"/>
              <a:gd name="connsiteX3" fmla="*/ 1932799 w 2157573"/>
              <a:gd name="connsiteY3" fmla="*/ 1077566 h 2155135"/>
              <a:gd name="connsiteX4" fmla="*/ 1078784 w 2157573"/>
              <a:gd name="connsiteY4" fmla="*/ 223551 h 2155135"/>
              <a:gd name="connsiteX5" fmla="*/ 0 w 2157573"/>
              <a:gd name="connsiteY5" fmla="*/ 0 h 2155135"/>
              <a:gd name="connsiteX6" fmla="*/ 2157573 w 2157573"/>
              <a:gd name="connsiteY6" fmla="*/ 0 h 2155135"/>
              <a:gd name="connsiteX7" fmla="*/ 2157573 w 2157573"/>
              <a:gd name="connsiteY7" fmla="*/ 2155135 h 2155135"/>
              <a:gd name="connsiteX8" fmla="*/ 0 w 2157573"/>
              <a:gd name="connsiteY8" fmla="*/ 2155135 h 215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7573" h="2155135">
                <a:moveTo>
                  <a:pt x="1078784" y="223551"/>
                </a:moveTo>
                <a:cubicBezTo>
                  <a:pt x="607125" y="223551"/>
                  <a:pt x="224769" y="605907"/>
                  <a:pt x="224769" y="1077566"/>
                </a:cubicBezTo>
                <a:cubicBezTo>
                  <a:pt x="224769" y="1549225"/>
                  <a:pt x="607125" y="1931581"/>
                  <a:pt x="1078784" y="1931581"/>
                </a:cubicBezTo>
                <a:cubicBezTo>
                  <a:pt x="1550443" y="1931581"/>
                  <a:pt x="1932799" y="1549225"/>
                  <a:pt x="1932799" y="1077566"/>
                </a:cubicBezTo>
                <a:cubicBezTo>
                  <a:pt x="1932799" y="605907"/>
                  <a:pt x="1550443" y="223551"/>
                  <a:pt x="1078784" y="223551"/>
                </a:cubicBezTo>
                <a:close/>
                <a:moveTo>
                  <a:pt x="0" y="0"/>
                </a:moveTo>
                <a:lnTo>
                  <a:pt x="2157573" y="0"/>
                </a:lnTo>
                <a:lnTo>
                  <a:pt x="2157573" y="2155135"/>
                </a:lnTo>
                <a:lnTo>
                  <a:pt x="0" y="2155135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CF47D8-FB5D-4B4F-A272-A17B71AEC810}"/>
              </a:ext>
            </a:extLst>
          </p:cNvPr>
          <p:cNvSpPr/>
          <p:nvPr/>
        </p:nvSpPr>
        <p:spPr>
          <a:xfrm>
            <a:off x="1012457" y="1385883"/>
            <a:ext cx="2157573" cy="588285"/>
          </a:xfrm>
          <a:prstGeom prst="rect">
            <a:avLst/>
          </a:prstGeom>
          <a:gradFill rotWithShape="1">
            <a:gsLst>
              <a:gs pos="0">
                <a:srgbClr val="D3D3D3">
                  <a:lumMod val="25000"/>
                </a:srgbClr>
              </a:gs>
              <a:gs pos="50000">
                <a:srgbClr val="D3D3D3">
                  <a:lumMod val="10000"/>
                </a:srgb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 FHNW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E8DA3D-550C-4D12-A38B-67EC20599E39}"/>
              </a:ext>
            </a:extLst>
          </p:cNvPr>
          <p:cNvSpPr/>
          <p:nvPr/>
        </p:nvSpPr>
        <p:spPr>
          <a:xfrm>
            <a:off x="1012456" y="4129304"/>
            <a:ext cx="2157573" cy="586596"/>
          </a:xfrm>
          <a:prstGeom prst="rect">
            <a:avLst/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1.6%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07DB3D97-2017-47D2-9880-E230E2D509FA}"/>
              </a:ext>
            </a:extLst>
          </p:cNvPr>
          <p:cNvSpPr/>
          <p:nvPr/>
        </p:nvSpPr>
        <p:spPr>
          <a:xfrm>
            <a:off x="4878734" y="1974168"/>
            <a:ext cx="2157573" cy="2155135"/>
          </a:xfrm>
          <a:custGeom>
            <a:avLst/>
            <a:gdLst>
              <a:gd name="connsiteX0" fmla="*/ 1078784 w 2157573"/>
              <a:gd name="connsiteY0" fmla="*/ 223551 h 2155135"/>
              <a:gd name="connsiteX1" fmla="*/ 224769 w 2157573"/>
              <a:gd name="connsiteY1" fmla="*/ 1077566 h 2155135"/>
              <a:gd name="connsiteX2" fmla="*/ 1078784 w 2157573"/>
              <a:gd name="connsiteY2" fmla="*/ 1931581 h 2155135"/>
              <a:gd name="connsiteX3" fmla="*/ 1932799 w 2157573"/>
              <a:gd name="connsiteY3" fmla="*/ 1077566 h 2155135"/>
              <a:gd name="connsiteX4" fmla="*/ 1078784 w 2157573"/>
              <a:gd name="connsiteY4" fmla="*/ 223551 h 2155135"/>
              <a:gd name="connsiteX5" fmla="*/ 0 w 2157573"/>
              <a:gd name="connsiteY5" fmla="*/ 0 h 2155135"/>
              <a:gd name="connsiteX6" fmla="*/ 2157573 w 2157573"/>
              <a:gd name="connsiteY6" fmla="*/ 0 h 2155135"/>
              <a:gd name="connsiteX7" fmla="*/ 2157573 w 2157573"/>
              <a:gd name="connsiteY7" fmla="*/ 2155135 h 2155135"/>
              <a:gd name="connsiteX8" fmla="*/ 0 w 2157573"/>
              <a:gd name="connsiteY8" fmla="*/ 2155135 h 215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7573" h="2155135">
                <a:moveTo>
                  <a:pt x="1078784" y="223551"/>
                </a:moveTo>
                <a:cubicBezTo>
                  <a:pt x="607125" y="223551"/>
                  <a:pt x="224769" y="605907"/>
                  <a:pt x="224769" y="1077566"/>
                </a:cubicBezTo>
                <a:cubicBezTo>
                  <a:pt x="224769" y="1549225"/>
                  <a:pt x="607125" y="1931581"/>
                  <a:pt x="1078784" y="1931581"/>
                </a:cubicBezTo>
                <a:cubicBezTo>
                  <a:pt x="1550443" y="1931581"/>
                  <a:pt x="1932799" y="1549225"/>
                  <a:pt x="1932799" y="1077566"/>
                </a:cubicBezTo>
                <a:cubicBezTo>
                  <a:pt x="1932799" y="605907"/>
                  <a:pt x="1550443" y="223551"/>
                  <a:pt x="1078784" y="223551"/>
                </a:cubicBezTo>
                <a:close/>
                <a:moveTo>
                  <a:pt x="0" y="0"/>
                </a:moveTo>
                <a:lnTo>
                  <a:pt x="2157573" y="0"/>
                </a:lnTo>
                <a:lnTo>
                  <a:pt x="2157573" y="2155135"/>
                </a:lnTo>
                <a:lnTo>
                  <a:pt x="0" y="2155135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A04BFF-5AC7-439C-B50B-0D2531D7B1FA}"/>
              </a:ext>
            </a:extLst>
          </p:cNvPr>
          <p:cNvSpPr/>
          <p:nvPr/>
        </p:nvSpPr>
        <p:spPr>
          <a:xfrm>
            <a:off x="4878734" y="1385883"/>
            <a:ext cx="2157573" cy="588285"/>
          </a:xfrm>
          <a:prstGeom prst="rect">
            <a:avLst/>
          </a:prstGeom>
          <a:gradFill rotWithShape="1">
            <a:gsLst>
              <a:gs pos="0">
                <a:srgbClr val="D3D3D3">
                  <a:lumMod val="25000"/>
                </a:srgbClr>
              </a:gs>
              <a:gs pos="50000">
                <a:srgbClr val="D3D3D3">
                  <a:lumMod val="10000"/>
                </a:srgb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5572555-1C2D-458F-9FE6-3D310D67B053}"/>
              </a:ext>
            </a:extLst>
          </p:cNvPr>
          <p:cNvSpPr/>
          <p:nvPr/>
        </p:nvSpPr>
        <p:spPr>
          <a:xfrm>
            <a:off x="4878734" y="4129304"/>
            <a:ext cx="2157573" cy="586596"/>
          </a:xfrm>
          <a:prstGeom prst="rect">
            <a:avLst/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prstClr val="black"/>
                </a:solidFill>
                <a:latin typeface="Calibri" panose="020F0502020204030204"/>
              </a:rPr>
              <a:t>10%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BAF0AA6-54D1-4E2A-8385-9962C3D7C871}"/>
              </a:ext>
            </a:extLst>
          </p:cNvPr>
          <p:cNvSpPr/>
          <p:nvPr/>
        </p:nvSpPr>
        <p:spPr>
          <a:xfrm>
            <a:off x="8739075" y="1974168"/>
            <a:ext cx="2157573" cy="2155135"/>
          </a:xfrm>
          <a:custGeom>
            <a:avLst/>
            <a:gdLst>
              <a:gd name="connsiteX0" fmla="*/ 1078784 w 2157573"/>
              <a:gd name="connsiteY0" fmla="*/ 223551 h 2155135"/>
              <a:gd name="connsiteX1" fmla="*/ 224769 w 2157573"/>
              <a:gd name="connsiteY1" fmla="*/ 1077566 h 2155135"/>
              <a:gd name="connsiteX2" fmla="*/ 1078784 w 2157573"/>
              <a:gd name="connsiteY2" fmla="*/ 1931581 h 2155135"/>
              <a:gd name="connsiteX3" fmla="*/ 1932799 w 2157573"/>
              <a:gd name="connsiteY3" fmla="*/ 1077566 h 2155135"/>
              <a:gd name="connsiteX4" fmla="*/ 1078784 w 2157573"/>
              <a:gd name="connsiteY4" fmla="*/ 223551 h 2155135"/>
              <a:gd name="connsiteX5" fmla="*/ 0 w 2157573"/>
              <a:gd name="connsiteY5" fmla="*/ 0 h 2155135"/>
              <a:gd name="connsiteX6" fmla="*/ 2157573 w 2157573"/>
              <a:gd name="connsiteY6" fmla="*/ 0 h 2155135"/>
              <a:gd name="connsiteX7" fmla="*/ 2157573 w 2157573"/>
              <a:gd name="connsiteY7" fmla="*/ 2155135 h 2155135"/>
              <a:gd name="connsiteX8" fmla="*/ 0 w 2157573"/>
              <a:gd name="connsiteY8" fmla="*/ 2155135 h 215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7573" h="2155135">
                <a:moveTo>
                  <a:pt x="1078784" y="223551"/>
                </a:moveTo>
                <a:cubicBezTo>
                  <a:pt x="607125" y="223551"/>
                  <a:pt x="224769" y="605907"/>
                  <a:pt x="224769" y="1077566"/>
                </a:cubicBezTo>
                <a:cubicBezTo>
                  <a:pt x="224769" y="1549225"/>
                  <a:pt x="607125" y="1931581"/>
                  <a:pt x="1078784" y="1931581"/>
                </a:cubicBezTo>
                <a:cubicBezTo>
                  <a:pt x="1550443" y="1931581"/>
                  <a:pt x="1932799" y="1549225"/>
                  <a:pt x="1932799" y="1077566"/>
                </a:cubicBezTo>
                <a:cubicBezTo>
                  <a:pt x="1932799" y="605907"/>
                  <a:pt x="1550443" y="223551"/>
                  <a:pt x="1078784" y="223551"/>
                </a:cubicBezTo>
                <a:close/>
                <a:moveTo>
                  <a:pt x="0" y="0"/>
                </a:moveTo>
                <a:lnTo>
                  <a:pt x="2157573" y="0"/>
                </a:lnTo>
                <a:lnTo>
                  <a:pt x="2157573" y="2155135"/>
                </a:lnTo>
                <a:lnTo>
                  <a:pt x="0" y="2155135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E9803F-FF33-444B-AD74-DE661A175335}"/>
              </a:ext>
            </a:extLst>
          </p:cNvPr>
          <p:cNvSpPr/>
          <p:nvPr/>
        </p:nvSpPr>
        <p:spPr>
          <a:xfrm>
            <a:off x="8739074" y="1385883"/>
            <a:ext cx="2157573" cy="588285"/>
          </a:xfrm>
          <a:prstGeom prst="rect">
            <a:avLst/>
          </a:prstGeom>
          <a:gradFill rotWithShape="1">
            <a:gsLst>
              <a:gs pos="0">
                <a:srgbClr val="D3D3D3">
                  <a:lumMod val="25000"/>
                </a:srgbClr>
              </a:gs>
              <a:gs pos="50000">
                <a:srgbClr val="D3D3D3">
                  <a:lumMod val="10000"/>
                </a:srgb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AE8D96-DAF2-4871-BA2F-CCB51DE3AB72}"/>
              </a:ext>
            </a:extLst>
          </p:cNvPr>
          <p:cNvSpPr/>
          <p:nvPr/>
        </p:nvSpPr>
        <p:spPr>
          <a:xfrm>
            <a:off x="8739073" y="4129304"/>
            <a:ext cx="2157573" cy="586596"/>
          </a:xfrm>
          <a:prstGeom prst="rect">
            <a:avLst/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5%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0D2AB52-9831-40C6-84D5-4932BDF635E0}"/>
              </a:ext>
            </a:extLst>
          </p:cNvPr>
          <p:cNvGrpSpPr/>
          <p:nvPr/>
        </p:nvGrpSpPr>
        <p:grpSpPr>
          <a:xfrm>
            <a:off x="1012455" y="4780315"/>
            <a:ext cx="2157573" cy="1290153"/>
            <a:chOff x="332936" y="2627766"/>
            <a:chExt cx="2937088" cy="129015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6466985-5F5A-4331-BDD3-A92309989E49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prstClr val="black"/>
                  </a:solidFill>
                  <a:latin typeface="Calibri" panose="020F0502020204030204"/>
                </a:rPr>
                <a:t># of students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A52E8B-A091-4046-91E7-94A35BC6040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Overall there are around 12’500 students at FHNW. We focus in a first phase on the BIS students (aprox. 200)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042AD09-C130-4E65-B660-AC3A02BF5138}"/>
              </a:ext>
            </a:extLst>
          </p:cNvPr>
          <p:cNvGrpSpPr/>
          <p:nvPr/>
        </p:nvGrpSpPr>
        <p:grpSpPr>
          <a:xfrm>
            <a:off x="4878734" y="4780315"/>
            <a:ext cx="2157573" cy="1290153"/>
            <a:chOff x="332936" y="2627766"/>
            <a:chExt cx="2937088" cy="129015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897FB3C-CB67-482A-89D2-988E73C4A45C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prstClr val="black"/>
                  </a:solidFill>
                  <a:latin typeface="Calibri" panose="020F0502020204030204"/>
                </a:rPr>
                <a:t>Online Offers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83CE5C8-77CE-4111-AAD3-288B3467AAD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In the first phase we focus on jobs which are already offered online. On Jobs.ch there are 77k jobs listed and 7k are in IT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4E986CE-B068-4A30-9146-F9FCDEE7AD2E}"/>
              </a:ext>
            </a:extLst>
          </p:cNvPr>
          <p:cNvGrpSpPr/>
          <p:nvPr/>
        </p:nvGrpSpPr>
        <p:grpSpPr>
          <a:xfrm>
            <a:off x="8739072" y="4780315"/>
            <a:ext cx="2157573" cy="1105487"/>
            <a:chOff x="332936" y="2627766"/>
            <a:chExt cx="2937088" cy="1105487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93DD6A3-A520-4DD8-84F9-C5E21FA2AADD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prstClr val="black"/>
                  </a:solidFill>
                  <a:latin typeface="Calibri" panose="020F0502020204030204"/>
                </a:rPr>
                <a:t>Institutes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E0FDF32-B900-4ECD-91C2-53475C0038D1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There are 20 Universities in Switzerland. In the first phase we focus only on the FHNW</a:t>
              </a:r>
            </a:p>
          </p:txBody>
        </p:sp>
      </p:grpSp>
      <p:pic>
        <p:nvPicPr>
          <p:cNvPr id="111" name="Graphic 110" descr="Factory">
            <a:extLst>
              <a:ext uri="{FF2B5EF4-FFF2-40B4-BE49-F238E27FC236}">
                <a16:creationId xmlns:a16="http://schemas.microsoft.com/office/drawing/2014/main" id="{92EA52AE-DAC3-4C8A-B700-E63199F13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0320" y="2617467"/>
            <a:ext cx="914400" cy="914400"/>
          </a:xfrm>
          <a:prstGeom prst="rect">
            <a:avLst/>
          </a:prstGeom>
        </p:spPr>
      </p:pic>
      <p:pic>
        <p:nvPicPr>
          <p:cNvPr id="113" name="Graphic 112" descr="Graduation cap">
            <a:extLst>
              <a:ext uri="{FF2B5EF4-FFF2-40B4-BE49-F238E27FC236}">
                <a16:creationId xmlns:a16="http://schemas.microsoft.com/office/drawing/2014/main" id="{2F5CD57E-7D3D-46A0-BF7B-A0D25B89C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0658" y="2612749"/>
            <a:ext cx="914400" cy="9144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2FF1955-6BC5-41B7-A9AC-91A48562B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6136"/>
          <a:stretch/>
        </p:blipFill>
        <p:spPr>
          <a:xfrm>
            <a:off x="1441984" y="2470289"/>
            <a:ext cx="1295400" cy="10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E7D3E7-36FF-468A-994A-5AE0CD865E6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2367" y="1550187"/>
            <a:ext cx="11520000" cy="4625500"/>
          </a:xfrm>
        </p:spPr>
        <p:txBody>
          <a:bodyPr/>
          <a:lstStyle/>
          <a:p>
            <a:pPr algn="ctr"/>
            <a:r>
              <a:rPr lang="en-US" sz="2800" i="1" dirty="0"/>
              <a:t>Sprout-Scout wants to support people with their individual desires in life and career, with the help of an advanced customer profiling and matching.</a:t>
            </a:r>
          </a:p>
          <a:p>
            <a:pPr algn="ctr"/>
            <a:r>
              <a:rPr lang="en-US" sz="2800" i="1" dirty="0"/>
              <a:t>OR</a:t>
            </a:r>
          </a:p>
          <a:p>
            <a:pPr algn="ctr"/>
            <a:r>
              <a:rPr lang="en-US" sz="2800" i="1" dirty="0"/>
              <a:t>With an advanced customer profiling and matching, Sprout-Scout wants to support people with their individual desires in life and </a:t>
            </a:r>
            <a:r>
              <a:rPr lang="en-US" sz="2800" i="1"/>
              <a:t>career.</a:t>
            </a:r>
            <a:endParaRPr lang="en-US" sz="2800" i="1" dirty="0"/>
          </a:p>
          <a:p>
            <a:pPr algn="ctr"/>
            <a:r>
              <a:rPr lang="en-US" sz="2800" i="1" dirty="0"/>
              <a:t>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43A34-67C6-4A80-919F-4B4BCEC9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8C44-EA58-4D9B-96DF-3652763EAD0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70AD-795B-422C-9C03-10309C7EAD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AD83-C0F0-4E60-9212-CFB69B55E9A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89280B1-FBA0-48E6-A54A-E265D698315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Proposals Simon Wild</a:t>
            </a:r>
          </a:p>
        </p:txBody>
      </p:sp>
    </p:spTree>
    <p:extLst>
      <p:ext uri="{BB962C8B-B14F-4D97-AF65-F5344CB8AC3E}">
        <p14:creationId xmlns:p14="http://schemas.microsoft.com/office/powerpoint/2010/main" val="392098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E7D3E7-36FF-468A-994A-5AE0CD865E6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2367" y="1931197"/>
            <a:ext cx="11520000" cy="3982245"/>
          </a:xfrm>
        </p:spPr>
        <p:txBody>
          <a:bodyPr/>
          <a:lstStyle/>
          <a:p>
            <a:pPr algn="ctr"/>
            <a:r>
              <a:rPr lang="en-US" sz="2800" i="1" dirty="0"/>
              <a:t>Our mission is to support you in your future, your individual path and your growth within this world</a:t>
            </a:r>
          </a:p>
          <a:p>
            <a:pPr algn="ctr"/>
            <a:r>
              <a:rPr lang="en-US" sz="2800" i="1" dirty="0"/>
              <a:t>OR</a:t>
            </a:r>
          </a:p>
          <a:p>
            <a:pPr algn="ctr"/>
            <a:r>
              <a:rPr lang="en-US" sz="2800" i="1" dirty="0"/>
              <a:t>Match the academics better to the industry to make them both more productive and successful.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43A34-67C6-4A80-919F-4B4BCEC9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8C44-EA58-4D9B-96DF-3652763EAD0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70AD-795B-422C-9C03-10309C7EAD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AD83-C0F0-4E60-9212-CFB69B55E9A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89280B1-FBA0-48E6-A54A-E265D698315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Proposals Simon Wild</a:t>
            </a:r>
          </a:p>
        </p:txBody>
      </p:sp>
    </p:spTree>
    <p:extLst>
      <p:ext uri="{BB962C8B-B14F-4D97-AF65-F5344CB8AC3E}">
        <p14:creationId xmlns:p14="http://schemas.microsoft.com/office/powerpoint/2010/main" val="12371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E7D3E7-36FF-468A-994A-5AE0CD865E62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algn="ctr"/>
            <a:r>
              <a:rPr lang="en-US" sz="2800" i="1" dirty="0"/>
              <a:t>We level your work-life-balance by making your passion to your profession.</a:t>
            </a:r>
          </a:p>
          <a:p>
            <a:pPr algn="ctr"/>
            <a:r>
              <a:rPr lang="en-US" sz="2800" i="1" dirty="0"/>
              <a:t>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43A34-67C6-4A80-919F-4B4BCEC9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8C44-EA58-4D9B-96DF-3652763EAD0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70AD-795B-422C-9C03-10309C7EAD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AD83-C0F0-4E60-9212-CFB69B55E9A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89280B1-FBA0-48E6-A54A-E265D698315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Proposals Peter Grüner</a:t>
            </a:r>
          </a:p>
        </p:txBody>
      </p:sp>
    </p:spTree>
    <p:extLst>
      <p:ext uri="{BB962C8B-B14F-4D97-AF65-F5344CB8AC3E}">
        <p14:creationId xmlns:p14="http://schemas.microsoft.com/office/powerpoint/2010/main" val="299232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E7D3E7-36FF-468A-994A-5AE0CD865E62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algn="ctr"/>
            <a:r>
              <a:rPr lang="en-US" sz="2800" i="1" dirty="0"/>
              <a:t>We support young professionals in their personal development based on individual profiling and intelligent matching.  </a:t>
            </a:r>
          </a:p>
          <a:p>
            <a:pPr algn="ctr"/>
            <a:r>
              <a:rPr lang="en-US" sz="2800" i="1" dirty="0"/>
              <a:t>OR</a:t>
            </a:r>
          </a:p>
          <a:p>
            <a:pPr algn="ctr"/>
            <a:r>
              <a:rPr lang="en-US" sz="2800" i="1" dirty="0"/>
              <a:t>Sprout-Scout supports young professionals in their self-development-process by suggesting the right career options based on a precise customer profile.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43A34-67C6-4A80-919F-4B4BCEC9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8C44-EA58-4D9B-96DF-3652763EAD0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November 4,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70AD-795B-422C-9C03-10309C7EAD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AD83-C0F0-4E60-9212-CFB69B55E9A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89280B1-FBA0-48E6-A54A-E265D698315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Proposals Peter Grüner</a:t>
            </a:r>
          </a:p>
        </p:txBody>
      </p:sp>
    </p:spTree>
    <p:extLst>
      <p:ext uri="{BB962C8B-B14F-4D97-AF65-F5344CB8AC3E}">
        <p14:creationId xmlns:p14="http://schemas.microsoft.com/office/powerpoint/2010/main" val="290545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Custom 3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A5A5A5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BearingpointWrittenDossier.pptx" id="{F660C028-6AC1-4B16-AAFB-6A109FCC95C4}" vid="{DD7EEAC4-F9A9-4093-8A3B-7EDE1060E934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9C105D7E31046BC4F809853EC8C0E" ma:contentTypeVersion="7" ma:contentTypeDescription="Create a new document." ma:contentTypeScope="" ma:versionID="d793d0ae2e89a012317d5b2d43106d61">
  <xsd:schema xmlns:xsd="http://www.w3.org/2001/XMLSchema" xmlns:xs="http://www.w3.org/2001/XMLSchema" xmlns:p="http://schemas.microsoft.com/office/2006/metadata/properties" xmlns:ns2="dcd3b7ff-f528-4170-a52f-e83b844e5d81" targetNamespace="http://schemas.microsoft.com/office/2006/metadata/properties" ma:root="true" ma:fieldsID="d9d640d17bdf74d3490569b84816aeda" ns2:_="">
    <xsd:import namespace="dcd3b7ff-f528-4170-a52f-e83b844e5d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3b7ff-f528-4170-a52f-e83b844e5d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AFD58A-438B-4236-8CA9-1E53893A61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B2B753-7F90-4D1F-AD78-90E75E7F1056}"/>
</file>

<file path=customXml/itemProps3.xml><?xml version="1.0" encoding="utf-8"?>
<ds:datastoreItem xmlns:ds="http://schemas.openxmlformats.org/officeDocument/2006/customXml" ds:itemID="{2BC999DD-4C3D-4ABA-BB5C-0638A5961D38}">
  <ds:schemaRefs>
    <ds:schemaRef ds:uri="http://schemas.microsoft.com/office/2006/documentManagement/types"/>
    <ds:schemaRef ds:uri="dcd3b7ff-f528-4170-a52f-e83b844e5d81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SproutScoutVorlage</Template>
  <TotalTime>51</TotalTime>
  <Words>302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ABBvoice</vt:lpstr>
      <vt:lpstr>ABBvoiceOffice</vt:lpstr>
      <vt:lpstr>Arial</vt:lpstr>
      <vt:lpstr>Calibri</vt:lpstr>
      <vt:lpstr>Gilroy</vt:lpstr>
      <vt:lpstr>Symbol</vt:lpstr>
      <vt:lpstr>ABB Master</vt:lpstr>
      <vt:lpstr>Vision and Mission statement</vt:lpstr>
      <vt:lpstr>Customer Segment</vt:lpstr>
      <vt:lpstr>Vision Statement</vt:lpstr>
      <vt:lpstr>Mission Statement</vt:lpstr>
      <vt:lpstr>Vision Statement</vt:lpstr>
      <vt:lpstr>Mission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and Mission statement</dc:title>
  <dc:creator>Simon Wild</dc:creator>
  <cp:lastModifiedBy>Grüner Peter (s)</cp:lastModifiedBy>
  <cp:revision>6</cp:revision>
  <dcterms:created xsi:type="dcterms:W3CDTF">2019-11-04T07:07:58Z</dcterms:created>
  <dcterms:modified xsi:type="dcterms:W3CDTF">2019-11-04T13:27:20Z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0x010100A819C105D7E31046BC4F809853EC8C0E</vt:lpwstr>
  </property>
</Properties>
</file>