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1CB-E354-4AC0-96C8-31AA50290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56E93-DB45-43B0-AF15-04C13EEE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D67C-0E57-435E-AE9E-AD94C04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E88D-255F-4E1D-ADF4-36D46F21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1240-5BB2-4EC3-8F10-5D6732DB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6C29-2FB5-46D9-9988-F5B36F93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A742A-45A2-42FB-AA58-D0B678B9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1463-5383-4136-8A5A-BC53A1A8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7EF2-1AF0-499A-AB6C-511574A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2970-2D40-4746-A6B2-676C5DD8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2EEAA-7B07-4ABE-8D7E-56C4F558F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762D8-6243-4FBC-A3A4-269C3C7F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8F2F-DDE6-4FE3-9B1E-C25D77CF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92F2-1DDF-4294-B052-29EE49F0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D39F-EEEE-49D4-9A8A-C5FCB953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4184-0FF5-45B4-A90D-E25B0920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7289-E7F6-40DE-BA8C-9DA1C195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3FD9-03D3-4F86-BA5E-F3D15DEF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3A49-D2BB-4B82-A919-1C23132A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A85C-62CB-43D6-A764-1A5D03EF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65C7-9BAD-4F5A-B869-6E07586C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244F-3FF3-4797-944E-47585B80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804-06D8-48D2-A9E9-AF82517C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FB06-44E3-4F42-A18A-8D6ADE93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C0A2-5D3F-48DF-BD58-5F2F6F7F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4BF8-236C-4C58-B257-BF945664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CAE1-2EAA-4E83-8914-80C088D1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08943-8A46-43C3-8666-A7AA4108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B0AB6-1862-4360-86FC-8671F2FE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7D44-E595-49DF-98A3-019D5E15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508A-D326-4502-ADF4-AC9BE51D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FD1-C512-4932-9953-14C1390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E856-F6E3-47C6-A4A2-F9F930A1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C6E0F-E8DA-40B6-92E5-847F1D19F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F1B3-B150-4E2F-A79B-59E4442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72E5F-504A-4DA0-87ED-B6EA78AF4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F350F-210A-4C6E-9F77-F86E5BD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5BBC7-A531-4D76-AB68-93681B70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B19C3-77B3-414A-A411-A7094476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88B1-6C31-4181-9150-31CCEDF6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DF52C-0B00-4C5D-9992-349F3872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FBF1D-A2DF-422E-9AE4-A38F7B7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A3EC4-5F59-4336-BB94-281ABB67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83E0D-7411-4179-9802-E66F98C1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4679E-00ED-41C2-AE07-D0C384F6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9CBA-D113-4C3F-86D4-4190147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16F2-1BFA-4502-92CD-98929E88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60CB-E504-4DDC-B593-4C937B8E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79201-F205-4D08-957E-A836542E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AD9ED-D36B-4E5B-BDBE-F39A1FC3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BF61-36BA-4394-963F-749A3458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7B8F-E5B2-4F5F-9B57-29A3C9B1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CB8A-1F83-4925-AB78-A4F3B0B3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1ABF8-70B6-4A7B-98D8-0B3A71E19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0C164-43E0-4F0C-A432-FF4B5BFEB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FD9B-B267-456F-94D0-7479E889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1DA6-E632-492A-B81F-A1478A3A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9ED1E-66A9-49BA-B8D1-0F4192F2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E00FD-0FA7-44C5-8EE9-2830795B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F3FD-8370-4331-A5A3-F064E47C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3C9D-BA33-4464-BFF0-BCC181E8B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368A-35FB-476B-A8A5-66877177D2E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A2DF-F4CA-4D21-B18F-FB0851CB9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F060-8D7F-4AE4-BE27-CA968C003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DA7D-E673-4CC6-81F8-FB06420F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3E96C-98D6-40EF-86B8-E859AA4F2BB7}"/>
              </a:ext>
            </a:extLst>
          </p:cNvPr>
          <p:cNvSpPr/>
          <p:nvPr/>
        </p:nvSpPr>
        <p:spPr>
          <a:xfrm>
            <a:off x="539452" y="793214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Program/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601B-CB60-4768-A8EC-77E56BEE05EA}"/>
              </a:ext>
            </a:extLst>
          </p:cNvPr>
          <p:cNvSpPr/>
          <p:nvPr/>
        </p:nvSpPr>
        <p:spPr>
          <a:xfrm>
            <a:off x="2566293" y="793214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Practical 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EE13B-7D7D-43BB-97EE-63A993957A08}"/>
              </a:ext>
            </a:extLst>
          </p:cNvPr>
          <p:cNvSpPr/>
          <p:nvPr/>
        </p:nvSpPr>
        <p:spPr>
          <a:xfrm>
            <a:off x="4593134" y="793214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Recent Employers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02C38-B500-452A-A983-8DAF5077E637}"/>
              </a:ext>
            </a:extLst>
          </p:cNvPr>
          <p:cNvSpPr/>
          <p:nvPr/>
        </p:nvSpPr>
        <p:spPr>
          <a:xfrm>
            <a:off x="6647124" y="793214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Experience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4AC03-5B8D-430A-84E5-13C0D32A181E}"/>
              </a:ext>
            </a:extLst>
          </p:cNvPr>
          <p:cNvSpPr/>
          <p:nvPr/>
        </p:nvSpPr>
        <p:spPr>
          <a:xfrm>
            <a:off x="8701114" y="793214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Strength Finder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557E20-649C-4BB4-8324-0AC4894507ED}"/>
              </a:ext>
            </a:extLst>
          </p:cNvPr>
          <p:cNvSpPr/>
          <p:nvPr/>
        </p:nvSpPr>
        <p:spPr>
          <a:xfrm>
            <a:off x="4593134" y="2386613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E151E-0EA8-419A-B4B3-1919F70735A0}"/>
              </a:ext>
            </a:extLst>
          </p:cNvPr>
          <p:cNvSpPr/>
          <p:nvPr/>
        </p:nvSpPr>
        <p:spPr>
          <a:xfrm>
            <a:off x="4593134" y="3539337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Fitting Jobs / Roles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FE531-24D2-4466-A190-6781DC3F30C7}"/>
              </a:ext>
            </a:extLst>
          </p:cNvPr>
          <p:cNvSpPr/>
          <p:nvPr/>
        </p:nvSpPr>
        <p:spPr>
          <a:xfrm>
            <a:off x="2467404" y="5855746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Descriptions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A736A-E8F5-4069-B101-BB5CEC7C6147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503428" y="1674564"/>
            <a:ext cx="4053682" cy="7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40108-8B03-4E2F-8EFA-42CDAA39C2C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530269" y="1674564"/>
            <a:ext cx="2026841" cy="7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826F0-5BA5-4649-9232-F1AAE0BF607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557110" y="1674564"/>
            <a:ext cx="0" cy="7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965FB9-11A9-499A-8ECA-E3642446D6AB}"/>
              </a:ext>
            </a:extLst>
          </p:cNvPr>
          <p:cNvCxnSpPr>
            <a:endCxn id="9" idx="0"/>
          </p:cNvCxnSpPr>
          <p:nvPr/>
        </p:nvCxnSpPr>
        <p:spPr>
          <a:xfrm flipH="1">
            <a:off x="5557110" y="1674564"/>
            <a:ext cx="2394595" cy="7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764A24-C28C-4838-8264-C83FEFE592B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557110" y="1674564"/>
            <a:ext cx="4107980" cy="7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2C9276-9D72-4203-B222-95A109B8AF35}"/>
              </a:ext>
            </a:extLst>
          </p:cNvPr>
          <p:cNvSpPr/>
          <p:nvPr/>
        </p:nvSpPr>
        <p:spPr>
          <a:xfrm>
            <a:off x="4584121" y="4742761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Profile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A9CEFC19-ACD6-4F5D-89FA-C78E245A7A26}"/>
              </a:ext>
            </a:extLst>
          </p:cNvPr>
          <p:cNvSpPr/>
          <p:nvPr/>
        </p:nvSpPr>
        <p:spPr>
          <a:xfrm>
            <a:off x="5414779" y="3267963"/>
            <a:ext cx="266637" cy="2713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258F90-DA9E-43DE-B356-8F367BA1F3B1}"/>
              </a:ext>
            </a:extLst>
          </p:cNvPr>
          <p:cNvSpPr/>
          <p:nvPr/>
        </p:nvSpPr>
        <p:spPr>
          <a:xfrm>
            <a:off x="4584122" y="5846809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Attributes(Culture, Values)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B45C8E-D9E0-4D29-B28A-92679CD59A08}"/>
              </a:ext>
            </a:extLst>
          </p:cNvPr>
          <p:cNvSpPr/>
          <p:nvPr/>
        </p:nvSpPr>
        <p:spPr>
          <a:xfrm>
            <a:off x="6700840" y="5846809"/>
            <a:ext cx="1927952" cy="88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Employer Preferences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CCDC2A-D1F4-4D60-89FA-279CBBC1993C}"/>
              </a:ext>
            </a:extLst>
          </p:cNvPr>
          <p:cNvCxnSpPr>
            <a:stCxn id="11" idx="0"/>
            <a:endCxn id="44" idx="2"/>
          </p:cNvCxnSpPr>
          <p:nvPr/>
        </p:nvCxnSpPr>
        <p:spPr>
          <a:xfrm flipV="1">
            <a:off x="3431380" y="5624111"/>
            <a:ext cx="2116717" cy="23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24B01C-E5C0-46BA-BB7F-954F833E2B42}"/>
              </a:ext>
            </a:extLst>
          </p:cNvPr>
          <p:cNvCxnSpPr>
            <a:stCxn id="50" idx="0"/>
            <a:endCxn id="44" idx="2"/>
          </p:cNvCxnSpPr>
          <p:nvPr/>
        </p:nvCxnSpPr>
        <p:spPr>
          <a:xfrm flipH="1" flipV="1">
            <a:off x="5548097" y="5624111"/>
            <a:ext cx="1" cy="2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B98DA1-66B5-401C-9F58-076ACF555DAB}"/>
              </a:ext>
            </a:extLst>
          </p:cNvPr>
          <p:cNvCxnSpPr>
            <a:stCxn id="51" idx="0"/>
            <a:endCxn id="44" idx="2"/>
          </p:cNvCxnSpPr>
          <p:nvPr/>
        </p:nvCxnSpPr>
        <p:spPr>
          <a:xfrm flipH="1" flipV="1">
            <a:off x="5548097" y="5624111"/>
            <a:ext cx="2116719" cy="2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row: Up 63">
            <a:extLst>
              <a:ext uri="{FF2B5EF4-FFF2-40B4-BE49-F238E27FC236}">
                <a16:creationId xmlns:a16="http://schemas.microsoft.com/office/drawing/2014/main" id="{173BBB10-F265-4E5F-89D1-B424341935DF}"/>
              </a:ext>
            </a:extLst>
          </p:cNvPr>
          <p:cNvSpPr/>
          <p:nvPr/>
        </p:nvSpPr>
        <p:spPr>
          <a:xfrm>
            <a:off x="5401513" y="4420687"/>
            <a:ext cx="266637" cy="328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B18B50-82EC-4442-819D-A8196D9F0D91}"/>
              </a:ext>
            </a:extLst>
          </p:cNvPr>
          <p:cNvSpPr/>
          <p:nvPr/>
        </p:nvSpPr>
        <p:spPr>
          <a:xfrm>
            <a:off x="203531" y="313811"/>
            <a:ext cx="2299453" cy="18014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90FECB-EDB2-48E3-A166-B0741962D140}"/>
              </a:ext>
            </a:extLst>
          </p:cNvPr>
          <p:cNvSpPr/>
          <p:nvPr/>
        </p:nvSpPr>
        <p:spPr>
          <a:xfrm>
            <a:off x="1160576" y="5678858"/>
            <a:ext cx="8481874" cy="11486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84039E-A4A0-4821-AF8F-D1780D7811D4}"/>
              </a:ext>
            </a:extLst>
          </p:cNvPr>
          <p:cNvSpPr/>
          <p:nvPr/>
        </p:nvSpPr>
        <p:spPr>
          <a:xfrm>
            <a:off x="2536896" y="313812"/>
            <a:ext cx="8230631" cy="18014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566E84-9E92-49DC-A649-090D5BCA3153}"/>
              </a:ext>
            </a:extLst>
          </p:cNvPr>
          <p:cNvSpPr/>
          <p:nvPr/>
        </p:nvSpPr>
        <p:spPr>
          <a:xfrm>
            <a:off x="3431379" y="2260931"/>
            <a:ext cx="4520326" cy="33631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5A3FE5-0BEB-43AB-929E-D808A3C55B94}"/>
              </a:ext>
            </a:extLst>
          </p:cNvPr>
          <p:cNvSpPr txBox="1"/>
          <p:nvPr/>
        </p:nvSpPr>
        <p:spPr>
          <a:xfrm>
            <a:off x="779314" y="368847"/>
            <a:ext cx="17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AF2450-08DA-43C7-9488-BF747E49A676}"/>
              </a:ext>
            </a:extLst>
          </p:cNvPr>
          <p:cNvSpPr txBox="1"/>
          <p:nvPr/>
        </p:nvSpPr>
        <p:spPr>
          <a:xfrm>
            <a:off x="5753634" y="337174"/>
            <a:ext cx="17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3BF924-18F4-4E88-8465-3F92D94DC211}"/>
              </a:ext>
            </a:extLst>
          </p:cNvPr>
          <p:cNvSpPr txBox="1"/>
          <p:nvPr/>
        </p:nvSpPr>
        <p:spPr>
          <a:xfrm>
            <a:off x="3501866" y="3539336"/>
            <a:ext cx="178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Sprout </a:t>
            </a:r>
          </a:p>
          <a:p>
            <a:r>
              <a:rPr lang="en-US" dirty="0"/>
              <a:t>Scout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E0FC6-A892-45C7-BF65-5A206B2881B0}"/>
              </a:ext>
            </a:extLst>
          </p:cNvPr>
          <p:cNvSpPr txBox="1"/>
          <p:nvPr/>
        </p:nvSpPr>
        <p:spPr>
          <a:xfrm>
            <a:off x="1162413" y="5695454"/>
            <a:ext cx="178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</a:t>
            </a:r>
          </a:p>
        </p:txBody>
      </p:sp>
    </p:spTree>
    <p:extLst>
      <p:ext uri="{BB962C8B-B14F-4D97-AF65-F5344CB8AC3E}">
        <p14:creationId xmlns:p14="http://schemas.microsoft.com/office/powerpoint/2010/main" val="341338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819C105D7E31046BC4F809853EC8C0E" ma:contentTypeVersion="7" ma:contentTypeDescription="Ein neues Dokument erstellen." ma:contentTypeScope="" ma:versionID="aeb77091309e1d3aef53aaf96c25c70c">
  <xsd:schema xmlns:xsd="http://www.w3.org/2001/XMLSchema" xmlns:xs="http://www.w3.org/2001/XMLSchema" xmlns:p="http://schemas.microsoft.com/office/2006/metadata/properties" xmlns:ns2="dcd3b7ff-f528-4170-a52f-e83b844e5d81" targetNamespace="http://schemas.microsoft.com/office/2006/metadata/properties" ma:root="true" ma:fieldsID="ca0cc6d0ba0d5e7f30d6a646e4c660b8" ns2:_="">
    <xsd:import namespace="dcd3b7ff-f528-4170-a52f-e83b844e5d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3b7ff-f528-4170-a52f-e83b844e5d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D4914-3F1E-4058-8E2F-F8716ACFBDF9}"/>
</file>

<file path=customXml/itemProps2.xml><?xml version="1.0" encoding="utf-8"?>
<ds:datastoreItem xmlns:ds="http://schemas.openxmlformats.org/officeDocument/2006/customXml" ds:itemID="{FBBC220E-AE39-4E64-9B50-6D6DA8A118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BC04E-C617-496D-AB4F-78DB6A769D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Nann, Yannick</dc:creator>
  <cp:lastModifiedBy>Nann, Yannick</cp:lastModifiedBy>
  <cp:revision>4</cp:revision>
  <dcterms:created xsi:type="dcterms:W3CDTF">2019-10-18T08:42:43Z</dcterms:created>
  <dcterms:modified xsi:type="dcterms:W3CDTF">2019-10-18T09:15:12Z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0x010100A819C105D7E31046BC4F809853EC8C0E</vt:lpwstr>
  </property>
</Properties>
</file>