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CFCDC-3D39-4B04-990B-D17EAF28D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E48488-A7DA-4649-8857-851C738FE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5AE57F-4FF9-47F8-89D3-79D61609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5B6F-C1C3-4469-BC8B-0C534E0189B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2422F8-4142-4F7A-AE58-A450D3FC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12A5B-F948-4B3C-BC9E-113FBEDC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A65D-D4FF-45D0-9E71-B0852839C3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0C5F7-0653-4D8E-8379-BFDCAD11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E2EBEE-B67C-4A15-A299-37224A1F0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037C9-89F3-4494-BFF8-20E4DC7E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5B6F-C1C3-4469-BC8B-0C534E0189B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2981E0-F87A-4A09-A397-AA9D626E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AF796-A854-47B0-897C-0D5BDF60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A65D-D4FF-45D0-9E71-B0852839C3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544136-B007-4FC0-9B52-A644691A9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4AB4F7-3DC9-4406-8762-1C39683F9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EB8087-61DD-429A-88C6-FA5BD7A4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5B6F-C1C3-4469-BC8B-0C534E0189B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326D89-0326-4F77-BD2C-B3662FB3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212F62-239F-42A7-AC9F-E3E466F1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A65D-D4FF-45D0-9E71-B0852839C3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34990-AD79-4774-B852-169BDA1D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F88813-B7DA-4061-BE9F-DBC869EA7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6256A2-EA1B-4F75-AE1E-19709AA3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5B6F-C1C3-4469-BC8B-0C534E0189B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288CF-45AB-4EEC-8BCE-B7AC4D51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99DB7-BCE4-454C-84B4-3046825C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A65D-D4FF-45D0-9E71-B0852839C3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3920E-9B04-4CEE-A6A3-B83EACA3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310464-0146-4EBE-AFDD-4052D2CE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475C91-6F34-47DF-BEAB-2EF55956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5B6F-C1C3-4469-BC8B-0C534E0189B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44D3B-1570-45AF-8317-547D16F6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DC89E-6D6C-41D1-9879-952AFBDA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A65D-D4FF-45D0-9E71-B0852839C3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5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86428-4C50-46D1-911C-B6D192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5403A-3296-415D-A0AC-AD4288429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28ACC1-3222-4C0A-828F-E3B9EFE7E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C2429D-5523-44F0-A2DB-00688FF0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5B6F-C1C3-4469-BC8B-0C534E0189B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0CBF7A-8476-4C6C-9608-092FE0B2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3B4856-1FBB-4A69-8FE3-B203F78C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A65D-D4FF-45D0-9E71-B0852839C3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9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E7549-0A3A-481E-9088-2D98411C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196F60-78AE-4C8C-86FE-D20FE8A78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62CF75-B366-4E7F-BCD7-5B43DB286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92E09E-2082-494F-94C5-F8A1D2092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A5E1A5-DF04-4924-8638-89B677ADB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0A7BFF-C056-43AD-A7A0-1D699552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5B6F-C1C3-4469-BC8B-0C534E0189B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70F982-0DFD-4922-BB6B-B7210A39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7B9CED-6EED-4B74-8B3D-2E117F8B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A65D-D4FF-45D0-9E71-B0852839C3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228B7-443B-454E-9363-22AB8265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61A40E-B375-49A3-9D2B-E65BF0C9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5B6F-C1C3-4469-BC8B-0C534E0189B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7A396C-A054-4BCA-BF36-4DC345CB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3393D7-08F6-4145-8D35-B73D61E7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A65D-D4FF-45D0-9E71-B0852839C3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8439DC-AB7D-47F8-9536-14E7C05F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5B6F-C1C3-4469-BC8B-0C534E0189B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797DD8-AB76-4408-95BC-16AFE25D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1118DE-AD65-4271-9486-E7E5DD5A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A65D-D4FF-45D0-9E71-B0852839C3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BB342-6FB6-48DF-8B96-84CA6C8B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32FCB-A926-4AC2-A975-92BD0FEE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5FD6B-1EFF-40F9-8C23-DC56B57CF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A9B466-B073-4FD8-A772-7A04E826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5B6F-C1C3-4469-BC8B-0C534E0189B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BB3E1C-AFD6-4BED-944A-4CC58AA9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567F5A-AC55-47AC-BB39-B640A44F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A65D-D4FF-45D0-9E71-B0852839C3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54FEB-C4AA-46CF-8417-AA3307A3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5A64A9-380D-4395-A3DA-613DB4E29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450361-9F5D-4AE1-A6E9-29D3BF570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A6DE2F-B87C-4398-8F35-B84F633C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5B6F-C1C3-4469-BC8B-0C534E0189B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730B6F-FFC8-4247-845F-A64123EC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3B709F-E94D-4158-A084-F365410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A65D-D4FF-45D0-9E71-B0852839C3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9BC59B-C5D8-4A76-87E5-ABE2F29C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A2048C-2B08-4C81-A9AD-32C6B318C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A82B8-0BA5-4B71-85C1-F5E5DF06F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5B6F-C1C3-4469-BC8B-0C534E0189B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133C5-0084-46C2-B7D5-69AF47625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7FDB3B-C039-4470-8CEC-5697C36D2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A65D-D4FF-45D0-9E71-B0852839C3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0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C7125-622A-4A97-91A8-7AE10C2A4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B66E2E-50EC-4AD9-8EDF-9541121F3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7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Gruppe">
            <a:extLst>
              <a:ext uri="{FF2B5EF4-FFF2-40B4-BE49-F238E27FC236}">
                <a16:creationId xmlns:a16="http://schemas.microsoft.com/office/drawing/2014/main" id="{F66D6116-1A6A-4CA2-93D8-28CA6848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5685" y="3886200"/>
            <a:ext cx="914400" cy="914400"/>
          </a:xfrm>
          <a:prstGeom prst="rect">
            <a:avLst/>
          </a:prstGeom>
        </p:spPr>
      </p:pic>
      <p:pic>
        <p:nvPicPr>
          <p:cNvPr id="8" name="Grafik 7" descr="Gruppe">
            <a:extLst>
              <a:ext uri="{FF2B5EF4-FFF2-40B4-BE49-F238E27FC236}">
                <a16:creationId xmlns:a16="http://schemas.microsoft.com/office/drawing/2014/main" id="{2399F3AE-2DAD-46C5-AE41-AA19DC7B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494" y="3912782"/>
            <a:ext cx="914400" cy="914400"/>
          </a:xfrm>
          <a:prstGeom prst="rect">
            <a:avLst/>
          </a:prstGeom>
        </p:spPr>
      </p:pic>
      <p:pic>
        <p:nvPicPr>
          <p:cNvPr id="10" name="Grafik 9" descr="Professor">
            <a:extLst>
              <a:ext uri="{FF2B5EF4-FFF2-40B4-BE49-F238E27FC236}">
                <a16:creationId xmlns:a16="http://schemas.microsoft.com/office/drawing/2014/main" id="{4EEDA18C-DFE8-4585-A154-B1776C3C5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4316" y="972879"/>
            <a:ext cx="914400" cy="914400"/>
          </a:xfrm>
          <a:prstGeom prst="rect">
            <a:avLst/>
          </a:prstGeom>
        </p:spPr>
      </p:pic>
      <p:pic>
        <p:nvPicPr>
          <p:cNvPr id="12" name="Grafik 11" descr="Essende Person">
            <a:extLst>
              <a:ext uri="{FF2B5EF4-FFF2-40B4-BE49-F238E27FC236}">
                <a16:creationId xmlns:a16="http://schemas.microsoft.com/office/drawing/2014/main" id="{414CF2A7-5170-4FA0-8002-4FFA43129C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4316" y="2326758"/>
            <a:ext cx="914400" cy="914400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40B26C-BE48-44F1-930C-4E9A4D2BDB33}"/>
              </a:ext>
            </a:extLst>
          </p:cNvPr>
          <p:cNvCxnSpPr>
            <a:stCxn id="10" idx="2"/>
          </p:cNvCxnSpPr>
          <p:nvPr/>
        </p:nvCxnSpPr>
        <p:spPr>
          <a:xfrm>
            <a:off x="3891516" y="1887279"/>
            <a:ext cx="0" cy="558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088F3A2-263E-49F1-9CCF-1108A69C6A31}"/>
              </a:ext>
            </a:extLst>
          </p:cNvPr>
          <p:cNvCxnSpPr>
            <a:stCxn id="8" idx="0"/>
            <a:endCxn id="12" idx="2"/>
          </p:cNvCxnSpPr>
          <p:nvPr/>
        </p:nvCxnSpPr>
        <p:spPr>
          <a:xfrm flipV="1">
            <a:off x="3143694" y="3241158"/>
            <a:ext cx="747822" cy="671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B6F967A-0888-47C0-B612-DAFECA5E0AC7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H="1" flipV="1">
            <a:off x="3891516" y="3241158"/>
            <a:ext cx="751369" cy="6450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D741606-FA50-48D6-9A79-2DACF96D301F}"/>
              </a:ext>
            </a:extLst>
          </p:cNvPr>
          <p:cNvSpPr txBox="1"/>
          <p:nvPr/>
        </p:nvSpPr>
        <p:spPr>
          <a:xfrm>
            <a:off x="4731326" y="1267691"/>
            <a:ext cx="3332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Explains what the user sees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Navigates through the page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6C34BE8-21C6-45CF-A2C1-3B6F4A0AC596}"/>
              </a:ext>
            </a:extLst>
          </p:cNvPr>
          <p:cNvSpPr txBox="1"/>
          <p:nvPr/>
        </p:nvSpPr>
        <p:spPr>
          <a:xfrm>
            <a:off x="4639338" y="2445488"/>
            <a:ext cx="3332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Presses buttons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Experiences the process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FC879B-F037-402F-8741-9F3DF7C51EB4}"/>
              </a:ext>
            </a:extLst>
          </p:cNvPr>
          <p:cNvSpPr txBox="1"/>
          <p:nvPr/>
        </p:nvSpPr>
        <p:spPr>
          <a:xfrm>
            <a:off x="5100085" y="3877270"/>
            <a:ext cx="333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Spectators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suggestion to the user on what to do</a:t>
            </a:r>
          </a:p>
          <a:p>
            <a:pPr marL="285750" indent="-285750">
              <a:buFontTx/>
              <a:buChar char="-"/>
            </a:pPr>
            <a:r>
              <a:rPr lang="en-US" dirty="0"/>
              <a:t>Write down their impressions</a:t>
            </a:r>
          </a:p>
        </p:txBody>
      </p:sp>
    </p:spTree>
    <p:extLst>
      <p:ext uri="{BB962C8B-B14F-4D97-AF65-F5344CB8AC3E}">
        <p14:creationId xmlns:p14="http://schemas.microsoft.com/office/powerpoint/2010/main" val="119604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819C105D7E31046BC4F809853EC8C0E" ma:contentTypeVersion="7" ma:contentTypeDescription="Ein neues Dokument erstellen." ma:contentTypeScope="" ma:versionID="aeb77091309e1d3aef53aaf96c25c70c">
  <xsd:schema xmlns:xsd="http://www.w3.org/2001/XMLSchema" xmlns:xs="http://www.w3.org/2001/XMLSchema" xmlns:p="http://schemas.microsoft.com/office/2006/metadata/properties" xmlns:ns2="dcd3b7ff-f528-4170-a52f-e83b844e5d81" targetNamespace="http://schemas.microsoft.com/office/2006/metadata/properties" ma:root="true" ma:fieldsID="ca0cc6d0ba0d5e7f30d6a646e4c660b8" ns2:_="">
    <xsd:import namespace="dcd3b7ff-f528-4170-a52f-e83b844e5d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3b7ff-f528-4170-a52f-e83b844e5d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8DFA91-8A85-4A84-91B9-C6E727BAC4F3}"/>
</file>

<file path=customXml/itemProps2.xml><?xml version="1.0" encoding="utf-8"?>
<ds:datastoreItem xmlns:ds="http://schemas.openxmlformats.org/officeDocument/2006/customXml" ds:itemID="{40E9B944-31C3-4E0F-9467-0F59C02C03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BA9A96-8DFF-439E-A48C-333084773CF1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dcd3b7ff-f528-4170-a52f-e83b844e5d8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Wild</dc:creator>
  <cp:lastModifiedBy>Simon Wild</cp:lastModifiedBy>
  <cp:revision>2</cp:revision>
  <dcterms:created xsi:type="dcterms:W3CDTF">2019-10-20T09:55:18Z</dcterms:created>
  <dcterms:modified xsi:type="dcterms:W3CDTF">2019-10-20T10:04:43Z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0x010100A819C105D7E31046BC4F809853EC8C0E</vt:lpwstr>
  </property>
</Properties>
</file>