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256" r:id="rId5"/>
    <p:sldId id="257" r:id="rId6"/>
    <p:sldId id="259" r:id="rId7"/>
    <p:sldId id="260" r:id="rId8"/>
    <p:sldId id="262" r:id="rId9"/>
    <p:sldId id="270" r:id="rId10"/>
    <p:sldId id="272" r:id="rId11"/>
    <p:sldId id="273" r:id="rId12"/>
    <p:sldId id="263" r:id="rId13"/>
    <p:sldId id="261" r:id="rId14"/>
    <p:sldId id="264" r:id="rId15"/>
    <p:sldId id="265" r:id="rId16"/>
    <p:sldId id="267" r:id="rId17"/>
    <p:sldId id="268" r:id="rId18"/>
    <p:sldId id="266" r:id="rId19"/>
    <p:sldId id="276" r:id="rId20"/>
    <p:sldId id="271" r:id="rId21"/>
    <p:sldId id="269" r:id="rId22"/>
    <p:sldId id="275" r:id="rId23"/>
    <p:sldId id="258"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 Wild" initials="SW" lastIdx="1" clrIdx="0">
    <p:extLst>
      <p:ext uri="{19B8F6BF-5375-455C-9EA6-DF929625EA0E}">
        <p15:presenceInfo xmlns:p15="http://schemas.microsoft.com/office/powerpoint/2012/main" userId="Simon Wil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a:srgbClr val="E4E4E4"/>
    <a:srgbClr val="116116"/>
    <a:srgbClr val="DAA519"/>
    <a:srgbClr val="785426"/>
    <a:srgbClr val="BABABA"/>
    <a:srgbClr val="946F13"/>
    <a:srgbClr val="B8D2EF"/>
    <a:srgbClr val="0D69C7"/>
    <a:srgbClr val="FE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D47905-D5D3-4B58-8C87-3D1330AAD4B9}" v="5" dt="2019-10-25T07:33:03.110"/>
  </p1510:revLst>
</p1510:revInfo>
</file>

<file path=ppt/tableStyles.xml><?xml version="1.0" encoding="utf-8"?>
<a:tblStyleLst xmlns:a="http://schemas.openxmlformats.org/drawingml/2006/main" def="{073A0DAA-6AF3-43AB-8588-CEC1D06C72B9}">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Styl jasny 3 — Ak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73F8A54-F971-430D-9108-034FE38666EA}" styleName="ABB Default Table">
    <a:wholeTbl>
      <a:tcTxStyle>
        <a:fontRef idx="minor">
          <a:prstClr val="black"/>
        </a:fontRef>
        <a:schemeClr val="dk1"/>
      </a:tcTxStyle>
      <a:tcStyle>
        <a:tcBdr>
          <a:left>
            <a:ln>
              <a:noFill/>
            </a:ln>
          </a:left>
          <a:right>
            <a:ln>
              <a:noFill/>
            </a:ln>
          </a:right>
          <a:top>
            <a:ln>
              <a:noFill/>
            </a:ln>
          </a:top>
          <a:bottom>
            <a:ln w="0" cmpd="sng">
              <a:solidFill>
                <a:schemeClr val="dk1"/>
              </a:solidFill>
            </a:ln>
          </a:bottom>
          <a:insideH>
            <a:ln w="7500" cmpd="sng">
              <a:solidFill>
                <a:schemeClr val="dk1"/>
              </a:solidFill>
            </a:ln>
          </a:insideH>
          <a:insideV>
            <a:ln>
              <a:noFill/>
            </a:ln>
          </a:insideV>
        </a:tcBdr>
        <a:fill>
          <a:solidFill>
            <a:schemeClr val="lt1"/>
          </a:solidFill>
        </a:fill>
      </a:tcStyle>
    </a:wholeTbl>
    <a:band1H>
      <a:tcStyle>
        <a:tcBdr/>
        <a:fill>
          <a:solidFill>
            <a:schemeClr val="lt1"/>
          </a:solidFill>
        </a:fill>
      </a:tcStyle>
    </a:band1H>
    <a:band2H>
      <a:tcStyle>
        <a:tcBdr/>
      </a:tcStyle>
    </a:band2H>
    <a:band1V>
      <a:tcStyle>
        <a:tcBdr/>
        <a:fill>
          <a:solidFill>
            <a:schemeClr val="lt1"/>
          </a:solidFill>
        </a:fill>
      </a:tcStyle>
    </a:band1V>
    <a:band2V>
      <a:tcStyle>
        <a:tcBdr/>
      </a:tcStyle>
    </a:band2V>
    <a:lastCol>
      <a:tcTxStyle b="off">
        <a:fontRef idx="minor">
          <a:schemeClr val="dk1"/>
        </a:fontRef>
        <a:schemeClr val="dk1"/>
      </a:tcTxStyle>
      <a:tcStyle>
        <a:tcBdr/>
        <a:fill>
          <a:solidFill>
            <a:schemeClr val="accent5"/>
          </a:solidFill>
        </a:fill>
      </a:tcStyle>
    </a:lastCol>
    <a:firstCol>
      <a:tcTxStyle b="on">
        <a:fontRef idx="minor">
          <a:schemeClr val="dk1"/>
        </a:fontRef>
        <a:schemeClr val="dk1"/>
      </a:tcTxStyle>
      <a:tcStyle>
        <a:tcBdr/>
        <a:fill>
          <a:solidFill>
            <a:schemeClr val="lt1"/>
          </a:solidFill>
        </a:fill>
      </a:tcStyle>
    </a:firstCol>
    <a:lastRow>
      <a:tcTxStyle b="off">
        <a:fontRef idx="minor">
          <a:prstClr val="black"/>
        </a:fontRef>
        <a:schemeClr val="lt1"/>
      </a:tcTxStyle>
      <a:tcStyle>
        <a:tcBdr/>
        <a:fill>
          <a:solidFill>
            <a:schemeClr val="accent5"/>
          </a:solidFill>
        </a:fill>
      </a:tcStyle>
    </a:lastRow>
    <a:firstRow>
      <a:tcTxStyle b="on">
        <a:fontRef idx="minor">
          <a:prstClr val="black"/>
        </a:fontRef>
        <a:schemeClr val="tx2"/>
      </a:tcTxStyle>
      <a:tcStyle>
        <a:tcBdr>
          <a:bottom>
            <a:ln w="15000" cmpd="sng">
              <a:solidFill>
                <a:schemeClr val="dk1"/>
              </a:solidFill>
            </a:ln>
          </a:bottom>
        </a:tcBdr>
        <a:fill>
          <a:solidFill>
            <a:schemeClr val="l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33" autoAdjust="0"/>
    <p:restoredTop sz="84199" autoAdjust="0"/>
  </p:normalViewPr>
  <p:slideViewPr>
    <p:cSldViewPr snapToGrid="0" snapToObjects="1" showGuides="1">
      <p:cViewPr>
        <p:scale>
          <a:sx n="100" d="100"/>
          <a:sy n="100" d="100"/>
        </p:scale>
        <p:origin x="912" y="-60"/>
      </p:cViewPr>
      <p:guideLst>
        <p:guide pos="3840"/>
        <p:guide orient="horz" pos="216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70" d="100"/>
          <a:sy n="70" d="100"/>
        </p:scale>
        <p:origin x="2644" y="6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üner Peter (s)" userId="6b4dd0a1-95ce-4bc1-b719-d98555ea56d9" providerId="ADAL" clId="{4E8B25D1-A75F-A24B-B795-13A3002740AC}"/>
    <pc:docChg chg="undo custSel addSld modSld">
      <pc:chgData name="Grüner Peter (s)" userId="6b4dd0a1-95ce-4bc1-b719-d98555ea56d9" providerId="ADAL" clId="{4E8B25D1-A75F-A24B-B795-13A3002740AC}" dt="2019-10-21T17:32:10.272" v="2438" actId="20577"/>
      <pc:docMkLst>
        <pc:docMk/>
      </pc:docMkLst>
      <pc:sldChg chg="modSp">
        <pc:chgData name="Grüner Peter (s)" userId="6b4dd0a1-95ce-4bc1-b719-d98555ea56d9" providerId="ADAL" clId="{4E8B25D1-A75F-A24B-B795-13A3002740AC}" dt="2019-10-20T13:19:29.024" v="2014" actId="1036"/>
        <pc:sldMkLst>
          <pc:docMk/>
          <pc:sldMk cId="3434569637" sldId="257"/>
        </pc:sldMkLst>
        <pc:spChg chg="mod">
          <ac:chgData name="Grüner Peter (s)" userId="6b4dd0a1-95ce-4bc1-b719-d98555ea56d9" providerId="ADAL" clId="{4E8B25D1-A75F-A24B-B795-13A3002740AC}" dt="2019-10-20T13:19:29.024" v="2014" actId="1036"/>
          <ac:spMkLst>
            <pc:docMk/>
            <pc:sldMk cId="3434569637" sldId="257"/>
            <ac:spMk id="135" creationId="{C5F54898-3A03-41C7-A888-83AA837C1B39}"/>
          </ac:spMkLst>
        </pc:spChg>
      </pc:sldChg>
      <pc:sldChg chg="modSp">
        <pc:chgData name="Grüner Peter (s)" userId="6b4dd0a1-95ce-4bc1-b719-d98555ea56d9" providerId="ADAL" clId="{4E8B25D1-A75F-A24B-B795-13A3002740AC}" dt="2019-10-20T13:18:38.838" v="2012" actId="20577"/>
        <pc:sldMkLst>
          <pc:docMk/>
          <pc:sldMk cId="83654707" sldId="259"/>
        </pc:sldMkLst>
        <pc:spChg chg="mod">
          <ac:chgData name="Grüner Peter (s)" userId="6b4dd0a1-95ce-4bc1-b719-d98555ea56d9" providerId="ADAL" clId="{4E8B25D1-A75F-A24B-B795-13A3002740AC}" dt="2019-10-20T13:18:38.838" v="2012" actId="20577"/>
          <ac:spMkLst>
            <pc:docMk/>
            <pc:sldMk cId="83654707" sldId="259"/>
            <ac:spMk id="19" creationId="{FA47108F-659B-44F0-89A0-D842E60CBBFA}"/>
          </ac:spMkLst>
        </pc:spChg>
      </pc:sldChg>
      <pc:sldChg chg="modSp">
        <pc:chgData name="Grüner Peter (s)" userId="6b4dd0a1-95ce-4bc1-b719-d98555ea56d9" providerId="ADAL" clId="{4E8B25D1-A75F-A24B-B795-13A3002740AC}" dt="2019-10-20T13:19:59.531" v="2015" actId="14100"/>
        <pc:sldMkLst>
          <pc:docMk/>
          <pc:sldMk cId="2324092117" sldId="260"/>
        </pc:sldMkLst>
        <pc:spChg chg="mod">
          <ac:chgData name="Grüner Peter (s)" userId="6b4dd0a1-95ce-4bc1-b719-d98555ea56d9" providerId="ADAL" clId="{4E8B25D1-A75F-A24B-B795-13A3002740AC}" dt="2019-10-20T09:38:43.335" v="74" actId="255"/>
          <ac:spMkLst>
            <pc:docMk/>
            <pc:sldMk cId="2324092117" sldId="260"/>
            <ac:spMk id="15" creationId="{805E0514-AD5A-4B4D-819D-491EB02ED74B}"/>
          </ac:spMkLst>
        </pc:spChg>
        <pc:spChg chg="mod">
          <ac:chgData name="Grüner Peter (s)" userId="6b4dd0a1-95ce-4bc1-b719-d98555ea56d9" providerId="ADAL" clId="{4E8B25D1-A75F-A24B-B795-13A3002740AC}" dt="2019-10-20T09:38:48.838" v="75" actId="255"/>
          <ac:spMkLst>
            <pc:docMk/>
            <pc:sldMk cId="2324092117" sldId="260"/>
            <ac:spMk id="29" creationId="{CA6EB9A5-3220-4D0D-B8F6-072FBB09098D}"/>
          </ac:spMkLst>
        </pc:spChg>
        <pc:picChg chg="mod">
          <ac:chgData name="Grüner Peter (s)" userId="6b4dd0a1-95ce-4bc1-b719-d98555ea56d9" providerId="ADAL" clId="{4E8B25D1-A75F-A24B-B795-13A3002740AC}" dt="2019-10-20T13:19:59.531" v="2015" actId="14100"/>
          <ac:picMkLst>
            <pc:docMk/>
            <pc:sldMk cId="2324092117" sldId="260"/>
            <ac:picMk id="3074" creationId="{8E3745A0-95E4-4D70-9585-518FD630B2AD}"/>
          </ac:picMkLst>
        </pc:picChg>
      </pc:sldChg>
      <pc:sldChg chg="modSp">
        <pc:chgData name="Grüner Peter (s)" userId="6b4dd0a1-95ce-4bc1-b719-d98555ea56d9" providerId="ADAL" clId="{4E8B25D1-A75F-A24B-B795-13A3002740AC}" dt="2019-10-20T11:32:05.070" v="879" actId="14100"/>
        <pc:sldMkLst>
          <pc:docMk/>
          <pc:sldMk cId="135252039" sldId="261"/>
        </pc:sldMkLst>
        <pc:picChg chg="mod">
          <ac:chgData name="Grüner Peter (s)" userId="6b4dd0a1-95ce-4bc1-b719-d98555ea56d9" providerId="ADAL" clId="{4E8B25D1-A75F-A24B-B795-13A3002740AC}" dt="2019-10-20T11:32:05.070" v="879" actId="14100"/>
          <ac:picMkLst>
            <pc:docMk/>
            <pc:sldMk cId="135252039" sldId="261"/>
            <ac:picMk id="11" creationId="{364DCE9F-A755-4914-9D9D-B11743B221A2}"/>
          </ac:picMkLst>
        </pc:picChg>
      </pc:sldChg>
      <pc:sldChg chg="modSp modNotesTx">
        <pc:chgData name="Grüner Peter (s)" userId="6b4dd0a1-95ce-4bc1-b719-d98555ea56d9" providerId="ADAL" clId="{4E8B25D1-A75F-A24B-B795-13A3002740AC}" dt="2019-10-20T11:25:27.516" v="714" actId="20577"/>
        <pc:sldMkLst>
          <pc:docMk/>
          <pc:sldMk cId="1251465540" sldId="262"/>
        </pc:sldMkLst>
        <pc:picChg chg="mod">
          <ac:chgData name="Grüner Peter (s)" userId="6b4dd0a1-95ce-4bc1-b719-d98555ea56d9" providerId="ADAL" clId="{4E8B25D1-A75F-A24B-B795-13A3002740AC}" dt="2019-10-20T09:32:34.447" v="0" actId="14100"/>
          <ac:picMkLst>
            <pc:docMk/>
            <pc:sldMk cId="1251465540" sldId="262"/>
            <ac:picMk id="10" creationId="{CFCBA910-3D72-4960-AAC6-D983AF62C95E}"/>
          </ac:picMkLst>
        </pc:picChg>
      </pc:sldChg>
      <pc:sldChg chg="modSp">
        <pc:chgData name="Grüner Peter (s)" userId="6b4dd0a1-95ce-4bc1-b719-d98555ea56d9" providerId="ADAL" clId="{4E8B25D1-A75F-A24B-B795-13A3002740AC}" dt="2019-10-20T09:33:40.367" v="2" actId="20577"/>
        <pc:sldMkLst>
          <pc:docMk/>
          <pc:sldMk cId="2039527824" sldId="265"/>
        </pc:sldMkLst>
        <pc:spChg chg="mod">
          <ac:chgData name="Grüner Peter (s)" userId="6b4dd0a1-95ce-4bc1-b719-d98555ea56d9" providerId="ADAL" clId="{4E8B25D1-A75F-A24B-B795-13A3002740AC}" dt="2019-10-20T09:33:40.367" v="2" actId="20577"/>
          <ac:spMkLst>
            <pc:docMk/>
            <pc:sldMk cId="2039527824" sldId="265"/>
            <ac:spMk id="27" creationId="{5094B58D-B118-42DB-A62C-F025079E2D49}"/>
          </ac:spMkLst>
        </pc:spChg>
      </pc:sldChg>
      <pc:sldChg chg="modSp">
        <pc:chgData name="Grüner Peter (s)" userId="6b4dd0a1-95ce-4bc1-b719-d98555ea56d9" providerId="ADAL" clId="{4E8B25D1-A75F-A24B-B795-13A3002740AC}" dt="2019-10-20T09:40:46.581" v="139" actId="20577"/>
        <pc:sldMkLst>
          <pc:docMk/>
          <pc:sldMk cId="891209087" sldId="269"/>
        </pc:sldMkLst>
        <pc:spChg chg="mod">
          <ac:chgData name="Grüner Peter (s)" userId="6b4dd0a1-95ce-4bc1-b719-d98555ea56d9" providerId="ADAL" clId="{4E8B25D1-A75F-A24B-B795-13A3002740AC}" dt="2019-10-20T09:39:28.042" v="125" actId="20577"/>
          <ac:spMkLst>
            <pc:docMk/>
            <pc:sldMk cId="891209087" sldId="269"/>
            <ac:spMk id="15" creationId="{805E0514-AD5A-4B4D-819D-491EB02ED74B}"/>
          </ac:spMkLst>
        </pc:spChg>
        <pc:spChg chg="mod">
          <ac:chgData name="Grüner Peter (s)" userId="6b4dd0a1-95ce-4bc1-b719-d98555ea56d9" providerId="ADAL" clId="{4E8B25D1-A75F-A24B-B795-13A3002740AC}" dt="2019-10-20T09:40:28.246" v="131" actId="20577"/>
          <ac:spMkLst>
            <pc:docMk/>
            <pc:sldMk cId="891209087" sldId="269"/>
            <ac:spMk id="25" creationId="{B39EBB34-933E-4F2A-A12C-6463940E5083}"/>
          </ac:spMkLst>
        </pc:spChg>
        <pc:spChg chg="mod">
          <ac:chgData name="Grüner Peter (s)" userId="6b4dd0a1-95ce-4bc1-b719-d98555ea56d9" providerId="ADAL" clId="{4E8B25D1-A75F-A24B-B795-13A3002740AC}" dt="2019-10-20T09:40:46.581" v="139" actId="20577"/>
          <ac:spMkLst>
            <pc:docMk/>
            <pc:sldMk cId="891209087" sldId="269"/>
            <ac:spMk id="26" creationId="{4164922E-911A-48C1-9485-5875AD8709F5}"/>
          </ac:spMkLst>
        </pc:spChg>
        <pc:spChg chg="mod">
          <ac:chgData name="Grüner Peter (s)" userId="6b4dd0a1-95ce-4bc1-b719-d98555ea56d9" providerId="ADAL" clId="{4E8B25D1-A75F-A24B-B795-13A3002740AC}" dt="2019-10-20T09:38:35.711" v="73" actId="255"/>
          <ac:spMkLst>
            <pc:docMk/>
            <pc:sldMk cId="891209087" sldId="269"/>
            <ac:spMk id="29" creationId="{CA6EB9A5-3220-4D0D-B8F6-072FBB09098D}"/>
          </ac:spMkLst>
        </pc:spChg>
      </pc:sldChg>
      <pc:sldChg chg="addSp delSp modSp add">
        <pc:chgData name="Grüner Peter (s)" userId="6b4dd0a1-95ce-4bc1-b719-d98555ea56d9" providerId="ADAL" clId="{4E8B25D1-A75F-A24B-B795-13A3002740AC}" dt="2019-10-20T13:16:01.973" v="2010" actId="1076"/>
        <pc:sldMkLst>
          <pc:docMk/>
          <pc:sldMk cId="1489431795" sldId="270"/>
        </pc:sldMkLst>
        <pc:spChg chg="mod">
          <ac:chgData name="Grüner Peter (s)" userId="6b4dd0a1-95ce-4bc1-b719-d98555ea56d9" providerId="ADAL" clId="{4E8B25D1-A75F-A24B-B795-13A3002740AC}" dt="2019-10-20T11:25:43.401" v="719" actId="20577"/>
          <ac:spMkLst>
            <pc:docMk/>
            <pc:sldMk cId="1489431795" sldId="270"/>
            <ac:spMk id="3" creationId="{CC910F57-32B4-4287-9211-EE9F7D563B36}"/>
          </ac:spMkLst>
        </pc:spChg>
        <pc:spChg chg="add mod">
          <ac:chgData name="Grüner Peter (s)" userId="6b4dd0a1-95ce-4bc1-b719-d98555ea56d9" providerId="ADAL" clId="{4E8B25D1-A75F-A24B-B795-13A3002740AC}" dt="2019-10-20T13:07:10.736" v="1959" actId="14100"/>
          <ac:spMkLst>
            <pc:docMk/>
            <pc:sldMk cId="1489431795" sldId="270"/>
            <ac:spMk id="19" creationId="{AF690E5F-56CD-F94B-863F-3E932EC7526C}"/>
          </ac:spMkLst>
        </pc:spChg>
        <pc:spChg chg="mod">
          <ac:chgData name="Grüner Peter (s)" userId="6b4dd0a1-95ce-4bc1-b719-d98555ea56d9" providerId="ADAL" clId="{4E8B25D1-A75F-A24B-B795-13A3002740AC}" dt="2019-10-20T12:38:11.497" v="1621" actId="20577"/>
          <ac:spMkLst>
            <pc:docMk/>
            <pc:sldMk cId="1489431795" sldId="270"/>
            <ac:spMk id="21" creationId="{C67A5176-A034-BC41-93D9-5BEAD518D14B}"/>
          </ac:spMkLst>
        </pc:spChg>
        <pc:spChg chg="mod">
          <ac:chgData name="Grüner Peter (s)" userId="6b4dd0a1-95ce-4bc1-b719-d98555ea56d9" providerId="ADAL" clId="{4E8B25D1-A75F-A24B-B795-13A3002740AC}" dt="2019-10-20T12:15:23.370" v="1350" actId="20577"/>
          <ac:spMkLst>
            <pc:docMk/>
            <pc:sldMk cId="1489431795" sldId="270"/>
            <ac:spMk id="22" creationId="{A4C99FBB-8564-CB4E-93EF-C5D13CC93BEF}"/>
          </ac:spMkLst>
        </pc:spChg>
        <pc:spChg chg="mod">
          <ac:chgData name="Grüner Peter (s)" userId="6b4dd0a1-95ce-4bc1-b719-d98555ea56d9" providerId="ADAL" clId="{4E8B25D1-A75F-A24B-B795-13A3002740AC}" dt="2019-10-20T12:06:56.224" v="985" actId="20577"/>
          <ac:spMkLst>
            <pc:docMk/>
            <pc:sldMk cId="1489431795" sldId="270"/>
            <ac:spMk id="27" creationId="{41B636B1-2D75-5A4C-A0C8-D064BCC3E7F6}"/>
          </ac:spMkLst>
        </pc:spChg>
        <pc:spChg chg="mod">
          <ac:chgData name="Grüner Peter (s)" userId="6b4dd0a1-95ce-4bc1-b719-d98555ea56d9" providerId="ADAL" clId="{4E8B25D1-A75F-A24B-B795-13A3002740AC}" dt="2019-10-20T12:37:41.595" v="1614" actId="20577"/>
          <ac:spMkLst>
            <pc:docMk/>
            <pc:sldMk cId="1489431795" sldId="270"/>
            <ac:spMk id="28" creationId="{3BEF3960-4DF3-6042-89BB-B57B37F70E3D}"/>
          </ac:spMkLst>
        </pc:spChg>
        <pc:spChg chg="mod">
          <ac:chgData name="Grüner Peter (s)" userId="6b4dd0a1-95ce-4bc1-b719-d98555ea56d9" providerId="ADAL" clId="{4E8B25D1-A75F-A24B-B795-13A3002740AC}" dt="2019-10-20T12:38:19.012" v="1632" actId="20577"/>
          <ac:spMkLst>
            <pc:docMk/>
            <pc:sldMk cId="1489431795" sldId="270"/>
            <ac:spMk id="30" creationId="{B775117E-4475-4B41-8EA2-713A178841BF}"/>
          </ac:spMkLst>
        </pc:spChg>
        <pc:spChg chg="mod">
          <ac:chgData name="Grüner Peter (s)" userId="6b4dd0a1-95ce-4bc1-b719-d98555ea56d9" providerId="ADAL" clId="{4E8B25D1-A75F-A24B-B795-13A3002740AC}" dt="2019-10-20T12:16:35.919" v="1494" actId="20577"/>
          <ac:spMkLst>
            <pc:docMk/>
            <pc:sldMk cId="1489431795" sldId="270"/>
            <ac:spMk id="33" creationId="{2A4BA182-E891-6949-B61C-2FFBE089CDFA}"/>
          </ac:spMkLst>
        </pc:spChg>
        <pc:spChg chg="mod topLvl">
          <ac:chgData name="Grüner Peter (s)" userId="6b4dd0a1-95ce-4bc1-b719-d98555ea56d9" providerId="ADAL" clId="{4E8B25D1-A75F-A24B-B795-13A3002740AC}" dt="2019-10-20T12:13:39.608" v="1305" actId="404"/>
          <ac:spMkLst>
            <pc:docMk/>
            <pc:sldMk cId="1489431795" sldId="270"/>
            <ac:spMk id="45" creationId="{6716BE89-07C4-DC44-AAB9-A9467D78C9CF}"/>
          </ac:spMkLst>
        </pc:spChg>
        <pc:spChg chg="mod topLvl">
          <ac:chgData name="Grüner Peter (s)" userId="6b4dd0a1-95ce-4bc1-b719-d98555ea56d9" providerId="ADAL" clId="{4E8B25D1-A75F-A24B-B795-13A3002740AC}" dt="2019-10-20T12:13:55.220" v="1326" actId="20577"/>
          <ac:spMkLst>
            <pc:docMk/>
            <pc:sldMk cId="1489431795" sldId="270"/>
            <ac:spMk id="46" creationId="{DE598797-30A4-4C44-B351-8230A07F431B}"/>
          </ac:spMkLst>
        </pc:spChg>
        <pc:spChg chg="mod">
          <ac:chgData name="Grüner Peter (s)" userId="6b4dd0a1-95ce-4bc1-b719-d98555ea56d9" providerId="ADAL" clId="{4E8B25D1-A75F-A24B-B795-13A3002740AC}" dt="2019-10-20T12:18:26.673" v="1550" actId="20577"/>
          <ac:spMkLst>
            <pc:docMk/>
            <pc:sldMk cId="1489431795" sldId="270"/>
            <ac:spMk id="48" creationId="{4F769444-9497-6143-AFA6-5D8D56C191B3}"/>
          </ac:spMkLst>
        </pc:spChg>
        <pc:spChg chg="add mod">
          <ac:chgData name="Grüner Peter (s)" userId="6b4dd0a1-95ce-4bc1-b719-d98555ea56d9" providerId="ADAL" clId="{4E8B25D1-A75F-A24B-B795-13A3002740AC}" dt="2019-10-20T13:13:33.722" v="1987" actId="403"/>
          <ac:spMkLst>
            <pc:docMk/>
            <pc:sldMk cId="1489431795" sldId="270"/>
            <ac:spMk id="50" creationId="{F27896D0-5BC0-A645-AF14-5F991F40039A}"/>
          </ac:spMkLst>
        </pc:spChg>
        <pc:spChg chg="add mod">
          <ac:chgData name="Grüner Peter (s)" userId="6b4dd0a1-95ce-4bc1-b719-d98555ea56d9" providerId="ADAL" clId="{4E8B25D1-A75F-A24B-B795-13A3002740AC}" dt="2019-10-20T13:13:57.162" v="1999" actId="404"/>
          <ac:spMkLst>
            <pc:docMk/>
            <pc:sldMk cId="1489431795" sldId="270"/>
            <ac:spMk id="51" creationId="{53D74FF7-313B-8541-B248-35C8996BD6DD}"/>
          </ac:spMkLst>
        </pc:spChg>
        <pc:spChg chg="mod topLvl">
          <ac:chgData name="Grüner Peter (s)" userId="6b4dd0a1-95ce-4bc1-b719-d98555ea56d9" providerId="ADAL" clId="{4E8B25D1-A75F-A24B-B795-13A3002740AC}" dt="2019-10-20T13:14:11.101" v="2000" actId="164"/>
          <ac:spMkLst>
            <pc:docMk/>
            <pc:sldMk cId="1489431795" sldId="270"/>
            <ac:spMk id="55" creationId="{374770FB-606E-344F-9734-74E9CF80C3C7}"/>
          </ac:spMkLst>
        </pc:spChg>
        <pc:spChg chg="add del">
          <ac:chgData name="Grüner Peter (s)" userId="6b4dd0a1-95ce-4bc1-b719-d98555ea56d9" providerId="ADAL" clId="{4E8B25D1-A75F-A24B-B795-13A3002740AC}" dt="2019-10-20T13:13:11.319" v="1981"/>
          <ac:spMkLst>
            <pc:docMk/>
            <pc:sldMk cId="1489431795" sldId="270"/>
            <ac:spMk id="59" creationId="{15A6A087-9D1E-3A49-8403-E75A5EBE2E90}"/>
          </ac:spMkLst>
        </pc:spChg>
        <pc:spChg chg="add del">
          <ac:chgData name="Grüner Peter (s)" userId="6b4dd0a1-95ce-4bc1-b719-d98555ea56d9" providerId="ADAL" clId="{4E8B25D1-A75F-A24B-B795-13A3002740AC}" dt="2019-10-20T13:13:11.319" v="1981"/>
          <ac:spMkLst>
            <pc:docMk/>
            <pc:sldMk cId="1489431795" sldId="270"/>
            <ac:spMk id="60" creationId="{89F25569-D275-5F4A-8FC7-B70D69B26102}"/>
          </ac:spMkLst>
        </pc:spChg>
        <pc:spChg chg="add del">
          <ac:chgData name="Grüner Peter (s)" userId="6b4dd0a1-95ce-4bc1-b719-d98555ea56d9" providerId="ADAL" clId="{4E8B25D1-A75F-A24B-B795-13A3002740AC}" dt="2019-10-20T13:13:11.319" v="1981"/>
          <ac:spMkLst>
            <pc:docMk/>
            <pc:sldMk cId="1489431795" sldId="270"/>
            <ac:spMk id="61" creationId="{A015E642-989B-6443-A7DE-75C9E0F19150}"/>
          </ac:spMkLst>
        </pc:spChg>
        <pc:spChg chg="add del">
          <ac:chgData name="Grüner Peter (s)" userId="6b4dd0a1-95ce-4bc1-b719-d98555ea56d9" providerId="ADAL" clId="{4E8B25D1-A75F-A24B-B795-13A3002740AC}" dt="2019-10-20T13:13:11.319" v="1981"/>
          <ac:spMkLst>
            <pc:docMk/>
            <pc:sldMk cId="1489431795" sldId="270"/>
            <ac:spMk id="62" creationId="{EAAE118B-F992-0545-B311-36B8081249A3}"/>
          </ac:spMkLst>
        </pc:spChg>
        <pc:spChg chg="add del mod">
          <ac:chgData name="Grüner Peter (s)" userId="6b4dd0a1-95ce-4bc1-b719-d98555ea56d9" providerId="ADAL" clId="{4E8B25D1-A75F-A24B-B795-13A3002740AC}" dt="2019-10-20T13:13:11.319" v="1981"/>
          <ac:spMkLst>
            <pc:docMk/>
            <pc:sldMk cId="1489431795" sldId="270"/>
            <ac:spMk id="63" creationId="{C96C5319-AB1D-CD40-8EEF-C08E4DC3C37D}"/>
          </ac:spMkLst>
        </pc:spChg>
        <pc:spChg chg="add del">
          <ac:chgData name="Grüner Peter (s)" userId="6b4dd0a1-95ce-4bc1-b719-d98555ea56d9" providerId="ADAL" clId="{4E8B25D1-A75F-A24B-B795-13A3002740AC}" dt="2019-10-20T13:13:11.319" v="1981"/>
          <ac:spMkLst>
            <pc:docMk/>
            <pc:sldMk cId="1489431795" sldId="270"/>
            <ac:spMk id="64" creationId="{B7A29C77-F1C1-754C-8A57-BB060E31D5EF}"/>
          </ac:spMkLst>
        </pc:spChg>
        <pc:spChg chg="add mod">
          <ac:chgData name="Grüner Peter (s)" userId="6b4dd0a1-95ce-4bc1-b719-d98555ea56d9" providerId="ADAL" clId="{4E8B25D1-A75F-A24B-B795-13A3002740AC}" dt="2019-10-20T13:13:51.004" v="1994" actId="767"/>
          <ac:spMkLst>
            <pc:docMk/>
            <pc:sldMk cId="1489431795" sldId="270"/>
            <ac:spMk id="72" creationId="{762BE2E6-D4D5-154C-AF45-B44DDFC9EBEA}"/>
          </ac:spMkLst>
        </pc:spChg>
        <pc:grpChg chg="add mod">
          <ac:chgData name="Grüner Peter (s)" userId="6b4dd0a1-95ce-4bc1-b719-d98555ea56d9" providerId="ADAL" clId="{4E8B25D1-A75F-A24B-B795-13A3002740AC}" dt="2019-10-20T13:06:55.723" v="1955" actId="1076"/>
          <ac:grpSpMkLst>
            <pc:docMk/>
            <pc:sldMk cId="1489431795" sldId="270"/>
            <ac:grpSpMk id="12" creationId="{CB1F9682-9DB7-B349-8502-92692AD103F3}"/>
          </ac:grpSpMkLst>
        </pc:grpChg>
        <pc:grpChg chg="add">
          <ac:chgData name="Grüner Peter (s)" userId="6b4dd0a1-95ce-4bc1-b719-d98555ea56d9" providerId="ADAL" clId="{4E8B25D1-A75F-A24B-B795-13A3002740AC}" dt="2019-10-20T11:34:25.342" v="880"/>
          <ac:grpSpMkLst>
            <pc:docMk/>
            <pc:sldMk cId="1489431795" sldId="270"/>
            <ac:grpSpMk id="20" creationId="{CEF92911-E389-6B40-AA49-632AFC7478C8}"/>
          </ac:grpSpMkLst>
        </pc:grpChg>
        <pc:grpChg chg="add del">
          <ac:chgData name="Grüner Peter (s)" userId="6b4dd0a1-95ce-4bc1-b719-d98555ea56d9" providerId="ADAL" clId="{4E8B25D1-A75F-A24B-B795-13A3002740AC}" dt="2019-10-20T12:17:14.015" v="1495" actId="478"/>
          <ac:grpSpMkLst>
            <pc:docMk/>
            <pc:sldMk cId="1489431795" sldId="270"/>
            <ac:grpSpMk id="23" creationId="{1D284271-BA61-B946-B1BC-FA8E1BF60607}"/>
          </ac:grpSpMkLst>
        </pc:grpChg>
        <pc:grpChg chg="add">
          <ac:chgData name="Grüner Peter (s)" userId="6b4dd0a1-95ce-4bc1-b719-d98555ea56d9" providerId="ADAL" clId="{4E8B25D1-A75F-A24B-B795-13A3002740AC}" dt="2019-10-20T11:34:25.342" v="880"/>
          <ac:grpSpMkLst>
            <pc:docMk/>
            <pc:sldMk cId="1489431795" sldId="270"/>
            <ac:grpSpMk id="26" creationId="{CD35FBE8-D555-0248-8D90-77BB4A9F1D2F}"/>
          </ac:grpSpMkLst>
        </pc:grpChg>
        <pc:grpChg chg="add">
          <ac:chgData name="Grüner Peter (s)" userId="6b4dd0a1-95ce-4bc1-b719-d98555ea56d9" providerId="ADAL" clId="{4E8B25D1-A75F-A24B-B795-13A3002740AC}" dt="2019-10-20T11:34:25.342" v="880"/>
          <ac:grpSpMkLst>
            <pc:docMk/>
            <pc:sldMk cId="1489431795" sldId="270"/>
            <ac:grpSpMk id="29" creationId="{E606B035-439F-A24D-9CFF-0665D6B8D895}"/>
          </ac:grpSpMkLst>
        </pc:grpChg>
        <pc:grpChg chg="add del">
          <ac:chgData name="Grüner Peter (s)" userId="6b4dd0a1-95ce-4bc1-b719-d98555ea56d9" providerId="ADAL" clId="{4E8B25D1-A75F-A24B-B795-13A3002740AC}" dt="2019-10-20T12:17:14.015" v="1495" actId="478"/>
          <ac:grpSpMkLst>
            <pc:docMk/>
            <pc:sldMk cId="1489431795" sldId="270"/>
            <ac:grpSpMk id="34" creationId="{794D1203-CD0A-2C49-9ECE-E5470CE0B90D}"/>
          </ac:grpSpMkLst>
        </pc:grpChg>
        <pc:grpChg chg="add del">
          <ac:chgData name="Grüner Peter (s)" userId="6b4dd0a1-95ce-4bc1-b719-d98555ea56d9" providerId="ADAL" clId="{4E8B25D1-A75F-A24B-B795-13A3002740AC}" dt="2019-10-20T12:17:14.015" v="1495" actId="478"/>
          <ac:grpSpMkLst>
            <pc:docMk/>
            <pc:sldMk cId="1489431795" sldId="270"/>
            <ac:grpSpMk id="41" creationId="{A532BCBA-91D3-F44C-8CBB-929DE7817D4E}"/>
          </ac:grpSpMkLst>
        </pc:grpChg>
        <pc:grpChg chg="add del mod">
          <ac:chgData name="Grüner Peter (s)" userId="6b4dd0a1-95ce-4bc1-b719-d98555ea56d9" providerId="ADAL" clId="{4E8B25D1-A75F-A24B-B795-13A3002740AC}" dt="2019-10-20T12:11:19.186" v="1265" actId="165"/>
          <ac:grpSpMkLst>
            <pc:docMk/>
            <pc:sldMk cId="1489431795" sldId="270"/>
            <ac:grpSpMk id="44" creationId="{6FEE8103-CEB0-A249-AB6C-179436B0331C}"/>
          </ac:grpSpMkLst>
        </pc:grpChg>
        <pc:grpChg chg="add mod">
          <ac:chgData name="Grüner Peter (s)" userId="6b4dd0a1-95ce-4bc1-b719-d98555ea56d9" providerId="ADAL" clId="{4E8B25D1-A75F-A24B-B795-13A3002740AC}" dt="2019-10-20T13:06:52.992" v="1953" actId="1076"/>
          <ac:grpSpMkLst>
            <pc:docMk/>
            <pc:sldMk cId="1489431795" sldId="270"/>
            <ac:grpSpMk id="47" creationId="{C3AF82F1-EE75-D140-B13B-D523963B08C3}"/>
          </ac:grpSpMkLst>
        </pc:grpChg>
        <pc:grpChg chg="add mod">
          <ac:chgData name="Grüner Peter (s)" userId="6b4dd0a1-95ce-4bc1-b719-d98555ea56d9" providerId="ADAL" clId="{4E8B25D1-A75F-A24B-B795-13A3002740AC}" dt="2019-10-20T13:14:36.607" v="2003" actId="1076"/>
          <ac:grpSpMkLst>
            <pc:docMk/>
            <pc:sldMk cId="1489431795" sldId="270"/>
            <ac:grpSpMk id="52" creationId="{CFF91ECE-BACB-3243-B8C7-AEC5547704B4}"/>
          </ac:grpSpMkLst>
        </pc:grpChg>
        <pc:grpChg chg="add mod">
          <ac:chgData name="Grüner Peter (s)" userId="6b4dd0a1-95ce-4bc1-b719-d98555ea56d9" providerId="ADAL" clId="{4E8B25D1-A75F-A24B-B795-13A3002740AC}" dt="2019-10-20T13:16:01.973" v="2010" actId="1076"/>
          <ac:grpSpMkLst>
            <pc:docMk/>
            <pc:sldMk cId="1489431795" sldId="270"/>
            <ac:grpSpMk id="53" creationId="{33B16435-A103-1D4B-B92C-A90B91A08688}"/>
          </ac:grpSpMkLst>
        </pc:grpChg>
        <pc:grpChg chg="add del mod">
          <ac:chgData name="Grüner Peter (s)" userId="6b4dd0a1-95ce-4bc1-b719-d98555ea56d9" providerId="ADAL" clId="{4E8B25D1-A75F-A24B-B795-13A3002740AC}" dt="2019-10-20T12:55:10.677" v="1858" actId="478"/>
          <ac:grpSpMkLst>
            <pc:docMk/>
            <pc:sldMk cId="1489431795" sldId="270"/>
            <ac:grpSpMk id="54" creationId="{A54315F9-C46C-CF4A-9331-08D65F1372A1}"/>
          </ac:grpSpMkLst>
        </pc:grpChg>
        <pc:grpChg chg="add del">
          <ac:chgData name="Grüner Peter (s)" userId="6b4dd0a1-95ce-4bc1-b719-d98555ea56d9" providerId="ADAL" clId="{4E8B25D1-A75F-A24B-B795-13A3002740AC}" dt="2019-10-20T13:13:11.319" v="1981"/>
          <ac:grpSpMkLst>
            <pc:docMk/>
            <pc:sldMk cId="1489431795" sldId="270"/>
            <ac:grpSpMk id="65" creationId="{19B46946-C6CA-B54A-888B-00500D573729}"/>
          </ac:grpSpMkLst>
        </pc:grpChg>
        <pc:grpChg chg="add del">
          <ac:chgData name="Grüner Peter (s)" userId="6b4dd0a1-95ce-4bc1-b719-d98555ea56d9" providerId="ADAL" clId="{4E8B25D1-A75F-A24B-B795-13A3002740AC}" dt="2019-10-20T13:13:11.319" v="1981"/>
          <ac:grpSpMkLst>
            <pc:docMk/>
            <pc:sldMk cId="1489431795" sldId="270"/>
            <ac:grpSpMk id="68" creationId="{B44A1EC4-0B14-8146-A9C6-6CF019F39B5F}"/>
          </ac:grpSpMkLst>
        </pc:grpChg>
        <pc:grpChg chg="add mod">
          <ac:chgData name="Grüner Peter (s)" userId="6b4dd0a1-95ce-4bc1-b719-d98555ea56d9" providerId="ADAL" clId="{4E8B25D1-A75F-A24B-B795-13A3002740AC}" dt="2019-10-20T13:15:24.255" v="2007" actId="1076"/>
          <ac:grpSpMkLst>
            <pc:docMk/>
            <pc:sldMk cId="1489431795" sldId="270"/>
            <ac:grpSpMk id="73" creationId="{B186A630-F23C-BD41-8D09-4A69C0CA3E7A}"/>
          </ac:grpSpMkLst>
        </pc:grpChg>
        <pc:picChg chg="add mod">
          <ac:chgData name="Grüner Peter (s)" userId="6b4dd0a1-95ce-4bc1-b719-d98555ea56d9" providerId="ADAL" clId="{4E8B25D1-A75F-A24B-B795-13A3002740AC}" dt="2019-10-20T12:14:16.449" v="1330" actId="1076"/>
          <ac:picMkLst>
            <pc:docMk/>
            <pc:sldMk cId="1489431795" sldId="270"/>
            <ac:picMk id="2" creationId="{AB20FFDD-5AAB-024A-80C6-D8151D80D49A}"/>
          </ac:picMkLst>
        </pc:picChg>
        <pc:picChg chg="add del mod">
          <ac:chgData name="Grüner Peter (s)" userId="6b4dd0a1-95ce-4bc1-b719-d98555ea56d9" providerId="ADAL" clId="{4E8B25D1-A75F-A24B-B795-13A3002740AC}" dt="2019-10-20T12:14:26.996" v="1331" actId="478"/>
          <ac:picMkLst>
            <pc:docMk/>
            <pc:sldMk cId="1489431795" sldId="270"/>
            <ac:picMk id="7" creationId="{58955B41-A8A2-BB41-B32A-A07D5C1EA327}"/>
          </ac:picMkLst>
        </pc:picChg>
        <pc:picChg chg="del">
          <ac:chgData name="Grüner Peter (s)" userId="6b4dd0a1-95ce-4bc1-b719-d98555ea56d9" providerId="ADAL" clId="{4E8B25D1-A75F-A24B-B795-13A3002740AC}" dt="2019-10-20T11:25:48.228" v="720" actId="478"/>
          <ac:picMkLst>
            <pc:docMk/>
            <pc:sldMk cId="1489431795" sldId="270"/>
            <ac:picMk id="10" creationId="{CFCBA910-3D72-4960-AAC6-D983AF62C95E}"/>
          </ac:picMkLst>
        </pc:picChg>
        <pc:picChg chg="add mod">
          <ac:chgData name="Grüner Peter (s)" userId="6b4dd0a1-95ce-4bc1-b719-d98555ea56d9" providerId="ADAL" clId="{4E8B25D1-A75F-A24B-B795-13A3002740AC}" dt="2019-10-20T12:13:00.729" v="1295" actId="2085"/>
          <ac:picMkLst>
            <pc:docMk/>
            <pc:sldMk cId="1489431795" sldId="270"/>
            <ac:picMk id="11" creationId="{194E3C1A-E183-9E40-91C6-6A5637518845}"/>
          </ac:picMkLst>
        </pc:picChg>
        <pc:picChg chg="add mod">
          <ac:chgData name="Grüner Peter (s)" userId="6b4dd0a1-95ce-4bc1-b719-d98555ea56d9" providerId="ADAL" clId="{4E8B25D1-A75F-A24B-B795-13A3002740AC}" dt="2019-10-20T12:58:09.036" v="1864" actId="14861"/>
          <ac:picMkLst>
            <pc:docMk/>
            <pc:sldMk cId="1489431795" sldId="270"/>
            <ac:picMk id="14" creationId="{DA4A45B8-6357-8941-B11A-87B6EEB57FC6}"/>
          </ac:picMkLst>
        </pc:picChg>
        <pc:picChg chg="add del mod">
          <ac:chgData name="Grüner Peter (s)" userId="6b4dd0a1-95ce-4bc1-b719-d98555ea56d9" providerId="ADAL" clId="{4E8B25D1-A75F-A24B-B795-13A3002740AC}" dt="2019-10-20T12:09:16.972" v="1210" actId="478"/>
          <ac:picMkLst>
            <pc:docMk/>
            <pc:sldMk cId="1489431795" sldId="270"/>
            <ac:picMk id="16" creationId="{AEC54120-A10F-8449-95CE-0B4639DE1B3C}"/>
          </ac:picMkLst>
        </pc:picChg>
        <pc:picChg chg="add mod modCrop">
          <ac:chgData name="Grüner Peter (s)" userId="6b4dd0a1-95ce-4bc1-b719-d98555ea56d9" providerId="ADAL" clId="{4E8B25D1-A75F-A24B-B795-13A3002740AC}" dt="2019-10-20T12:57:05.825" v="1861" actId="14861"/>
          <ac:picMkLst>
            <pc:docMk/>
            <pc:sldMk cId="1489431795" sldId="270"/>
            <ac:picMk id="18" creationId="{6E8A6044-8168-6542-A809-DC4E113455C8}"/>
          </ac:picMkLst>
        </pc:picChg>
        <pc:picChg chg="del topLvl">
          <ac:chgData name="Grüner Peter (s)" userId="6b4dd0a1-95ce-4bc1-b719-d98555ea56d9" providerId="ADAL" clId="{4E8B25D1-A75F-A24B-B795-13A3002740AC}" dt="2019-10-20T12:55:10.677" v="1858" actId="478"/>
          <ac:picMkLst>
            <pc:docMk/>
            <pc:sldMk cId="1489431795" sldId="270"/>
            <ac:picMk id="56" creationId="{140A10B1-18A0-5148-8948-3243033FA203}"/>
          </ac:picMkLst>
        </pc:picChg>
        <pc:picChg chg="add mod">
          <ac:chgData name="Grüner Peter (s)" userId="6b4dd0a1-95ce-4bc1-b719-d98555ea56d9" providerId="ADAL" clId="{4E8B25D1-A75F-A24B-B795-13A3002740AC}" dt="2019-10-20T13:14:11.101" v="2000" actId="164"/>
          <ac:picMkLst>
            <pc:docMk/>
            <pc:sldMk cId="1489431795" sldId="270"/>
            <ac:picMk id="58" creationId="{5D0D3739-AE48-2A44-90A7-12450C4C6BE9}"/>
          </ac:picMkLst>
        </pc:picChg>
        <pc:picChg chg="add del mod">
          <ac:chgData name="Grüner Peter (s)" userId="6b4dd0a1-95ce-4bc1-b719-d98555ea56d9" providerId="ADAL" clId="{4E8B25D1-A75F-A24B-B795-13A3002740AC}" dt="2019-10-20T13:13:11.053" v="1980"/>
          <ac:picMkLst>
            <pc:docMk/>
            <pc:sldMk cId="1489431795" sldId="270"/>
            <ac:picMk id="71" creationId="{736370AD-8E40-F847-906E-BDAFB7B65791}"/>
          </ac:picMkLst>
        </pc:picChg>
      </pc:sldChg>
      <pc:sldChg chg="addSp delSp modSp add">
        <pc:chgData name="Grüner Peter (s)" userId="6b4dd0a1-95ce-4bc1-b719-d98555ea56d9" providerId="ADAL" clId="{4E8B25D1-A75F-A24B-B795-13A3002740AC}" dt="2019-10-21T17:32:10.272" v="2438" actId="20577"/>
        <pc:sldMkLst>
          <pc:docMk/>
          <pc:sldMk cId="219243079" sldId="272"/>
        </pc:sldMkLst>
        <pc:spChg chg="add mod">
          <ac:chgData name="Grüner Peter (s)" userId="6b4dd0a1-95ce-4bc1-b719-d98555ea56d9" providerId="ADAL" clId="{4E8B25D1-A75F-A24B-B795-13A3002740AC}" dt="2019-10-21T17:29:02.471" v="2379" actId="1035"/>
          <ac:spMkLst>
            <pc:docMk/>
            <pc:sldMk cId="219243079" sldId="272"/>
            <ac:spMk id="2" creationId="{DF83D4FD-CC80-5E4B-8AB4-8989A78D2A81}"/>
          </ac:spMkLst>
        </pc:spChg>
        <pc:spChg chg="mod">
          <ac:chgData name="Grüner Peter (s)" userId="6b4dd0a1-95ce-4bc1-b719-d98555ea56d9" providerId="ADAL" clId="{4E8B25D1-A75F-A24B-B795-13A3002740AC}" dt="2019-10-20T13:22:35.524" v="2031" actId="20577"/>
          <ac:spMkLst>
            <pc:docMk/>
            <pc:sldMk cId="219243079" sldId="272"/>
            <ac:spMk id="3" creationId="{CC910F57-32B4-4287-9211-EE9F7D563B36}"/>
          </ac:spMkLst>
        </pc:spChg>
        <pc:spChg chg="add mod">
          <ac:chgData name="Grüner Peter (s)" userId="6b4dd0a1-95ce-4bc1-b719-d98555ea56d9" providerId="ADAL" clId="{4E8B25D1-A75F-A24B-B795-13A3002740AC}" dt="2019-10-20T13:43:32.061" v="2071" actId="1035"/>
          <ac:spMkLst>
            <pc:docMk/>
            <pc:sldMk cId="219243079" sldId="272"/>
            <ac:spMk id="13" creationId="{082718DB-7E0F-A344-9F94-6F5A898FCE34}"/>
          </ac:spMkLst>
        </pc:spChg>
        <pc:spChg chg="add mod">
          <ac:chgData name="Grüner Peter (s)" userId="6b4dd0a1-95ce-4bc1-b719-d98555ea56d9" providerId="ADAL" clId="{4E8B25D1-A75F-A24B-B795-13A3002740AC}" dt="2019-10-20T13:44:32.481" v="2109" actId="208"/>
          <ac:spMkLst>
            <pc:docMk/>
            <pc:sldMk cId="219243079" sldId="272"/>
            <ac:spMk id="16" creationId="{843C4C81-9DA5-204F-87EE-2D06E03524AA}"/>
          </ac:spMkLst>
        </pc:spChg>
        <pc:spChg chg="add mod">
          <ac:chgData name="Grüner Peter (s)" userId="6b4dd0a1-95ce-4bc1-b719-d98555ea56d9" providerId="ADAL" clId="{4E8B25D1-A75F-A24B-B795-13A3002740AC}" dt="2019-10-20T13:51:06.655" v="2200" actId="692"/>
          <ac:spMkLst>
            <pc:docMk/>
            <pc:sldMk cId="219243079" sldId="272"/>
            <ac:spMk id="17" creationId="{917361C3-3C56-D545-801C-8504D5E75F05}"/>
          </ac:spMkLst>
        </pc:spChg>
        <pc:spChg chg="del">
          <ac:chgData name="Grüner Peter (s)" userId="6b4dd0a1-95ce-4bc1-b719-d98555ea56d9" providerId="ADAL" clId="{4E8B25D1-A75F-A24B-B795-13A3002740AC}" dt="2019-10-20T13:22:24.288" v="2019" actId="478"/>
          <ac:spMkLst>
            <pc:docMk/>
            <pc:sldMk cId="219243079" sldId="272"/>
            <ac:spMk id="19" creationId="{AF690E5F-56CD-F94B-863F-3E932EC7526C}"/>
          </ac:spMkLst>
        </pc:spChg>
        <pc:spChg chg="add mod">
          <ac:chgData name="Grüner Peter (s)" userId="6b4dd0a1-95ce-4bc1-b719-d98555ea56d9" providerId="ADAL" clId="{4E8B25D1-A75F-A24B-B795-13A3002740AC}" dt="2019-10-21T17:27:35.617" v="2340" actId="1076"/>
          <ac:spMkLst>
            <pc:docMk/>
            <pc:sldMk cId="219243079" sldId="272"/>
            <ac:spMk id="40" creationId="{52BD8280-94E4-964E-8358-6BA47195AEE4}"/>
          </ac:spMkLst>
        </pc:spChg>
        <pc:spChg chg="add mod">
          <ac:chgData name="Grüner Peter (s)" userId="6b4dd0a1-95ce-4bc1-b719-d98555ea56d9" providerId="ADAL" clId="{4E8B25D1-A75F-A24B-B795-13A3002740AC}" dt="2019-10-21T17:28:13.260" v="2370" actId="1036"/>
          <ac:spMkLst>
            <pc:docMk/>
            <pc:sldMk cId="219243079" sldId="272"/>
            <ac:spMk id="41" creationId="{4DE514A6-4E04-264F-BD09-038A01F583ED}"/>
          </ac:spMkLst>
        </pc:spChg>
        <pc:spChg chg="add mod">
          <ac:chgData name="Grüner Peter (s)" userId="6b4dd0a1-95ce-4bc1-b719-d98555ea56d9" providerId="ADAL" clId="{4E8B25D1-A75F-A24B-B795-13A3002740AC}" dt="2019-10-21T17:29:09.792" v="2381" actId="1076"/>
          <ac:spMkLst>
            <pc:docMk/>
            <pc:sldMk cId="219243079" sldId="272"/>
            <ac:spMk id="43" creationId="{B703F39B-F05F-6049-90A1-D4811C3C9527}"/>
          </ac:spMkLst>
        </pc:spChg>
        <pc:spChg chg="add mod">
          <ac:chgData name="Grüner Peter (s)" userId="6b4dd0a1-95ce-4bc1-b719-d98555ea56d9" providerId="ADAL" clId="{4E8B25D1-A75F-A24B-B795-13A3002740AC}" dt="2019-10-21T17:31:23.167" v="2420" actId="1076"/>
          <ac:spMkLst>
            <pc:docMk/>
            <pc:sldMk cId="219243079" sldId="272"/>
            <ac:spMk id="44" creationId="{8A1297FD-50C6-C948-BFDC-6FA81DB449BF}"/>
          </ac:spMkLst>
        </pc:spChg>
        <pc:spChg chg="add mod">
          <ac:chgData name="Grüner Peter (s)" userId="6b4dd0a1-95ce-4bc1-b719-d98555ea56d9" providerId="ADAL" clId="{4E8B25D1-A75F-A24B-B795-13A3002740AC}" dt="2019-10-21T17:31:35.202" v="2423" actId="14100"/>
          <ac:spMkLst>
            <pc:docMk/>
            <pc:sldMk cId="219243079" sldId="272"/>
            <ac:spMk id="45" creationId="{48DC5F96-803E-E148-8EDB-921BCB283C1D}"/>
          </ac:spMkLst>
        </pc:spChg>
        <pc:spChg chg="add mod">
          <ac:chgData name="Grüner Peter (s)" userId="6b4dd0a1-95ce-4bc1-b719-d98555ea56d9" providerId="ADAL" clId="{4E8B25D1-A75F-A24B-B795-13A3002740AC}" dt="2019-10-21T17:31:49.937" v="2430" actId="20577"/>
          <ac:spMkLst>
            <pc:docMk/>
            <pc:sldMk cId="219243079" sldId="272"/>
            <ac:spMk id="46" creationId="{1DAE8509-7512-084F-88D6-D963A76D7D03}"/>
          </ac:spMkLst>
        </pc:spChg>
        <pc:spChg chg="add mod">
          <ac:chgData name="Grüner Peter (s)" userId="6b4dd0a1-95ce-4bc1-b719-d98555ea56d9" providerId="ADAL" clId="{4E8B25D1-A75F-A24B-B795-13A3002740AC}" dt="2019-10-21T17:32:10.272" v="2438" actId="20577"/>
          <ac:spMkLst>
            <pc:docMk/>
            <pc:sldMk cId="219243079" sldId="272"/>
            <ac:spMk id="47" creationId="{5B502F75-2862-6D49-9D77-1F214333CD55}"/>
          </ac:spMkLst>
        </pc:spChg>
        <pc:spChg chg="add mod">
          <ac:chgData name="Grüner Peter (s)" userId="6b4dd0a1-95ce-4bc1-b719-d98555ea56d9" providerId="ADAL" clId="{4E8B25D1-A75F-A24B-B795-13A3002740AC}" dt="2019-10-20T13:44:17.244" v="2106" actId="1076"/>
          <ac:spMkLst>
            <pc:docMk/>
            <pc:sldMk cId="219243079" sldId="272"/>
            <ac:spMk id="54" creationId="{3CCB4191-A4E1-2042-963D-F395EF81C7E4}"/>
          </ac:spMkLst>
        </pc:spChg>
        <pc:spChg chg="add mod">
          <ac:chgData name="Grüner Peter (s)" userId="6b4dd0a1-95ce-4bc1-b719-d98555ea56d9" providerId="ADAL" clId="{4E8B25D1-A75F-A24B-B795-13A3002740AC}" dt="2019-10-20T13:47:44.212" v="2170" actId="20577"/>
          <ac:spMkLst>
            <pc:docMk/>
            <pc:sldMk cId="219243079" sldId="272"/>
            <ac:spMk id="56" creationId="{E740ADEE-3CA4-BE46-90C2-5A6802E95AF3}"/>
          </ac:spMkLst>
        </pc:spChg>
        <pc:spChg chg="add mod">
          <ac:chgData name="Grüner Peter (s)" userId="6b4dd0a1-95ce-4bc1-b719-d98555ea56d9" providerId="ADAL" clId="{4E8B25D1-A75F-A24B-B795-13A3002740AC}" dt="2019-10-20T13:47:53.522" v="2182" actId="20577"/>
          <ac:spMkLst>
            <pc:docMk/>
            <pc:sldMk cId="219243079" sldId="272"/>
            <ac:spMk id="57" creationId="{1BEE438C-1BEB-DF41-A3C0-5ABD10C3CCB6}"/>
          </ac:spMkLst>
        </pc:spChg>
        <pc:spChg chg="add mod">
          <ac:chgData name="Grüner Peter (s)" userId="6b4dd0a1-95ce-4bc1-b719-d98555ea56d9" providerId="ADAL" clId="{4E8B25D1-A75F-A24B-B795-13A3002740AC}" dt="2019-10-20T13:48:03.488" v="2192" actId="20577"/>
          <ac:spMkLst>
            <pc:docMk/>
            <pc:sldMk cId="219243079" sldId="272"/>
            <ac:spMk id="59" creationId="{42A6326B-D691-684D-8567-6B3103640B9D}"/>
          </ac:spMkLst>
        </pc:spChg>
        <pc:spChg chg="add mod">
          <ac:chgData name="Grüner Peter (s)" userId="6b4dd0a1-95ce-4bc1-b719-d98555ea56d9" providerId="ADAL" clId="{4E8B25D1-A75F-A24B-B795-13A3002740AC}" dt="2019-10-20T13:45:28.960" v="2125" actId="1076"/>
          <ac:spMkLst>
            <pc:docMk/>
            <pc:sldMk cId="219243079" sldId="272"/>
            <ac:spMk id="60" creationId="{E1B2347E-24E1-2046-BB22-6C8C3C8DF903}"/>
          </ac:spMkLst>
        </pc:spChg>
        <pc:spChg chg="add mod">
          <ac:chgData name="Grüner Peter (s)" userId="6b4dd0a1-95ce-4bc1-b719-d98555ea56d9" providerId="ADAL" clId="{4E8B25D1-A75F-A24B-B795-13A3002740AC}" dt="2019-10-20T13:46:08.408" v="2155" actId="1076"/>
          <ac:spMkLst>
            <pc:docMk/>
            <pc:sldMk cId="219243079" sldId="272"/>
            <ac:spMk id="61" creationId="{AB335194-18B0-3644-A1C9-D8ACA27D5224}"/>
          </ac:spMkLst>
        </pc:spChg>
        <pc:spChg chg="add mod">
          <ac:chgData name="Grüner Peter (s)" userId="6b4dd0a1-95ce-4bc1-b719-d98555ea56d9" providerId="ADAL" clId="{4E8B25D1-A75F-A24B-B795-13A3002740AC}" dt="2019-10-21T17:29:37.683" v="2391" actId="1035"/>
          <ac:spMkLst>
            <pc:docMk/>
            <pc:sldMk cId="219243079" sldId="272"/>
            <ac:spMk id="62" creationId="{8CBFF487-2248-2E4B-8EAD-EB7758DAFC44}"/>
          </ac:spMkLst>
        </pc:spChg>
        <pc:spChg chg="add mod">
          <ac:chgData name="Grüner Peter (s)" userId="6b4dd0a1-95ce-4bc1-b719-d98555ea56d9" providerId="ADAL" clId="{4E8B25D1-A75F-A24B-B795-13A3002740AC}" dt="2019-10-21T17:29:39.560" v="2393" actId="1035"/>
          <ac:spMkLst>
            <pc:docMk/>
            <pc:sldMk cId="219243079" sldId="272"/>
            <ac:spMk id="63" creationId="{B358950E-793D-5345-9E1D-D7A1C60F35BD}"/>
          </ac:spMkLst>
        </pc:spChg>
        <pc:spChg chg="add mod">
          <ac:chgData name="Grüner Peter (s)" userId="6b4dd0a1-95ce-4bc1-b719-d98555ea56d9" providerId="ADAL" clId="{4E8B25D1-A75F-A24B-B795-13A3002740AC}" dt="2019-10-21T17:29:41.983" v="2394" actId="1035"/>
          <ac:spMkLst>
            <pc:docMk/>
            <pc:sldMk cId="219243079" sldId="272"/>
            <ac:spMk id="64" creationId="{8E70F85D-9531-4746-B01A-FA03B4F17DA0}"/>
          </ac:spMkLst>
        </pc:spChg>
        <pc:spChg chg="add mod">
          <ac:chgData name="Grüner Peter (s)" userId="6b4dd0a1-95ce-4bc1-b719-d98555ea56d9" providerId="ADAL" clId="{4E8B25D1-A75F-A24B-B795-13A3002740AC}" dt="2019-10-21T17:29:33.892" v="2390" actId="1035"/>
          <ac:spMkLst>
            <pc:docMk/>
            <pc:sldMk cId="219243079" sldId="272"/>
            <ac:spMk id="65" creationId="{5FB6E55C-0752-BE4B-9C15-439301FA5DBC}"/>
          </ac:spMkLst>
        </pc:spChg>
        <pc:spChg chg="add mod">
          <ac:chgData name="Grüner Peter (s)" userId="6b4dd0a1-95ce-4bc1-b719-d98555ea56d9" providerId="ADAL" clId="{4E8B25D1-A75F-A24B-B795-13A3002740AC}" dt="2019-10-20T13:53:08.092" v="2220" actId="14100"/>
          <ac:spMkLst>
            <pc:docMk/>
            <pc:sldMk cId="219243079" sldId="272"/>
            <ac:spMk id="66" creationId="{215CBBD9-F5E6-434F-9F91-1B5975773F67}"/>
          </ac:spMkLst>
        </pc:spChg>
        <pc:spChg chg="add mod">
          <ac:chgData name="Grüner Peter (s)" userId="6b4dd0a1-95ce-4bc1-b719-d98555ea56d9" providerId="ADAL" clId="{4E8B25D1-A75F-A24B-B795-13A3002740AC}" dt="2019-10-20T13:53:45.715" v="2231" actId="1038"/>
          <ac:spMkLst>
            <pc:docMk/>
            <pc:sldMk cId="219243079" sldId="272"/>
            <ac:spMk id="67" creationId="{A44A6528-6033-8C44-B3F6-18407C45D888}"/>
          </ac:spMkLst>
        </pc:spChg>
        <pc:spChg chg="add mod">
          <ac:chgData name="Grüner Peter (s)" userId="6b4dd0a1-95ce-4bc1-b719-d98555ea56d9" providerId="ADAL" clId="{4E8B25D1-A75F-A24B-B795-13A3002740AC}" dt="2019-10-20T13:53:42.904" v="2229" actId="1038"/>
          <ac:spMkLst>
            <pc:docMk/>
            <pc:sldMk cId="219243079" sldId="272"/>
            <ac:spMk id="68" creationId="{C5DCB46C-D01F-D34C-990E-D9F5E59FB457}"/>
          </ac:spMkLst>
        </pc:spChg>
        <pc:spChg chg="add mod">
          <ac:chgData name="Grüner Peter (s)" userId="6b4dd0a1-95ce-4bc1-b719-d98555ea56d9" providerId="ADAL" clId="{4E8B25D1-A75F-A24B-B795-13A3002740AC}" dt="2019-10-20T13:54:11.683" v="2236" actId="14100"/>
          <ac:spMkLst>
            <pc:docMk/>
            <pc:sldMk cId="219243079" sldId="272"/>
            <ac:spMk id="69" creationId="{ADD40E52-4256-3640-83FE-85695E5691B1}"/>
          </ac:spMkLst>
        </pc:spChg>
        <pc:spChg chg="add mod">
          <ac:chgData name="Grüner Peter (s)" userId="6b4dd0a1-95ce-4bc1-b719-d98555ea56d9" providerId="ADAL" clId="{4E8B25D1-A75F-A24B-B795-13A3002740AC}" dt="2019-10-20T13:54:06.699" v="2235" actId="1076"/>
          <ac:spMkLst>
            <pc:docMk/>
            <pc:sldMk cId="219243079" sldId="272"/>
            <ac:spMk id="70" creationId="{D79F2F87-CEEA-BB4D-956A-FB7F7A1722DD}"/>
          </ac:spMkLst>
        </pc:spChg>
        <pc:spChg chg="add del">
          <ac:chgData name="Grüner Peter (s)" userId="6b4dd0a1-95ce-4bc1-b719-d98555ea56d9" providerId="ADAL" clId="{4E8B25D1-A75F-A24B-B795-13A3002740AC}" dt="2019-10-20T13:54:22.511" v="2238"/>
          <ac:spMkLst>
            <pc:docMk/>
            <pc:sldMk cId="219243079" sldId="272"/>
            <ac:spMk id="71" creationId="{3B0D461B-2A0E-5D46-A4CC-A84C26A2CB1A}"/>
          </ac:spMkLst>
        </pc:spChg>
        <pc:spChg chg="add mod">
          <ac:chgData name="Grüner Peter (s)" userId="6b4dd0a1-95ce-4bc1-b719-d98555ea56d9" providerId="ADAL" clId="{4E8B25D1-A75F-A24B-B795-13A3002740AC}" dt="2019-10-20T13:56:03.594" v="2249" actId="20577"/>
          <ac:spMkLst>
            <pc:docMk/>
            <pc:sldMk cId="219243079" sldId="272"/>
            <ac:spMk id="74" creationId="{44F747DB-BF48-C54C-BADB-8DA249F84DD1}"/>
          </ac:spMkLst>
        </pc:spChg>
        <pc:spChg chg="add mod">
          <ac:chgData name="Grüner Peter (s)" userId="6b4dd0a1-95ce-4bc1-b719-d98555ea56d9" providerId="ADAL" clId="{4E8B25D1-A75F-A24B-B795-13A3002740AC}" dt="2019-10-20T13:56:31.928" v="2269" actId="20577"/>
          <ac:spMkLst>
            <pc:docMk/>
            <pc:sldMk cId="219243079" sldId="272"/>
            <ac:spMk id="75" creationId="{F5992713-9E79-CC4E-B3AB-E42A9DD7C7F7}"/>
          </ac:spMkLst>
        </pc:spChg>
        <pc:spChg chg="add mod">
          <ac:chgData name="Grüner Peter (s)" userId="6b4dd0a1-95ce-4bc1-b719-d98555ea56d9" providerId="ADAL" clId="{4E8B25D1-A75F-A24B-B795-13A3002740AC}" dt="2019-10-21T17:30:13.855" v="2406" actId="20577"/>
          <ac:spMkLst>
            <pc:docMk/>
            <pc:sldMk cId="219243079" sldId="272"/>
            <ac:spMk id="76" creationId="{ED9AA430-7665-A448-AFEA-389DF5E7AC2A}"/>
          </ac:spMkLst>
        </pc:spChg>
        <pc:spChg chg="add mod">
          <ac:chgData name="Grüner Peter (s)" userId="6b4dd0a1-95ce-4bc1-b719-d98555ea56d9" providerId="ADAL" clId="{4E8B25D1-A75F-A24B-B795-13A3002740AC}" dt="2019-10-20T13:57:26.983" v="2286" actId="1076"/>
          <ac:spMkLst>
            <pc:docMk/>
            <pc:sldMk cId="219243079" sldId="272"/>
            <ac:spMk id="77" creationId="{E47BD60C-3B39-024C-96BA-3344BE084311}"/>
          </ac:spMkLst>
        </pc:spChg>
        <pc:spChg chg="add mod">
          <ac:chgData name="Grüner Peter (s)" userId="6b4dd0a1-95ce-4bc1-b719-d98555ea56d9" providerId="ADAL" clId="{4E8B25D1-A75F-A24B-B795-13A3002740AC}" dt="2019-10-20T13:57:57.628" v="2312" actId="1076"/>
          <ac:spMkLst>
            <pc:docMk/>
            <pc:sldMk cId="219243079" sldId="272"/>
            <ac:spMk id="78" creationId="{803B1E1C-5235-2A47-A850-B182576422DA}"/>
          </ac:spMkLst>
        </pc:spChg>
        <pc:grpChg chg="del">
          <ac:chgData name="Grüner Peter (s)" userId="6b4dd0a1-95ce-4bc1-b719-d98555ea56d9" providerId="ADAL" clId="{4E8B25D1-A75F-A24B-B795-13A3002740AC}" dt="2019-10-20T13:22:16.896" v="2017" actId="478"/>
          <ac:grpSpMkLst>
            <pc:docMk/>
            <pc:sldMk cId="219243079" sldId="272"/>
            <ac:grpSpMk id="12" creationId="{CB1F9682-9DB7-B349-8502-92692AD103F3}"/>
          </ac:grpSpMkLst>
        </pc:grpChg>
        <pc:grpChg chg="del">
          <ac:chgData name="Grüner Peter (s)" userId="6b4dd0a1-95ce-4bc1-b719-d98555ea56d9" providerId="ADAL" clId="{4E8B25D1-A75F-A24B-B795-13A3002740AC}" dt="2019-10-20T13:22:16.896" v="2017" actId="478"/>
          <ac:grpSpMkLst>
            <pc:docMk/>
            <pc:sldMk cId="219243079" sldId="272"/>
            <ac:grpSpMk id="20" creationId="{CEF92911-E389-6B40-AA49-632AFC7478C8}"/>
          </ac:grpSpMkLst>
        </pc:grpChg>
        <pc:grpChg chg="del">
          <ac:chgData name="Grüner Peter (s)" userId="6b4dd0a1-95ce-4bc1-b719-d98555ea56d9" providerId="ADAL" clId="{4E8B25D1-A75F-A24B-B795-13A3002740AC}" dt="2019-10-20T13:22:16.896" v="2017" actId="478"/>
          <ac:grpSpMkLst>
            <pc:docMk/>
            <pc:sldMk cId="219243079" sldId="272"/>
            <ac:grpSpMk id="26" creationId="{CD35FBE8-D555-0248-8D90-77BB4A9F1D2F}"/>
          </ac:grpSpMkLst>
        </pc:grpChg>
        <pc:grpChg chg="del">
          <ac:chgData name="Grüner Peter (s)" userId="6b4dd0a1-95ce-4bc1-b719-d98555ea56d9" providerId="ADAL" clId="{4E8B25D1-A75F-A24B-B795-13A3002740AC}" dt="2019-10-20T13:22:16.896" v="2017" actId="478"/>
          <ac:grpSpMkLst>
            <pc:docMk/>
            <pc:sldMk cId="219243079" sldId="272"/>
            <ac:grpSpMk id="29" creationId="{E606B035-439F-A24D-9CFF-0665D6B8D895}"/>
          </ac:grpSpMkLst>
        </pc:grpChg>
        <pc:grpChg chg="del">
          <ac:chgData name="Grüner Peter (s)" userId="6b4dd0a1-95ce-4bc1-b719-d98555ea56d9" providerId="ADAL" clId="{4E8B25D1-A75F-A24B-B795-13A3002740AC}" dt="2019-10-20T13:22:16.896" v="2017" actId="478"/>
          <ac:grpSpMkLst>
            <pc:docMk/>
            <pc:sldMk cId="219243079" sldId="272"/>
            <ac:grpSpMk id="47" creationId="{C3AF82F1-EE75-D140-B13B-D523963B08C3}"/>
          </ac:grpSpMkLst>
        </pc:grpChg>
        <pc:grpChg chg="del">
          <ac:chgData name="Grüner Peter (s)" userId="6b4dd0a1-95ce-4bc1-b719-d98555ea56d9" providerId="ADAL" clId="{4E8B25D1-A75F-A24B-B795-13A3002740AC}" dt="2019-10-20T13:22:22.485" v="2018" actId="478"/>
          <ac:grpSpMkLst>
            <pc:docMk/>
            <pc:sldMk cId="219243079" sldId="272"/>
            <ac:grpSpMk id="52" creationId="{CFF91ECE-BACB-3243-B8C7-AEC5547704B4}"/>
          </ac:grpSpMkLst>
        </pc:grpChg>
        <pc:grpChg chg="del">
          <ac:chgData name="Grüner Peter (s)" userId="6b4dd0a1-95ce-4bc1-b719-d98555ea56d9" providerId="ADAL" clId="{4E8B25D1-A75F-A24B-B795-13A3002740AC}" dt="2019-10-20T13:22:22.485" v="2018" actId="478"/>
          <ac:grpSpMkLst>
            <pc:docMk/>
            <pc:sldMk cId="219243079" sldId="272"/>
            <ac:grpSpMk id="53" creationId="{33B16435-A103-1D4B-B92C-A90B91A08688}"/>
          </ac:grpSpMkLst>
        </pc:grpChg>
        <pc:grpChg chg="del">
          <ac:chgData name="Grüner Peter (s)" userId="6b4dd0a1-95ce-4bc1-b719-d98555ea56d9" providerId="ADAL" clId="{4E8B25D1-A75F-A24B-B795-13A3002740AC}" dt="2019-10-20T13:22:22.485" v="2018" actId="478"/>
          <ac:grpSpMkLst>
            <pc:docMk/>
            <pc:sldMk cId="219243079" sldId="272"/>
            <ac:grpSpMk id="73" creationId="{B186A630-F23C-BD41-8D09-4A69C0CA3E7A}"/>
          </ac:grpSpMkLst>
        </pc:grpChg>
        <pc:picChg chg="del">
          <ac:chgData name="Grüner Peter (s)" userId="6b4dd0a1-95ce-4bc1-b719-d98555ea56d9" providerId="ADAL" clId="{4E8B25D1-A75F-A24B-B795-13A3002740AC}" dt="2019-10-20T13:22:22.485" v="2018" actId="478"/>
          <ac:picMkLst>
            <pc:docMk/>
            <pc:sldMk cId="219243079" sldId="272"/>
            <ac:picMk id="2" creationId="{AB20FFDD-5AAB-024A-80C6-D8151D80D49A}"/>
          </ac:picMkLst>
        </pc:picChg>
        <pc:picChg chg="add mod modCrop">
          <ac:chgData name="Grüner Peter (s)" userId="6b4dd0a1-95ce-4bc1-b719-d98555ea56d9" providerId="ADAL" clId="{4E8B25D1-A75F-A24B-B795-13A3002740AC}" dt="2019-10-20T13:42:33.257" v="2046" actId="1035"/>
          <ac:picMkLst>
            <pc:docMk/>
            <pc:sldMk cId="219243079" sldId="272"/>
            <ac:picMk id="10" creationId="{1F7BC0CB-B113-0643-923B-035AF26C11DB}"/>
          </ac:picMkLst>
        </pc:picChg>
        <pc:picChg chg="del">
          <ac:chgData name="Grüner Peter (s)" userId="6b4dd0a1-95ce-4bc1-b719-d98555ea56d9" providerId="ADAL" clId="{4E8B25D1-A75F-A24B-B795-13A3002740AC}" dt="2019-10-20T13:22:22.485" v="2018" actId="478"/>
          <ac:picMkLst>
            <pc:docMk/>
            <pc:sldMk cId="219243079" sldId="272"/>
            <ac:picMk id="11" creationId="{194E3C1A-E183-9E40-91C6-6A5637518845}"/>
          </ac:picMkLst>
        </pc:picChg>
      </pc:sldChg>
    </pc:docChg>
  </pc:docChgLst>
  <pc:docChgLst>
    <pc:chgData name="Simon Wild" userId="e6b62a7b-7c04-4c1c-9073-1f0de30ac21f" providerId="ADAL" clId="{5ED47905-D5D3-4B58-8C87-3D1330AAD4B9}"/>
    <pc:docChg chg="undo redo custSel addSld delSld modSld sldOrd modMainMaster">
      <pc:chgData name="Simon Wild" userId="e6b62a7b-7c04-4c1c-9073-1f0de30ac21f" providerId="ADAL" clId="{5ED47905-D5D3-4B58-8C87-3D1330AAD4B9}" dt="2019-10-25T14:11:58.176" v="4903" actId="404"/>
      <pc:docMkLst>
        <pc:docMk/>
      </pc:docMkLst>
      <pc:sldChg chg="modSp">
        <pc:chgData name="Simon Wild" userId="e6b62a7b-7c04-4c1c-9073-1f0de30ac21f" providerId="ADAL" clId="{5ED47905-D5D3-4B58-8C87-3D1330AAD4B9}" dt="2019-10-11T12:25:22.547" v="15" actId="20577"/>
        <pc:sldMkLst>
          <pc:docMk/>
          <pc:sldMk cId="213722052" sldId="256"/>
        </pc:sldMkLst>
        <pc:spChg chg="mod">
          <ac:chgData name="Simon Wild" userId="e6b62a7b-7c04-4c1c-9073-1f0de30ac21f" providerId="ADAL" clId="{5ED47905-D5D3-4B58-8C87-3D1330AAD4B9}" dt="2019-10-11T12:25:22.547" v="15" actId="20577"/>
          <ac:spMkLst>
            <pc:docMk/>
            <pc:sldMk cId="213722052" sldId="256"/>
            <ac:spMk id="3" creationId="{07928D9E-264F-4DF6-8F62-5C4205C90D40}"/>
          </ac:spMkLst>
        </pc:spChg>
      </pc:sldChg>
      <pc:sldChg chg="addSp delSp modSp add">
        <pc:chgData name="Simon Wild" userId="e6b62a7b-7c04-4c1c-9073-1f0de30ac21f" providerId="ADAL" clId="{5ED47905-D5D3-4B58-8C87-3D1330AAD4B9}" dt="2019-10-19T15:17:36.332" v="3604" actId="732"/>
        <pc:sldMkLst>
          <pc:docMk/>
          <pc:sldMk cId="3434569637" sldId="257"/>
        </pc:sldMkLst>
        <pc:spChg chg="del">
          <ac:chgData name="Simon Wild" userId="e6b62a7b-7c04-4c1c-9073-1f0de30ac21f" providerId="ADAL" clId="{5ED47905-D5D3-4B58-8C87-3D1330AAD4B9}" dt="2019-10-11T12:30:27.254" v="33" actId="478"/>
          <ac:spMkLst>
            <pc:docMk/>
            <pc:sldMk cId="3434569637" sldId="257"/>
            <ac:spMk id="2" creationId="{5E010A88-CFA6-470A-A1CE-60E87AD85232}"/>
          </ac:spMkLst>
        </pc:spChg>
        <pc:spChg chg="mod">
          <ac:chgData name="Simon Wild" userId="e6b62a7b-7c04-4c1c-9073-1f0de30ac21f" providerId="ADAL" clId="{5ED47905-D5D3-4B58-8C87-3D1330AAD4B9}" dt="2019-10-11T12:27:28.749" v="32" actId="20577"/>
          <ac:spMkLst>
            <pc:docMk/>
            <pc:sldMk cId="3434569637" sldId="257"/>
            <ac:spMk id="3" creationId="{AA164FFF-5535-4568-A2B5-4C4CC921CD9C}"/>
          </ac:spMkLst>
        </pc:spChg>
        <pc:spChg chg="del">
          <ac:chgData name="Simon Wild" userId="e6b62a7b-7c04-4c1c-9073-1f0de30ac21f" providerId="ADAL" clId="{5ED47905-D5D3-4B58-8C87-3D1330AAD4B9}" dt="2019-10-11T12:30:36.747" v="34" actId="478"/>
          <ac:spMkLst>
            <pc:docMk/>
            <pc:sldMk cId="3434569637" sldId="257"/>
            <ac:spMk id="7" creationId="{CBC30E68-1C6D-4122-AB27-830AA9C6AB6A}"/>
          </ac:spMkLst>
        </pc:spChg>
        <pc:spChg chg="add mod">
          <ac:chgData name="Simon Wild" userId="e6b62a7b-7c04-4c1c-9073-1f0de30ac21f" providerId="ADAL" clId="{5ED47905-D5D3-4B58-8C87-3D1330AAD4B9}" dt="2019-10-12T08:52:40.475" v="1769" actId="207"/>
          <ac:spMkLst>
            <pc:docMk/>
            <pc:sldMk cId="3434569637" sldId="257"/>
            <ac:spMk id="8" creationId="{AB440C96-C98E-4434-B14F-1F07EF233B1C}"/>
          </ac:spMkLst>
        </pc:spChg>
        <pc:spChg chg="add mod">
          <ac:chgData name="Simon Wild" userId="e6b62a7b-7c04-4c1c-9073-1f0de30ac21f" providerId="ADAL" clId="{5ED47905-D5D3-4B58-8C87-3D1330AAD4B9}" dt="2019-10-12T08:52:26.413" v="1767" actId="207"/>
          <ac:spMkLst>
            <pc:docMk/>
            <pc:sldMk cId="3434569637" sldId="257"/>
            <ac:spMk id="9" creationId="{DDC1C3B1-DEA4-43B1-9499-5B1E4A2008BA}"/>
          </ac:spMkLst>
        </pc:spChg>
        <pc:spChg chg="add del mod">
          <ac:chgData name="Simon Wild" userId="e6b62a7b-7c04-4c1c-9073-1f0de30ac21f" providerId="ADAL" clId="{5ED47905-D5D3-4B58-8C87-3D1330AAD4B9}" dt="2019-10-12T11:36:58.270" v="2071" actId="478"/>
          <ac:spMkLst>
            <pc:docMk/>
            <pc:sldMk cId="3434569637" sldId="257"/>
            <ac:spMk id="10" creationId="{04FF203A-1D98-44B3-BE89-F8F4270F1959}"/>
          </ac:spMkLst>
        </pc:spChg>
        <pc:spChg chg="add del mod">
          <ac:chgData name="Simon Wild" userId="e6b62a7b-7c04-4c1c-9073-1f0de30ac21f" providerId="ADAL" clId="{5ED47905-D5D3-4B58-8C87-3D1330AAD4B9}" dt="2019-10-11T12:55:22.287" v="103" actId="11529"/>
          <ac:spMkLst>
            <pc:docMk/>
            <pc:sldMk cId="3434569637" sldId="257"/>
            <ac:spMk id="12" creationId="{35F0E192-1248-403B-8E0E-8F046B36F048}"/>
          </ac:spMkLst>
        </pc:spChg>
        <pc:spChg chg="add del mod">
          <ac:chgData name="Simon Wild" userId="e6b62a7b-7c04-4c1c-9073-1f0de30ac21f" providerId="ADAL" clId="{5ED47905-D5D3-4B58-8C87-3D1330AAD4B9}" dt="2019-10-11T13:06:37.187" v="314" actId="478"/>
          <ac:spMkLst>
            <pc:docMk/>
            <pc:sldMk cId="3434569637" sldId="257"/>
            <ac:spMk id="13" creationId="{8556765D-C28A-4AC7-9205-8E7326E700DF}"/>
          </ac:spMkLst>
        </pc:spChg>
        <pc:spChg chg="add del mod">
          <ac:chgData name="Simon Wild" userId="e6b62a7b-7c04-4c1c-9073-1f0de30ac21f" providerId="ADAL" clId="{5ED47905-D5D3-4B58-8C87-3D1330AAD4B9}" dt="2019-10-11T13:06:46.720" v="318" actId="478"/>
          <ac:spMkLst>
            <pc:docMk/>
            <pc:sldMk cId="3434569637" sldId="257"/>
            <ac:spMk id="14" creationId="{38BB944B-DA00-43C5-9273-3D9052FC9EB3}"/>
          </ac:spMkLst>
        </pc:spChg>
        <pc:spChg chg="add del">
          <ac:chgData name="Simon Wild" userId="e6b62a7b-7c04-4c1c-9073-1f0de30ac21f" providerId="ADAL" clId="{5ED47905-D5D3-4B58-8C87-3D1330AAD4B9}" dt="2019-10-11T12:57:49.946" v="149"/>
          <ac:spMkLst>
            <pc:docMk/>
            <pc:sldMk cId="3434569637" sldId="257"/>
            <ac:spMk id="15" creationId="{D49F48CF-3DAB-40C6-9C74-FF21C85B2615}"/>
          </ac:spMkLst>
        </pc:spChg>
        <pc:spChg chg="add del">
          <ac:chgData name="Simon Wild" userId="e6b62a7b-7c04-4c1c-9073-1f0de30ac21f" providerId="ADAL" clId="{5ED47905-D5D3-4B58-8C87-3D1330AAD4B9}" dt="2019-10-11T12:57:49.946" v="149"/>
          <ac:spMkLst>
            <pc:docMk/>
            <pc:sldMk cId="3434569637" sldId="257"/>
            <ac:spMk id="16" creationId="{87200765-CE48-4E77-861E-E8D2849CB781}"/>
          </ac:spMkLst>
        </pc:spChg>
        <pc:spChg chg="add del mod">
          <ac:chgData name="Simon Wild" userId="e6b62a7b-7c04-4c1c-9073-1f0de30ac21f" providerId="ADAL" clId="{5ED47905-D5D3-4B58-8C87-3D1330AAD4B9}" dt="2019-10-19T15:07:01.675" v="3304"/>
          <ac:spMkLst>
            <pc:docMk/>
            <pc:sldMk cId="3434569637" sldId="257"/>
            <ac:spMk id="20" creationId="{3CC80FD3-1319-44B8-B552-E4EF8BBF3847}"/>
          </ac:spMkLst>
        </pc:spChg>
        <pc:spChg chg="add mod">
          <ac:chgData name="Simon Wild" userId="e6b62a7b-7c04-4c1c-9073-1f0de30ac21f" providerId="ADAL" clId="{5ED47905-D5D3-4B58-8C87-3D1330AAD4B9}" dt="2019-10-19T15:14:41.961" v="3504" actId="404"/>
          <ac:spMkLst>
            <pc:docMk/>
            <pc:sldMk cId="3434569637" sldId="257"/>
            <ac:spMk id="21" creationId="{6485D0E1-CCF4-4C9B-88D4-C658C54C148D}"/>
          </ac:spMkLst>
        </pc:spChg>
        <pc:spChg chg="add mod">
          <ac:chgData name="Simon Wild" userId="e6b62a7b-7c04-4c1c-9073-1f0de30ac21f" providerId="ADAL" clId="{5ED47905-D5D3-4B58-8C87-3D1330AAD4B9}" dt="2019-10-19T15:15:48.836" v="3552" actId="20577"/>
          <ac:spMkLst>
            <pc:docMk/>
            <pc:sldMk cId="3434569637" sldId="257"/>
            <ac:spMk id="22" creationId="{59496CBD-4047-43CC-8FD9-8D005149D1A4}"/>
          </ac:spMkLst>
        </pc:spChg>
        <pc:spChg chg="add mod">
          <ac:chgData name="Simon Wild" userId="e6b62a7b-7c04-4c1c-9073-1f0de30ac21f" providerId="ADAL" clId="{5ED47905-D5D3-4B58-8C87-3D1330AAD4B9}" dt="2019-10-12T11:21:50.729" v="2070" actId="14100"/>
          <ac:spMkLst>
            <pc:docMk/>
            <pc:sldMk cId="3434569637" sldId="257"/>
            <ac:spMk id="132" creationId="{45602F79-1AB8-4BB6-BB35-24E561338048}"/>
          </ac:spMkLst>
        </pc:spChg>
        <pc:spChg chg="add mod">
          <ac:chgData name="Simon Wild" userId="e6b62a7b-7c04-4c1c-9073-1f0de30ac21f" providerId="ADAL" clId="{5ED47905-D5D3-4B58-8C87-3D1330AAD4B9}" dt="2019-10-19T15:15:17.341" v="3539" actId="14861"/>
          <ac:spMkLst>
            <pc:docMk/>
            <pc:sldMk cId="3434569637" sldId="257"/>
            <ac:spMk id="134" creationId="{EC9EAEB1-4C20-49F3-A0BC-7F2C2C3F5919}"/>
          </ac:spMkLst>
        </pc:spChg>
        <pc:spChg chg="add mod">
          <ac:chgData name="Simon Wild" userId="e6b62a7b-7c04-4c1c-9073-1f0de30ac21f" providerId="ADAL" clId="{5ED47905-D5D3-4B58-8C87-3D1330AAD4B9}" dt="2019-10-19T15:15:17.341" v="3539" actId="14861"/>
          <ac:spMkLst>
            <pc:docMk/>
            <pc:sldMk cId="3434569637" sldId="257"/>
            <ac:spMk id="135" creationId="{C5F54898-3A03-41C7-A888-83AA837C1B39}"/>
          </ac:spMkLst>
        </pc:spChg>
        <pc:spChg chg="add del mod">
          <ac:chgData name="Simon Wild" userId="e6b62a7b-7c04-4c1c-9073-1f0de30ac21f" providerId="ADAL" clId="{5ED47905-D5D3-4B58-8C87-3D1330AAD4B9}" dt="2019-10-11T13:46:39.199" v="1398"/>
          <ac:spMkLst>
            <pc:docMk/>
            <pc:sldMk cId="3434569637" sldId="257"/>
            <ac:spMk id="142" creationId="{CCD97284-896F-48C6-91FB-282BF6A3471D}"/>
          </ac:spMkLst>
        </pc:spChg>
        <pc:grpChg chg="add del">
          <ac:chgData name="Simon Wild" userId="e6b62a7b-7c04-4c1c-9073-1f0de30ac21f" providerId="ADAL" clId="{5ED47905-D5D3-4B58-8C87-3D1330AAD4B9}" dt="2019-10-11T12:57:49.946" v="149"/>
          <ac:grpSpMkLst>
            <pc:docMk/>
            <pc:sldMk cId="3434569637" sldId="257"/>
            <ac:grpSpMk id="17" creationId="{0E40036E-0909-4CBC-AEBC-DF9C4B20FC1D}"/>
          </ac:grpSpMkLst>
        </pc:grpChg>
        <pc:grpChg chg="add del">
          <ac:chgData name="Simon Wild" userId="e6b62a7b-7c04-4c1c-9073-1f0de30ac21f" providerId="ADAL" clId="{5ED47905-D5D3-4B58-8C87-3D1330AAD4B9}" dt="2019-10-11T12:57:49.946" v="149"/>
          <ac:grpSpMkLst>
            <pc:docMk/>
            <pc:sldMk cId="3434569637" sldId="257"/>
            <ac:grpSpMk id="49" creationId="{CC7C8555-1961-490D-AC59-9E2D9412B029}"/>
          </ac:grpSpMkLst>
        </pc:grpChg>
        <pc:grpChg chg="add del">
          <ac:chgData name="Simon Wild" userId="e6b62a7b-7c04-4c1c-9073-1f0de30ac21f" providerId="ADAL" clId="{5ED47905-D5D3-4B58-8C87-3D1330AAD4B9}" dt="2019-10-11T12:57:49.946" v="149"/>
          <ac:grpSpMkLst>
            <pc:docMk/>
            <pc:sldMk cId="3434569637" sldId="257"/>
            <ac:grpSpMk id="66" creationId="{A933FF90-14B7-43EF-9A8E-A6415C196797}"/>
          </ac:grpSpMkLst>
        </pc:grpChg>
        <pc:grpChg chg="add del">
          <ac:chgData name="Simon Wild" userId="e6b62a7b-7c04-4c1c-9073-1f0de30ac21f" providerId="ADAL" clId="{5ED47905-D5D3-4B58-8C87-3D1330AAD4B9}" dt="2019-10-11T12:57:49.946" v="149"/>
          <ac:grpSpMkLst>
            <pc:docMk/>
            <pc:sldMk cId="3434569637" sldId="257"/>
            <ac:grpSpMk id="84" creationId="{38185E2E-0171-42BB-84C1-1A41E49840C4}"/>
          </ac:grpSpMkLst>
        </pc:grpChg>
        <pc:grpChg chg="add del">
          <ac:chgData name="Simon Wild" userId="e6b62a7b-7c04-4c1c-9073-1f0de30ac21f" providerId="ADAL" clId="{5ED47905-D5D3-4B58-8C87-3D1330AAD4B9}" dt="2019-10-11T12:57:49.946" v="149"/>
          <ac:grpSpMkLst>
            <pc:docMk/>
            <pc:sldMk cId="3434569637" sldId="257"/>
            <ac:grpSpMk id="121" creationId="{560B9AC2-77A6-4FB8-8D5F-0BC57D03D3D7}"/>
          </ac:grpSpMkLst>
        </pc:grpChg>
        <pc:grpChg chg="add del">
          <ac:chgData name="Simon Wild" userId="e6b62a7b-7c04-4c1c-9073-1f0de30ac21f" providerId="ADAL" clId="{5ED47905-D5D3-4B58-8C87-3D1330AAD4B9}" dt="2019-10-11T12:57:49.946" v="149"/>
          <ac:grpSpMkLst>
            <pc:docMk/>
            <pc:sldMk cId="3434569637" sldId="257"/>
            <ac:grpSpMk id="124" creationId="{5CDD5249-95FC-4EAA-85AD-B51BD2CA79DD}"/>
          </ac:grpSpMkLst>
        </pc:grpChg>
        <pc:grpChg chg="add del">
          <ac:chgData name="Simon Wild" userId="e6b62a7b-7c04-4c1c-9073-1f0de30ac21f" providerId="ADAL" clId="{5ED47905-D5D3-4B58-8C87-3D1330AAD4B9}" dt="2019-10-11T12:57:49.946" v="149"/>
          <ac:grpSpMkLst>
            <pc:docMk/>
            <pc:sldMk cId="3434569637" sldId="257"/>
            <ac:grpSpMk id="127" creationId="{6B7420DE-DC1E-4B8D-8B08-7E57E6742242}"/>
          </ac:grpSpMkLst>
        </pc:grpChg>
        <pc:picChg chg="add mod">
          <ac:chgData name="Simon Wild" userId="e6b62a7b-7c04-4c1c-9073-1f0de30ac21f" providerId="ADAL" clId="{5ED47905-D5D3-4B58-8C87-3D1330AAD4B9}" dt="2019-10-12T09:54:01.487" v="1998" actId="732"/>
          <ac:picMkLst>
            <pc:docMk/>
            <pc:sldMk cId="3434569637" sldId="257"/>
            <ac:picMk id="2" creationId="{200B1BF7-ADCB-4714-9330-302716CB3E6F}"/>
          </ac:picMkLst>
        </pc:picChg>
        <pc:picChg chg="add mod modCrop">
          <ac:chgData name="Simon Wild" userId="e6b62a7b-7c04-4c1c-9073-1f0de30ac21f" providerId="ADAL" clId="{5ED47905-D5D3-4B58-8C87-3D1330AAD4B9}" dt="2019-10-19T15:17:36.332" v="3604" actId="732"/>
          <ac:picMkLst>
            <pc:docMk/>
            <pc:sldMk cId="3434569637" sldId="257"/>
            <ac:picMk id="11" creationId="{8B203628-CC24-4ADF-A096-B32A4D57C897}"/>
          </ac:picMkLst>
        </pc:picChg>
        <pc:picChg chg="add del mod">
          <ac:chgData name="Simon Wild" userId="e6b62a7b-7c04-4c1c-9073-1f0de30ac21f" providerId="ADAL" clId="{5ED47905-D5D3-4B58-8C87-3D1330AAD4B9}" dt="2019-10-19T15:07:20.630" v="3310" actId="478"/>
          <ac:picMkLst>
            <pc:docMk/>
            <pc:sldMk cId="3434569637" sldId="257"/>
            <ac:picMk id="19" creationId="{D32FA132-1374-4953-B1AD-EA7040BA0222}"/>
          </ac:picMkLst>
        </pc:picChg>
        <pc:picChg chg="add del mod">
          <ac:chgData name="Simon Wild" userId="e6b62a7b-7c04-4c1c-9073-1f0de30ac21f" providerId="ADAL" clId="{5ED47905-D5D3-4B58-8C87-3D1330AAD4B9}" dt="2019-10-11T12:59:44.144" v="178" actId="478"/>
          <ac:picMkLst>
            <pc:docMk/>
            <pc:sldMk cId="3434569637" sldId="257"/>
            <ac:picMk id="130" creationId="{72B57689-4EEC-4CD9-BF2F-BD77D5BDB53A}"/>
          </ac:picMkLst>
        </pc:picChg>
        <pc:picChg chg="add del mod">
          <ac:chgData name="Simon Wild" userId="e6b62a7b-7c04-4c1c-9073-1f0de30ac21f" providerId="ADAL" clId="{5ED47905-D5D3-4B58-8C87-3D1330AAD4B9}" dt="2019-10-12T08:51:34.969" v="1753" actId="478"/>
          <ac:picMkLst>
            <pc:docMk/>
            <pc:sldMk cId="3434569637" sldId="257"/>
            <ac:picMk id="131" creationId="{F29FF352-2261-4C1A-B4F3-1028829155EC}"/>
          </ac:picMkLst>
        </pc:picChg>
        <pc:picChg chg="add mod ord">
          <ac:chgData name="Simon Wild" userId="e6b62a7b-7c04-4c1c-9073-1f0de30ac21f" providerId="ADAL" clId="{5ED47905-D5D3-4B58-8C87-3D1330AAD4B9}" dt="2019-10-12T08:54:07.576" v="1778" actId="171"/>
          <ac:picMkLst>
            <pc:docMk/>
            <pc:sldMk cId="3434569637" sldId="257"/>
            <ac:picMk id="133" creationId="{F3A078E5-6BAF-406F-8E0B-D6F02C47C572}"/>
          </ac:picMkLst>
        </pc:picChg>
        <pc:picChg chg="add mod">
          <ac:chgData name="Simon Wild" userId="e6b62a7b-7c04-4c1c-9073-1f0de30ac21f" providerId="ADAL" clId="{5ED47905-D5D3-4B58-8C87-3D1330AAD4B9}" dt="2019-10-12T11:37:09.648" v="2072" actId="1440"/>
          <ac:picMkLst>
            <pc:docMk/>
            <pc:sldMk cId="3434569637" sldId="257"/>
            <ac:picMk id="136" creationId="{A317B2DB-72F4-426A-9CB8-EE498707E0AB}"/>
          </ac:picMkLst>
        </pc:picChg>
        <pc:picChg chg="add mod">
          <ac:chgData name="Simon Wild" userId="e6b62a7b-7c04-4c1c-9073-1f0de30ac21f" providerId="ADAL" clId="{5ED47905-D5D3-4B58-8C87-3D1330AAD4B9}" dt="2019-10-12T11:37:09.648" v="2072" actId="1440"/>
          <ac:picMkLst>
            <pc:docMk/>
            <pc:sldMk cId="3434569637" sldId="257"/>
            <ac:picMk id="137" creationId="{AF67A485-BC30-4E57-9C41-DF22D0696EFA}"/>
          </ac:picMkLst>
        </pc:picChg>
        <pc:picChg chg="add del mod">
          <ac:chgData name="Simon Wild" userId="e6b62a7b-7c04-4c1c-9073-1f0de30ac21f" providerId="ADAL" clId="{5ED47905-D5D3-4B58-8C87-3D1330AAD4B9}" dt="2019-10-19T15:07:06.127" v="3305" actId="478"/>
          <ac:picMkLst>
            <pc:docMk/>
            <pc:sldMk cId="3434569637" sldId="257"/>
            <ac:picMk id="138" creationId="{BC9A85A7-12BC-4ED7-B16A-975AD15CBC65}"/>
          </ac:picMkLst>
        </pc:picChg>
        <pc:picChg chg="add del mod">
          <ac:chgData name="Simon Wild" userId="e6b62a7b-7c04-4c1c-9073-1f0de30ac21f" providerId="ADAL" clId="{5ED47905-D5D3-4B58-8C87-3D1330AAD4B9}" dt="2019-10-11T13:04:19.668" v="298" actId="478"/>
          <ac:picMkLst>
            <pc:docMk/>
            <pc:sldMk cId="3434569637" sldId="257"/>
            <ac:picMk id="1026" creationId="{36706532-37B6-481A-B914-A7FD389A1223}"/>
          </ac:picMkLst>
        </pc:picChg>
        <pc:picChg chg="add del mod">
          <ac:chgData name="Simon Wild" userId="e6b62a7b-7c04-4c1c-9073-1f0de30ac21f" providerId="ADAL" clId="{5ED47905-D5D3-4B58-8C87-3D1330AAD4B9}" dt="2019-10-12T08:53:27.923" v="1770" actId="478"/>
          <ac:picMkLst>
            <pc:docMk/>
            <pc:sldMk cId="3434569637" sldId="257"/>
            <ac:picMk id="1026" creationId="{A4BE1866-2BA8-4989-8571-E12181860BC1}"/>
          </ac:picMkLst>
        </pc:picChg>
        <pc:picChg chg="add mod">
          <ac:chgData name="Simon Wild" userId="e6b62a7b-7c04-4c1c-9073-1f0de30ac21f" providerId="ADAL" clId="{5ED47905-D5D3-4B58-8C87-3D1330AAD4B9}" dt="2019-10-11T13:05:11.953" v="306" actId="14100"/>
          <ac:picMkLst>
            <pc:docMk/>
            <pc:sldMk cId="3434569637" sldId="257"/>
            <ac:picMk id="1028" creationId="{461A0991-126A-4D3A-9616-6ED2DB7C1C1A}"/>
          </ac:picMkLst>
        </pc:picChg>
        <pc:picChg chg="add mod">
          <ac:chgData name="Simon Wild" userId="e6b62a7b-7c04-4c1c-9073-1f0de30ac21f" providerId="ADAL" clId="{5ED47905-D5D3-4B58-8C87-3D1330AAD4B9}" dt="2019-10-19T15:15:08.261" v="3537" actId="1037"/>
          <ac:picMkLst>
            <pc:docMk/>
            <pc:sldMk cId="3434569637" sldId="257"/>
            <ac:picMk id="1030" creationId="{2AAE6EC0-DC48-49AF-B38E-0A839140BAE6}"/>
          </ac:picMkLst>
        </pc:picChg>
      </pc:sldChg>
      <pc:sldChg chg="addSp delSp modSp add">
        <pc:chgData name="Simon Wild" userId="e6b62a7b-7c04-4c1c-9073-1f0de30ac21f" providerId="ADAL" clId="{5ED47905-D5D3-4B58-8C87-3D1330AAD4B9}" dt="2019-10-11T12:59:38.253" v="177" actId="1076"/>
        <pc:sldMkLst>
          <pc:docMk/>
          <pc:sldMk cId="1875687383" sldId="258"/>
        </pc:sldMkLst>
        <pc:spChg chg="del">
          <ac:chgData name="Simon Wild" userId="e6b62a7b-7c04-4c1c-9073-1f0de30ac21f" providerId="ADAL" clId="{5ED47905-D5D3-4B58-8C87-3D1330AAD4B9}" dt="2019-10-11T12:57:58.800" v="151" actId="478"/>
          <ac:spMkLst>
            <pc:docMk/>
            <pc:sldMk cId="1875687383" sldId="258"/>
            <ac:spMk id="2" creationId="{1463F8DD-3EDC-4B37-8428-AE2609F1A08D}"/>
          </ac:spMkLst>
        </pc:spChg>
        <pc:spChg chg="del">
          <ac:chgData name="Simon Wild" userId="e6b62a7b-7c04-4c1c-9073-1f0de30ac21f" providerId="ADAL" clId="{5ED47905-D5D3-4B58-8C87-3D1330AAD4B9}" dt="2019-10-11T12:58:09.091" v="155" actId="478"/>
          <ac:spMkLst>
            <pc:docMk/>
            <pc:sldMk cId="1875687383" sldId="258"/>
            <ac:spMk id="3" creationId="{269DF1B4-643D-427C-B236-950D9C5B870E}"/>
          </ac:spMkLst>
        </pc:spChg>
        <pc:spChg chg="add del">
          <ac:chgData name="Simon Wild" userId="e6b62a7b-7c04-4c1c-9073-1f0de30ac21f" providerId="ADAL" clId="{5ED47905-D5D3-4B58-8C87-3D1330AAD4B9}" dt="2019-10-11T12:58:12.694" v="156" actId="478"/>
          <ac:spMkLst>
            <pc:docMk/>
            <pc:sldMk cId="1875687383" sldId="258"/>
            <ac:spMk id="8" creationId="{300A2814-15D1-4E68-8E89-4EDD835AA296}"/>
          </ac:spMkLst>
        </pc:spChg>
        <pc:spChg chg="mod topLvl">
          <ac:chgData name="Simon Wild" userId="e6b62a7b-7c04-4c1c-9073-1f0de30ac21f" providerId="ADAL" clId="{5ED47905-D5D3-4B58-8C87-3D1330AAD4B9}" dt="2019-10-11T12:58:38.357" v="166" actId="165"/>
          <ac:spMkLst>
            <pc:docMk/>
            <pc:sldMk cId="1875687383" sldId="258"/>
            <ac:spMk id="14" creationId="{35CB935F-8BC5-40F2-BA83-2DC0C725BFD6}"/>
          </ac:spMkLst>
        </pc:spChg>
        <pc:spChg chg="mod topLvl">
          <ac:chgData name="Simon Wild" userId="e6b62a7b-7c04-4c1c-9073-1f0de30ac21f" providerId="ADAL" clId="{5ED47905-D5D3-4B58-8C87-3D1330AAD4B9}" dt="2019-10-11T12:58:38.357" v="166" actId="165"/>
          <ac:spMkLst>
            <pc:docMk/>
            <pc:sldMk cId="1875687383" sldId="258"/>
            <ac:spMk id="15" creationId="{6990E512-5253-4D54-9DD5-D106647D1E47}"/>
          </ac:spMkLst>
        </pc:spChg>
        <pc:spChg chg="mod topLvl">
          <ac:chgData name="Simon Wild" userId="e6b62a7b-7c04-4c1c-9073-1f0de30ac21f" providerId="ADAL" clId="{5ED47905-D5D3-4B58-8C87-3D1330AAD4B9}" dt="2019-10-11T12:58:38.357" v="166" actId="165"/>
          <ac:spMkLst>
            <pc:docMk/>
            <pc:sldMk cId="1875687383" sldId="258"/>
            <ac:spMk id="16" creationId="{699AB6F7-77E2-46C7-A254-EAEE2DCED56E}"/>
          </ac:spMkLst>
        </pc:spChg>
        <pc:spChg chg="mod topLvl">
          <ac:chgData name="Simon Wild" userId="e6b62a7b-7c04-4c1c-9073-1f0de30ac21f" providerId="ADAL" clId="{5ED47905-D5D3-4B58-8C87-3D1330AAD4B9}" dt="2019-10-11T12:58:38.357" v="166" actId="165"/>
          <ac:spMkLst>
            <pc:docMk/>
            <pc:sldMk cId="1875687383" sldId="258"/>
            <ac:spMk id="17" creationId="{BCEB019A-0B2D-499D-9A35-85E9ECD5110D}"/>
          </ac:spMkLst>
        </pc:spChg>
        <pc:spChg chg="mod topLvl">
          <ac:chgData name="Simon Wild" userId="e6b62a7b-7c04-4c1c-9073-1f0de30ac21f" providerId="ADAL" clId="{5ED47905-D5D3-4B58-8C87-3D1330AAD4B9}" dt="2019-10-11T12:58:38.357" v="166" actId="165"/>
          <ac:spMkLst>
            <pc:docMk/>
            <pc:sldMk cId="1875687383" sldId="258"/>
            <ac:spMk id="18" creationId="{DEF534AC-8630-4CF0-83E7-9C988EDAD44E}"/>
          </ac:spMkLst>
        </pc:spChg>
        <pc:spChg chg="mod topLvl">
          <ac:chgData name="Simon Wild" userId="e6b62a7b-7c04-4c1c-9073-1f0de30ac21f" providerId="ADAL" clId="{5ED47905-D5D3-4B58-8C87-3D1330AAD4B9}" dt="2019-10-11T12:58:38.357" v="166" actId="165"/>
          <ac:spMkLst>
            <pc:docMk/>
            <pc:sldMk cId="1875687383" sldId="258"/>
            <ac:spMk id="19" creationId="{0AAA3A7E-C1E0-415E-BAF0-6B232DA3E394}"/>
          </ac:spMkLst>
        </pc:spChg>
        <pc:spChg chg="mod topLvl">
          <ac:chgData name="Simon Wild" userId="e6b62a7b-7c04-4c1c-9073-1f0de30ac21f" providerId="ADAL" clId="{5ED47905-D5D3-4B58-8C87-3D1330AAD4B9}" dt="2019-10-11T12:58:38.357" v="166" actId="165"/>
          <ac:spMkLst>
            <pc:docMk/>
            <pc:sldMk cId="1875687383" sldId="258"/>
            <ac:spMk id="20" creationId="{DD013B17-120E-49DE-B901-51869EB20944}"/>
          </ac:spMkLst>
        </pc:spChg>
        <pc:spChg chg="mod topLvl">
          <ac:chgData name="Simon Wild" userId="e6b62a7b-7c04-4c1c-9073-1f0de30ac21f" providerId="ADAL" clId="{5ED47905-D5D3-4B58-8C87-3D1330AAD4B9}" dt="2019-10-11T12:58:38.357" v="166" actId="165"/>
          <ac:spMkLst>
            <pc:docMk/>
            <pc:sldMk cId="1875687383" sldId="258"/>
            <ac:spMk id="21" creationId="{27384367-9595-4789-8726-0A48606AAE5D}"/>
          </ac:spMkLst>
        </pc:spChg>
        <pc:spChg chg="mod topLvl">
          <ac:chgData name="Simon Wild" userId="e6b62a7b-7c04-4c1c-9073-1f0de30ac21f" providerId="ADAL" clId="{5ED47905-D5D3-4B58-8C87-3D1330AAD4B9}" dt="2019-10-11T12:58:54.602" v="171" actId="1036"/>
          <ac:spMkLst>
            <pc:docMk/>
            <pc:sldMk cId="1875687383" sldId="258"/>
            <ac:spMk id="23" creationId="{BCF11930-97D4-43A7-BD2D-CF5989DDE0A4}"/>
          </ac:spMkLst>
        </pc:spChg>
        <pc:spChg chg="mod">
          <ac:chgData name="Simon Wild" userId="e6b62a7b-7c04-4c1c-9073-1f0de30ac21f" providerId="ADAL" clId="{5ED47905-D5D3-4B58-8C87-3D1330AAD4B9}" dt="2019-10-11T12:58:45.954" v="169" actId="20577"/>
          <ac:spMkLst>
            <pc:docMk/>
            <pc:sldMk cId="1875687383" sldId="258"/>
            <ac:spMk id="39" creationId="{3B6904D3-47BE-4A38-AD3C-8E73E14544FE}"/>
          </ac:spMkLst>
        </pc:spChg>
        <pc:spChg chg="mod">
          <ac:chgData name="Simon Wild" userId="e6b62a7b-7c04-4c1c-9073-1f0de30ac21f" providerId="ADAL" clId="{5ED47905-D5D3-4B58-8C87-3D1330AAD4B9}" dt="2019-10-11T12:58:15.524" v="158" actId="20577"/>
          <ac:spMkLst>
            <pc:docMk/>
            <pc:sldMk cId="1875687383" sldId="258"/>
            <ac:spMk id="56" creationId="{31539D23-6D67-4D8E-BA69-1E780857A772}"/>
          </ac:spMkLst>
        </pc:spChg>
        <pc:spChg chg="mod">
          <ac:chgData name="Simon Wild" userId="e6b62a7b-7c04-4c1c-9073-1f0de30ac21f" providerId="ADAL" clId="{5ED47905-D5D3-4B58-8C87-3D1330AAD4B9}" dt="2019-10-11T12:58:21.252" v="160" actId="20577"/>
          <ac:spMkLst>
            <pc:docMk/>
            <pc:sldMk cId="1875687383" sldId="258"/>
            <ac:spMk id="74" creationId="{BB2D1FDD-F89D-4BC4-AD54-4FA5BD869E98}"/>
          </ac:spMkLst>
        </pc:spChg>
        <pc:spChg chg="mod">
          <ac:chgData name="Simon Wild" userId="e6b62a7b-7c04-4c1c-9073-1f0de30ac21f" providerId="ADAL" clId="{5ED47905-D5D3-4B58-8C87-3D1330AAD4B9}" dt="2019-10-11T12:58:23.345" v="162" actId="20577"/>
          <ac:spMkLst>
            <pc:docMk/>
            <pc:sldMk cId="1875687383" sldId="258"/>
            <ac:spMk id="111" creationId="{73059CBA-F843-4F45-9423-14206C779260}"/>
          </ac:spMkLst>
        </pc:spChg>
        <pc:grpChg chg="add del mod">
          <ac:chgData name="Simon Wild" userId="e6b62a7b-7c04-4c1c-9073-1f0de30ac21f" providerId="ADAL" clId="{5ED47905-D5D3-4B58-8C87-3D1330AAD4B9}" dt="2019-10-11T12:58:31.381" v="165" actId="165"/>
          <ac:grpSpMkLst>
            <pc:docMk/>
            <pc:sldMk cId="1875687383" sldId="258"/>
            <ac:grpSpMk id="9" creationId="{4D78C68E-A934-4C9C-BDDB-05ACC2756615}"/>
          </ac:grpSpMkLst>
        </pc:grpChg>
        <pc:grpChg chg="del mod topLvl">
          <ac:chgData name="Simon Wild" userId="e6b62a7b-7c04-4c1c-9073-1f0de30ac21f" providerId="ADAL" clId="{5ED47905-D5D3-4B58-8C87-3D1330AAD4B9}" dt="2019-10-11T12:58:38.357" v="166" actId="165"/>
          <ac:grpSpMkLst>
            <pc:docMk/>
            <pc:sldMk cId="1875687383" sldId="258"/>
            <ac:grpSpMk id="10" creationId="{1F03E0FE-26DF-4961-ACE8-FC5FA31B23DC}"/>
          </ac:grpSpMkLst>
        </pc:grpChg>
        <pc:grpChg chg="mod topLvl">
          <ac:chgData name="Simon Wild" userId="e6b62a7b-7c04-4c1c-9073-1f0de30ac21f" providerId="ADAL" clId="{5ED47905-D5D3-4B58-8C87-3D1330AAD4B9}" dt="2019-10-11T12:58:31.381" v="165" actId="165"/>
          <ac:grpSpMkLst>
            <pc:docMk/>
            <pc:sldMk cId="1875687383" sldId="258"/>
            <ac:grpSpMk id="11" creationId="{7176AFD4-536A-47B2-98DA-802B22D4309F}"/>
          </ac:grpSpMkLst>
        </pc:grpChg>
        <pc:grpChg chg="mod topLvl">
          <ac:chgData name="Simon Wild" userId="e6b62a7b-7c04-4c1c-9073-1f0de30ac21f" providerId="ADAL" clId="{5ED47905-D5D3-4B58-8C87-3D1330AAD4B9}" dt="2019-10-11T12:58:38.357" v="166" actId="165"/>
          <ac:grpSpMkLst>
            <pc:docMk/>
            <pc:sldMk cId="1875687383" sldId="258"/>
            <ac:grpSpMk id="22" creationId="{37637F66-F0D8-413B-984E-46A178C3107D}"/>
          </ac:grpSpMkLst>
        </pc:grpChg>
        <pc:grpChg chg="mod topLvl">
          <ac:chgData name="Simon Wild" userId="e6b62a7b-7c04-4c1c-9073-1f0de30ac21f" providerId="ADAL" clId="{5ED47905-D5D3-4B58-8C87-3D1330AAD4B9}" dt="2019-10-11T12:58:38.357" v="166" actId="165"/>
          <ac:grpSpMkLst>
            <pc:docMk/>
            <pc:sldMk cId="1875687383" sldId="258"/>
            <ac:grpSpMk id="24" creationId="{75E37635-D3CE-4852-A4E4-929F2EAECBFD}"/>
          </ac:grpSpMkLst>
        </pc:grpChg>
        <pc:grpChg chg="mod topLvl">
          <ac:chgData name="Simon Wild" userId="e6b62a7b-7c04-4c1c-9073-1f0de30ac21f" providerId="ADAL" clId="{5ED47905-D5D3-4B58-8C87-3D1330AAD4B9}" dt="2019-10-11T12:58:38.357" v="166" actId="165"/>
          <ac:grpSpMkLst>
            <pc:docMk/>
            <pc:sldMk cId="1875687383" sldId="258"/>
            <ac:grpSpMk id="26" creationId="{FF5BA24D-00EB-4BBA-A2BA-1D87C26FC7A8}"/>
          </ac:grpSpMkLst>
        </pc:grpChg>
        <pc:grpChg chg="add del mod">
          <ac:chgData name="Simon Wild" userId="e6b62a7b-7c04-4c1c-9073-1f0de30ac21f" providerId="ADAL" clId="{5ED47905-D5D3-4B58-8C87-3D1330AAD4B9}" dt="2019-10-11T12:59:19.993" v="175" actId="1076"/>
          <ac:grpSpMkLst>
            <pc:docMk/>
            <pc:sldMk cId="1875687383" sldId="258"/>
            <ac:grpSpMk id="41" creationId="{8A4595DD-ED53-4D00-B640-B7B7D5464752}"/>
          </ac:grpSpMkLst>
        </pc:grpChg>
        <pc:grpChg chg="add del mod">
          <ac:chgData name="Simon Wild" userId="e6b62a7b-7c04-4c1c-9073-1f0de30ac21f" providerId="ADAL" clId="{5ED47905-D5D3-4B58-8C87-3D1330AAD4B9}" dt="2019-10-11T12:59:29.990" v="176" actId="1076"/>
          <ac:grpSpMkLst>
            <pc:docMk/>
            <pc:sldMk cId="1875687383" sldId="258"/>
            <ac:grpSpMk id="58" creationId="{1C380375-BDD7-4C00-A222-5F5B0D6B1832}"/>
          </ac:grpSpMkLst>
        </pc:grpChg>
        <pc:grpChg chg="add del mod">
          <ac:chgData name="Simon Wild" userId="e6b62a7b-7c04-4c1c-9073-1f0de30ac21f" providerId="ADAL" clId="{5ED47905-D5D3-4B58-8C87-3D1330AAD4B9}" dt="2019-10-11T12:59:38.253" v="177" actId="1076"/>
          <ac:grpSpMkLst>
            <pc:docMk/>
            <pc:sldMk cId="1875687383" sldId="258"/>
            <ac:grpSpMk id="76" creationId="{9571F7E3-A3C2-4DCA-BD02-BCA7DD3458A6}"/>
          </ac:grpSpMkLst>
        </pc:grpChg>
        <pc:grpChg chg="add del mod">
          <ac:chgData name="Simon Wild" userId="e6b62a7b-7c04-4c1c-9073-1f0de30ac21f" providerId="ADAL" clId="{5ED47905-D5D3-4B58-8C87-3D1330AAD4B9}" dt="2019-10-11T12:59:38.253" v="177" actId="1076"/>
          <ac:grpSpMkLst>
            <pc:docMk/>
            <pc:sldMk cId="1875687383" sldId="258"/>
            <ac:grpSpMk id="113" creationId="{06F03FE3-69BA-4CE0-9509-C828495F8BCC}"/>
          </ac:grpSpMkLst>
        </pc:grpChg>
        <pc:grpChg chg="add del mod">
          <ac:chgData name="Simon Wild" userId="e6b62a7b-7c04-4c1c-9073-1f0de30ac21f" providerId="ADAL" clId="{5ED47905-D5D3-4B58-8C87-3D1330AAD4B9}" dt="2019-10-11T12:59:38.253" v="177" actId="1076"/>
          <ac:grpSpMkLst>
            <pc:docMk/>
            <pc:sldMk cId="1875687383" sldId="258"/>
            <ac:grpSpMk id="116" creationId="{4563C04A-C91B-4C57-81EA-30D1B0C1F831}"/>
          </ac:grpSpMkLst>
        </pc:grpChg>
        <pc:grpChg chg="add del mod">
          <ac:chgData name="Simon Wild" userId="e6b62a7b-7c04-4c1c-9073-1f0de30ac21f" providerId="ADAL" clId="{5ED47905-D5D3-4B58-8C87-3D1330AAD4B9}" dt="2019-10-11T12:59:38.253" v="177" actId="1076"/>
          <ac:grpSpMkLst>
            <pc:docMk/>
            <pc:sldMk cId="1875687383" sldId="258"/>
            <ac:grpSpMk id="119" creationId="{C1925788-CF80-480A-90E3-539F06CE1668}"/>
          </ac:grpSpMkLst>
        </pc:grpChg>
        <pc:cxnChg chg="mod topLvl">
          <ac:chgData name="Simon Wild" userId="e6b62a7b-7c04-4c1c-9073-1f0de30ac21f" providerId="ADAL" clId="{5ED47905-D5D3-4B58-8C87-3D1330AAD4B9}" dt="2019-10-11T12:58:38.357" v="166" actId="165"/>
          <ac:cxnSpMkLst>
            <pc:docMk/>
            <pc:sldMk cId="1875687383" sldId="258"/>
            <ac:cxnSpMk id="25" creationId="{C8143A08-5194-4C98-9353-F3BD6EC43BA6}"/>
          </ac:cxnSpMkLst>
        </pc:cxnChg>
      </pc:sldChg>
      <pc:sldChg chg="addSp delSp modSp add ord">
        <pc:chgData name="Simon Wild" userId="e6b62a7b-7c04-4c1c-9073-1f0de30ac21f" providerId="ADAL" clId="{5ED47905-D5D3-4B58-8C87-3D1330AAD4B9}" dt="2019-10-19T15:12:38.046" v="3499" actId="732"/>
        <pc:sldMkLst>
          <pc:docMk/>
          <pc:sldMk cId="83654707" sldId="259"/>
        </pc:sldMkLst>
        <pc:spChg chg="del">
          <ac:chgData name="Simon Wild" userId="e6b62a7b-7c04-4c1c-9073-1f0de30ac21f" providerId="ADAL" clId="{5ED47905-D5D3-4B58-8C87-3D1330AAD4B9}" dt="2019-10-11T13:08:25.331" v="357" actId="478"/>
          <ac:spMkLst>
            <pc:docMk/>
            <pc:sldMk cId="83654707" sldId="259"/>
            <ac:spMk id="2" creationId="{F8654ED6-569F-4207-966B-80BFCC9121A7}"/>
          </ac:spMkLst>
        </pc:spChg>
        <pc:spChg chg="mod">
          <ac:chgData name="Simon Wild" userId="e6b62a7b-7c04-4c1c-9073-1f0de30ac21f" providerId="ADAL" clId="{5ED47905-D5D3-4B58-8C87-3D1330AAD4B9}" dt="2019-10-11T13:08:32.578" v="366" actId="20577"/>
          <ac:spMkLst>
            <pc:docMk/>
            <pc:sldMk cId="83654707" sldId="259"/>
            <ac:spMk id="3" creationId="{CC910F57-32B4-4287-9211-EE9F7D563B36}"/>
          </ac:spMkLst>
        </pc:spChg>
        <pc:spChg chg="del">
          <ac:chgData name="Simon Wild" userId="e6b62a7b-7c04-4c1c-9073-1f0de30ac21f" providerId="ADAL" clId="{5ED47905-D5D3-4B58-8C87-3D1330AAD4B9}" dt="2019-10-11T13:08:41.326" v="367" actId="478"/>
          <ac:spMkLst>
            <pc:docMk/>
            <pc:sldMk cId="83654707" sldId="259"/>
            <ac:spMk id="7" creationId="{0D368706-9BE7-4A5C-82C8-17B26486312D}"/>
          </ac:spMkLst>
        </pc:spChg>
        <pc:spChg chg="add mod">
          <ac:chgData name="Simon Wild" userId="e6b62a7b-7c04-4c1c-9073-1f0de30ac21f" providerId="ADAL" clId="{5ED47905-D5D3-4B58-8C87-3D1330AAD4B9}" dt="2019-10-19T13:39:15.050" v="2762" actId="207"/>
          <ac:spMkLst>
            <pc:docMk/>
            <pc:sldMk cId="83654707" sldId="259"/>
            <ac:spMk id="8" creationId="{46D817F1-6AE6-4FA8-8C23-16ED43B331BA}"/>
          </ac:spMkLst>
        </pc:spChg>
        <pc:spChg chg="add del ord">
          <ac:chgData name="Simon Wild" userId="e6b62a7b-7c04-4c1c-9073-1f0de30ac21f" providerId="ADAL" clId="{5ED47905-D5D3-4B58-8C87-3D1330AAD4B9}" dt="2019-10-11T13:10:24.101" v="372" actId="478"/>
          <ac:spMkLst>
            <pc:docMk/>
            <pc:sldMk cId="83654707" sldId="259"/>
            <ac:spMk id="10" creationId="{960328A5-DA5F-416C-841D-7DE84920E477}"/>
          </ac:spMkLst>
        </pc:spChg>
        <pc:spChg chg="add del ord">
          <ac:chgData name="Simon Wild" userId="e6b62a7b-7c04-4c1c-9073-1f0de30ac21f" providerId="ADAL" clId="{5ED47905-D5D3-4B58-8C87-3D1330AAD4B9}" dt="2019-10-11T13:10:22.201" v="371" actId="478"/>
          <ac:spMkLst>
            <pc:docMk/>
            <pc:sldMk cId="83654707" sldId="259"/>
            <ac:spMk id="11" creationId="{9087C15C-142B-4810-8D76-2E0C23B92FE4}"/>
          </ac:spMkLst>
        </pc:spChg>
        <pc:spChg chg="add del mod">
          <ac:chgData name="Simon Wild" userId="e6b62a7b-7c04-4c1c-9073-1f0de30ac21f" providerId="ADAL" clId="{5ED47905-D5D3-4B58-8C87-3D1330AAD4B9}" dt="2019-10-19T13:18:44.161" v="2407" actId="478"/>
          <ac:spMkLst>
            <pc:docMk/>
            <pc:sldMk cId="83654707" sldId="259"/>
            <ac:spMk id="12" creationId="{CFCC7CEA-A9A4-47D3-8F08-90EE63674F9D}"/>
          </ac:spMkLst>
        </pc:spChg>
        <pc:spChg chg="add del mod">
          <ac:chgData name="Simon Wild" userId="e6b62a7b-7c04-4c1c-9073-1f0de30ac21f" providerId="ADAL" clId="{5ED47905-D5D3-4B58-8C87-3D1330AAD4B9}" dt="2019-10-19T13:34:54.364" v="2598" actId="478"/>
          <ac:spMkLst>
            <pc:docMk/>
            <pc:sldMk cId="83654707" sldId="259"/>
            <ac:spMk id="13" creationId="{08B356E7-6BCA-4162-958D-D10411544C28}"/>
          </ac:spMkLst>
        </pc:spChg>
        <pc:spChg chg="add del mod">
          <ac:chgData name="Simon Wild" userId="e6b62a7b-7c04-4c1c-9073-1f0de30ac21f" providerId="ADAL" clId="{5ED47905-D5D3-4B58-8C87-3D1330AAD4B9}" dt="2019-10-11T13:44:36.914" v="1364" actId="478"/>
          <ac:spMkLst>
            <pc:docMk/>
            <pc:sldMk cId="83654707" sldId="259"/>
            <ac:spMk id="14" creationId="{0AED22AA-780B-4DF4-B2F2-93D6B6E8479F}"/>
          </ac:spMkLst>
        </pc:spChg>
        <pc:spChg chg="add del mod">
          <ac:chgData name="Simon Wild" userId="e6b62a7b-7c04-4c1c-9073-1f0de30ac21f" providerId="ADAL" clId="{5ED47905-D5D3-4B58-8C87-3D1330AAD4B9}" dt="2019-10-11T13:21:36.846" v="429" actId="478"/>
          <ac:spMkLst>
            <pc:docMk/>
            <pc:sldMk cId="83654707" sldId="259"/>
            <ac:spMk id="16" creationId="{1D845C8A-BA81-4E42-8822-629A7B86A4E0}"/>
          </ac:spMkLst>
        </pc:spChg>
        <pc:spChg chg="add mod">
          <ac:chgData name="Simon Wild" userId="e6b62a7b-7c04-4c1c-9073-1f0de30ac21f" providerId="ADAL" clId="{5ED47905-D5D3-4B58-8C87-3D1330AAD4B9}" dt="2019-10-11T13:34:49.657" v="965" actId="13822"/>
          <ac:spMkLst>
            <pc:docMk/>
            <pc:sldMk cId="83654707" sldId="259"/>
            <ac:spMk id="18" creationId="{A0D716C4-EC6C-475D-9396-B9ED1600783C}"/>
          </ac:spMkLst>
        </pc:spChg>
        <pc:spChg chg="add mod">
          <ac:chgData name="Simon Wild" userId="e6b62a7b-7c04-4c1c-9073-1f0de30ac21f" providerId="ADAL" clId="{5ED47905-D5D3-4B58-8C87-3D1330AAD4B9}" dt="2019-10-19T13:25:53.965" v="2446" actId="1076"/>
          <ac:spMkLst>
            <pc:docMk/>
            <pc:sldMk cId="83654707" sldId="259"/>
            <ac:spMk id="19" creationId="{FA47108F-659B-44F0-89A0-D842E60CBBFA}"/>
          </ac:spMkLst>
        </pc:spChg>
        <pc:spChg chg="add del mod">
          <ac:chgData name="Simon Wild" userId="e6b62a7b-7c04-4c1c-9073-1f0de30ac21f" providerId="ADAL" clId="{5ED47905-D5D3-4B58-8C87-3D1330AAD4B9}" dt="2019-10-11T13:30:33.182" v="628" actId="478"/>
          <ac:spMkLst>
            <pc:docMk/>
            <pc:sldMk cId="83654707" sldId="259"/>
            <ac:spMk id="20" creationId="{D0184A27-E529-4CD3-B68D-0CC3F69EC37D}"/>
          </ac:spMkLst>
        </pc:spChg>
        <pc:spChg chg="add del mod">
          <ac:chgData name="Simon Wild" userId="e6b62a7b-7c04-4c1c-9073-1f0de30ac21f" providerId="ADAL" clId="{5ED47905-D5D3-4B58-8C87-3D1330AAD4B9}" dt="2019-10-11T13:30:33.182" v="628" actId="478"/>
          <ac:spMkLst>
            <pc:docMk/>
            <pc:sldMk cId="83654707" sldId="259"/>
            <ac:spMk id="21" creationId="{0EF90BBB-A094-47D7-9A10-1434F17CBBFE}"/>
          </ac:spMkLst>
        </pc:spChg>
        <pc:spChg chg="add mod">
          <ac:chgData name="Simon Wild" userId="e6b62a7b-7c04-4c1c-9073-1f0de30ac21f" providerId="ADAL" clId="{5ED47905-D5D3-4B58-8C87-3D1330AAD4B9}" dt="2019-10-11T13:34:49.657" v="965" actId="13822"/>
          <ac:spMkLst>
            <pc:docMk/>
            <pc:sldMk cId="83654707" sldId="259"/>
            <ac:spMk id="22" creationId="{3B849D59-BD04-42FB-93BE-0FF4BF3BEDCB}"/>
          </ac:spMkLst>
        </pc:spChg>
        <pc:spChg chg="mod">
          <ac:chgData name="Simon Wild" userId="e6b62a7b-7c04-4c1c-9073-1f0de30ac21f" providerId="ADAL" clId="{5ED47905-D5D3-4B58-8C87-3D1330AAD4B9}" dt="2019-10-11T13:34:43.873" v="964" actId="13822"/>
          <ac:spMkLst>
            <pc:docMk/>
            <pc:sldMk cId="83654707" sldId="259"/>
            <ac:spMk id="25" creationId="{BE563C65-19D1-4298-B1B3-E4C062616D0A}"/>
          </ac:spMkLst>
        </pc:spChg>
        <pc:spChg chg="mod">
          <ac:chgData name="Simon Wild" userId="e6b62a7b-7c04-4c1c-9073-1f0de30ac21f" providerId="ADAL" clId="{5ED47905-D5D3-4B58-8C87-3D1330AAD4B9}" dt="2019-10-11T13:34:43.873" v="964" actId="13822"/>
          <ac:spMkLst>
            <pc:docMk/>
            <pc:sldMk cId="83654707" sldId="259"/>
            <ac:spMk id="26" creationId="{E5BB8554-AA9D-46A7-A0CF-2C32CF709727}"/>
          </ac:spMkLst>
        </pc:spChg>
        <pc:spChg chg="add del">
          <ac:chgData name="Simon Wild" userId="e6b62a7b-7c04-4c1c-9073-1f0de30ac21f" providerId="ADAL" clId="{5ED47905-D5D3-4B58-8C87-3D1330AAD4B9}" dt="2019-10-11T13:34:37.507" v="963"/>
          <ac:spMkLst>
            <pc:docMk/>
            <pc:sldMk cId="83654707" sldId="259"/>
            <ac:spMk id="28" creationId="{D354DCF4-4BE1-417A-B44C-FF9FAE4C132F}"/>
          </ac:spMkLst>
        </pc:spChg>
        <pc:spChg chg="mod">
          <ac:chgData name="Simon Wild" userId="e6b62a7b-7c04-4c1c-9073-1f0de30ac21f" providerId="ADAL" clId="{5ED47905-D5D3-4B58-8C87-3D1330AAD4B9}" dt="2019-10-11T13:35:45.088" v="1032" actId="13822"/>
          <ac:spMkLst>
            <pc:docMk/>
            <pc:sldMk cId="83654707" sldId="259"/>
            <ac:spMk id="30" creationId="{61C6B73A-4A0E-44F5-9D42-4C358C594ED1}"/>
          </ac:spMkLst>
        </pc:spChg>
        <pc:spChg chg="mod">
          <ac:chgData name="Simon Wild" userId="e6b62a7b-7c04-4c1c-9073-1f0de30ac21f" providerId="ADAL" clId="{5ED47905-D5D3-4B58-8C87-3D1330AAD4B9}" dt="2019-10-11T13:35:45.088" v="1032" actId="13822"/>
          <ac:spMkLst>
            <pc:docMk/>
            <pc:sldMk cId="83654707" sldId="259"/>
            <ac:spMk id="31" creationId="{DFD070F0-EC22-4DEC-8477-0E1A0E7AF4EC}"/>
          </ac:spMkLst>
        </pc:spChg>
        <pc:spChg chg="add del mod">
          <ac:chgData name="Simon Wild" userId="e6b62a7b-7c04-4c1c-9073-1f0de30ac21f" providerId="ADAL" clId="{5ED47905-D5D3-4B58-8C87-3D1330AAD4B9}" dt="2019-10-19T13:39:31.354" v="2766" actId="164"/>
          <ac:spMkLst>
            <pc:docMk/>
            <pc:sldMk cId="83654707" sldId="259"/>
            <ac:spMk id="32" creationId="{D2CFCDDB-C7BD-4EB1-9B7A-07257C2DA624}"/>
          </ac:spMkLst>
        </pc:spChg>
        <pc:spChg chg="add mod">
          <ac:chgData name="Simon Wild" userId="e6b62a7b-7c04-4c1c-9073-1f0de30ac21f" providerId="ADAL" clId="{5ED47905-D5D3-4B58-8C87-3D1330AAD4B9}" dt="2019-10-19T13:39:31.354" v="2766" actId="164"/>
          <ac:spMkLst>
            <pc:docMk/>
            <pc:sldMk cId="83654707" sldId="259"/>
            <ac:spMk id="33" creationId="{AE03B202-08FA-40EF-AB5C-C750B4FAEB8A}"/>
          </ac:spMkLst>
        </pc:spChg>
        <pc:spChg chg="mod">
          <ac:chgData name="Simon Wild" userId="e6b62a7b-7c04-4c1c-9073-1f0de30ac21f" providerId="ADAL" clId="{5ED47905-D5D3-4B58-8C87-3D1330AAD4B9}" dt="2019-10-11T13:36:57.409" v="1161" actId="313"/>
          <ac:spMkLst>
            <pc:docMk/>
            <pc:sldMk cId="83654707" sldId="259"/>
            <ac:spMk id="33" creationId="{FDD1FADF-631C-4BCE-89B7-C00F936D415E}"/>
          </ac:spMkLst>
        </pc:spChg>
        <pc:spChg chg="add del mod">
          <ac:chgData name="Simon Wild" userId="e6b62a7b-7c04-4c1c-9073-1f0de30ac21f" providerId="ADAL" clId="{5ED47905-D5D3-4B58-8C87-3D1330AAD4B9}" dt="2019-10-19T13:27:21.248" v="2454"/>
          <ac:spMkLst>
            <pc:docMk/>
            <pc:sldMk cId="83654707" sldId="259"/>
            <ac:spMk id="34" creationId="{6C8D9536-014D-4E2A-9677-030EF9723E5D}"/>
          </ac:spMkLst>
        </pc:spChg>
        <pc:spChg chg="mod">
          <ac:chgData name="Simon Wild" userId="e6b62a7b-7c04-4c1c-9073-1f0de30ac21f" providerId="ADAL" clId="{5ED47905-D5D3-4B58-8C87-3D1330AAD4B9}" dt="2019-10-11T13:36:55.564" v="1160" actId="313"/>
          <ac:spMkLst>
            <pc:docMk/>
            <pc:sldMk cId="83654707" sldId="259"/>
            <ac:spMk id="34" creationId="{8496EF33-17A9-41F5-B009-3CFC801B2E54}"/>
          </ac:spMkLst>
        </pc:spChg>
        <pc:spChg chg="add del mod">
          <ac:chgData name="Simon Wild" userId="e6b62a7b-7c04-4c1c-9073-1f0de30ac21f" providerId="ADAL" clId="{5ED47905-D5D3-4B58-8C87-3D1330AAD4B9}" dt="2019-10-19T13:27:21.248" v="2454"/>
          <ac:spMkLst>
            <pc:docMk/>
            <pc:sldMk cId="83654707" sldId="259"/>
            <ac:spMk id="35" creationId="{F2B9882A-E2AE-4CA8-B04E-9DB857E5B876}"/>
          </ac:spMkLst>
        </pc:spChg>
        <pc:spChg chg="add del mod">
          <ac:chgData name="Simon Wild" userId="e6b62a7b-7c04-4c1c-9073-1f0de30ac21f" providerId="ADAL" clId="{5ED47905-D5D3-4B58-8C87-3D1330AAD4B9}" dt="2019-10-19T13:27:21.248" v="2454"/>
          <ac:spMkLst>
            <pc:docMk/>
            <pc:sldMk cId="83654707" sldId="259"/>
            <ac:spMk id="36" creationId="{BDB3C206-7223-47D5-81D7-7459411D11DD}"/>
          </ac:spMkLst>
        </pc:spChg>
        <pc:spChg chg="mod">
          <ac:chgData name="Simon Wild" userId="e6b62a7b-7c04-4c1c-9073-1f0de30ac21f" providerId="ADAL" clId="{5ED47905-D5D3-4B58-8C87-3D1330AAD4B9}" dt="2019-10-11T13:38:47.036" v="1180" actId="20577"/>
          <ac:spMkLst>
            <pc:docMk/>
            <pc:sldMk cId="83654707" sldId="259"/>
            <ac:spMk id="36" creationId="{D5454C72-9F74-413D-B3C8-0F540E5B2497}"/>
          </ac:spMkLst>
        </pc:spChg>
        <pc:spChg chg="mod">
          <ac:chgData name="Simon Wild" userId="e6b62a7b-7c04-4c1c-9073-1f0de30ac21f" providerId="ADAL" clId="{5ED47905-D5D3-4B58-8C87-3D1330AAD4B9}" dt="2019-10-11T13:40:13.254" v="1208" actId="313"/>
          <ac:spMkLst>
            <pc:docMk/>
            <pc:sldMk cId="83654707" sldId="259"/>
            <ac:spMk id="37" creationId="{2A35297F-FF0D-43C6-92E7-055175FC07CC}"/>
          </ac:spMkLst>
        </pc:spChg>
        <pc:spChg chg="add del mod">
          <ac:chgData name="Simon Wild" userId="e6b62a7b-7c04-4c1c-9073-1f0de30ac21f" providerId="ADAL" clId="{5ED47905-D5D3-4B58-8C87-3D1330AAD4B9}" dt="2019-10-19T13:27:21.248" v="2454"/>
          <ac:spMkLst>
            <pc:docMk/>
            <pc:sldMk cId="83654707" sldId="259"/>
            <ac:spMk id="37" creationId="{6CE15C5E-3BA5-40E7-AFE1-CE093B41590D}"/>
          </ac:spMkLst>
        </pc:spChg>
        <pc:spChg chg="add del mod">
          <ac:chgData name="Simon Wild" userId="e6b62a7b-7c04-4c1c-9073-1f0de30ac21f" providerId="ADAL" clId="{5ED47905-D5D3-4B58-8C87-3D1330AAD4B9}" dt="2019-10-19T13:27:21.248" v="2454"/>
          <ac:spMkLst>
            <pc:docMk/>
            <pc:sldMk cId="83654707" sldId="259"/>
            <ac:spMk id="38" creationId="{460D632D-F5A9-4EC4-B63A-74834D1CD5C7}"/>
          </ac:spMkLst>
        </pc:spChg>
        <pc:spChg chg="add del mod">
          <ac:chgData name="Simon Wild" userId="e6b62a7b-7c04-4c1c-9073-1f0de30ac21f" providerId="ADAL" clId="{5ED47905-D5D3-4B58-8C87-3D1330AAD4B9}" dt="2019-10-19T13:27:21.248" v="2454"/>
          <ac:spMkLst>
            <pc:docMk/>
            <pc:sldMk cId="83654707" sldId="259"/>
            <ac:spMk id="39" creationId="{9096A3F9-A816-4FA7-8410-A6DB37F0552E}"/>
          </ac:spMkLst>
        </pc:spChg>
        <pc:spChg chg="mod">
          <ac:chgData name="Simon Wild" userId="e6b62a7b-7c04-4c1c-9073-1f0de30ac21f" providerId="ADAL" clId="{5ED47905-D5D3-4B58-8C87-3D1330AAD4B9}" dt="2019-10-11T13:40:53.813" v="1260" actId="313"/>
          <ac:spMkLst>
            <pc:docMk/>
            <pc:sldMk cId="83654707" sldId="259"/>
            <ac:spMk id="39" creationId="{D60AA744-E584-427C-A65B-8CC977D883D5}"/>
          </ac:spMkLst>
        </pc:spChg>
        <pc:spChg chg="add mod">
          <ac:chgData name="Simon Wild" userId="e6b62a7b-7c04-4c1c-9073-1f0de30ac21f" providerId="ADAL" clId="{5ED47905-D5D3-4B58-8C87-3D1330AAD4B9}" dt="2019-10-19T13:41:25.211" v="2826" actId="408"/>
          <ac:spMkLst>
            <pc:docMk/>
            <pc:sldMk cId="83654707" sldId="259"/>
            <ac:spMk id="40" creationId="{7B406016-5EE4-4EE1-97BD-EF4791FCC57A}"/>
          </ac:spMkLst>
        </pc:spChg>
        <pc:spChg chg="mod">
          <ac:chgData name="Simon Wild" userId="e6b62a7b-7c04-4c1c-9073-1f0de30ac21f" providerId="ADAL" clId="{5ED47905-D5D3-4B58-8C87-3D1330AAD4B9}" dt="2019-10-11T13:41:31.687" v="1359" actId="313"/>
          <ac:spMkLst>
            <pc:docMk/>
            <pc:sldMk cId="83654707" sldId="259"/>
            <ac:spMk id="40" creationId="{F9DAFE31-8F52-462E-AE7B-F1C0314C2BC1}"/>
          </ac:spMkLst>
        </pc:spChg>
        <pc:spChg chg="add mod">
          <ac:chgData name="Simon Wild" userId="e6b62a7b-7c04-4c1c-9073-1f0de30ac21f" providerId="ADAL" clId="{5ED47905-D5D3-4B58-8C87-3D1330AAD4B9}" dt="2019-10-19T13:41:25.211" v="2826" actId="408"/>
          <ac:spMkLst>
            <pc:docMk/>
            <pc:sldMk cId="83654707" sldId="259"/>
            <ac:spMk id="41" creationId="{24251296-8B86-4844-A6A8-2C218EF7A40B}"/>
          </ac:spMkLst>
        </pc:spChg>
        <pc:spChg chg="add mod">
          <ac:chgData name="Simon Wild" userId="e6b62a7b-7c04-4c1c-9073-1f0de30ac21f" providerId="ADAL" clId="{5ED47905-D5D3-4B58-8C87-3D1330AAD4B9}" dt="2019-10-19T13:41:25.211" v="2826" actId="408"/>
          <ac:spMkLst>
            <pc:docMk/>
            <pc:sldMk cId="83654707" sldId="259"/>
            <ac:spMk id="42" creationId="{3C920BC5-B635-44A2-BD6B-A0AB659B69E6}"/>
          </ac:spMkLst>
        </pc:spChg>
        <pc:spChg chg="add mod">
          <ac:chgData name="Simon Wild" userId="e6b62a7b-7c04-4c1c-9073-1f0de30ac21f" providerId="ADAL" clId="{5ED47905-D5D3-4B58-8C87-3D1330AAD4B9}" dt="2019-10-19T13:41:25.211" v="2826" actId="408"/>
          <ac:spMkLst>
            <pc:docMk/>
            <pc:sldMk cId="83654707" sldId="259"/>
            <ac:spMk id="43" creationId="{938A942F-76C6-40C7-B7F7-B74BAE5BFEBB}"/>
          </ac:spMkLst>
        </pc:spChg>
        <pc:spChg chg="add del mod">
          <ac:chgData name="Simon Wild" userId="e6b62a7b-7c04-4c1c-9073-1f0de30ac21f" providerId="ADAL" clId="{5ED47905-D5D3-4B58-8C87-3D1330AAD4B9}" dt="2019-10-19T13:41:25.211" v="2826" actId="408"/>
          <ac:spMkLst>
            <pc:docMk/>
            <pc:sldMk cId="83654707" sldId="259"/>
            <ac:spMk id="44" creationId="{B6DEF840-325C-4ABE-BE7C-B0F177EA67F5}"/>
          </ac:spMkLst>
        </pc:spChg>
        <pc:spChg chg="add mod">
          <ac:chgData name="Simon Wild" userId="e6b62a7b-7c04-4c1c-9073-1f0de30ac21f" providerId="ADAL" clId="{5ED47905-D5D3-4B58-8C87-3D1330AAD4B9}" dt="2019-10-19T13:41:25.211" v="2826" actId="408"/>
          <ac:spMkLst>
            <pc:docMk/>
            <pc:sldMk cId="83654707" sldId="259"/>
            <ac:spMk id="45" creationId="{DE66C22A-5098-475F-B62C-86E94706102A}"/>
          </ac:spMkLst>
        </pc:spChg>
        <pc:spChg chg="mod">
          <ac:chgData name="Simon Wild" userId="e6b62a7b-7c04-4c1c-9073-1f0de30ac21f" providerId="ADAL" clId="{5ED47905-D5D3-4B58-8C87-3D1330AAD4B9}" dt="2019-10-11T14:03:01.256" v="1675" actId="313"/>
          <ac:spMkLst>
            <pc:docMk/>
            <pc:sldMk cId="83654707" sldId="259"/>
            <ac:spMk id="58" creationId="{37CE39BA-28D6-4EFA-A002-82282549E805}"/>
          </ac:spMkLst>
        </pc:spChg>
        <pc:spChg chg="del topLvl">
          <ac:chgData name="Simon Wild" userId="e6b62a7b-7c04-4c1c-9073-1f0de30ac21f" providerId="ADAL" clId="{5ED47905-D5D3-4B58-8C87-3D1330AAD4B9}" dt="2019-10-19T13:14:11.313" v="2316" actId="478"/>
          <ac:spMkLst>
            <pc:docMk/>
            <pc:sldMk cId="83654707" sldId="259"/>
            <ac:spMk id="69" creationId="{406E5745-71B5-483A-8DF4-35907BBD6205}"/>
          </ac:spMkLst>
        </pc:spChg>
        <pc:spChg chg="del topLvl">
          <ac:chgData name="Simon Wild" userId="e6b62a7b-7c04-4c1c-9073-1f0de30ac21f" providerId="ADAL" clId="{5ED47905-D5D3-4B58-8C87-3D1330AAD4B9}" dt="2019-10-19T13:14:12.972" v="2317" actId="478"/>
          <ac:spMkLst>
            <pc:docMk/>
            <pc:sldMk cId="83654707" sldId="259"/>
            <ac:spMk id="70" creationId="{D8A628E8-1AE4-469F-A0A7-49D1253F81BD}"/>
          </ac:spMkLst>
        </pc:spChg>
        <pc:spChg chg="mod">
          <ac:chgData name="Simon Wild" userId="e6b62a7b-7c04-4c1c-9073-1f0de30ac21f" providerId="ADAL" clId="{5ED47905-D5D3-4B58-8C87-3D1330AAD4B9}" dt="2019-10-19T13:24:48.161" v="2430" actId="20577"/>
          <ac:spMkLst>
            <pc:docMk/>
            <pc:sldMk cId="83654707" sldId="259"/>
            <ac:spMk id="72" creationId="{64F64198-9D08-470A-9F66-E5E49A8627CE}"/>
          </ac:spMkLst>
        </pc:spChg>
        <pc:spChg chg="mod">
          <ac:chgData name="Simon Wild" userId="e6b62a7b-7c04-4c1c-9073-1f0de30ac21f" providerId="ADAL" clId="{5ED47905-D5D3-4B58-8C87-3D1330AAD4B9}" dt="2019-10-19T13:25:41.677" v="2443" actId="404"/>
          <ac:spMkLst>
            <pc:docMk/>
            <pc:sldMk cId="83654707" sldId="259"/>
            <ac:spMk id="73" creationId="{9479D96C-4EA5-47D5-A121-4272D7051E8A}"/>
          </ac:spMkLst>
        </pc:spChg>
        <pc:spChg chg="mod">
          <ac:chgData name="Simon Wild" userId="e6b62a7b-7c04-4c1c-9073-1f0de30ac21f" providerId="ADAL" clId="{5ED47905-D5D3-4B58-8C87-3D1330AAD4B9}" dt="2019-10-19T13:24:56.391" v="2432" actId="2711"/>
          <ac:spMkLst>
            <pc:docMk/>
            <pc:sldMk cId="83654707" sldId="259"/>
            <ac:spMk id="75" creationId="{115C78B6-1F64-4756-8987-EDB037E5C1A7}"/>
          </ac:spMkLst>
        </pc:spChg>
        <pc:spChg chg="mod">
          <ac:chgData name="Simon Wild" userId="e6b62a7b-7c04-4c1c-9073-1f0de30ac21f" providerId="ADAL" clId="{5ED47905-D5D3-4B58-8C87-3D1330AAD4B9}" dt="2019-10-19T13:25:46.529" v="2445" actId="404"/>
          <ac:spMkLst>
            <pc:docMk/>
            <pc:sldMk cId="83654707" sldId="259"/>
            <ac:spMk id="76" creationId="{4F871CBC-DECA-4AB2-AA2D-DE90992D4B41}"/>
          </ac:spMkLst>
        </pc:spChg>
        <pc:spChg chg="mod">
          <ac:chgData name="Simon Wild" userId="e6b62a7b-7c04-4c1c-9073-1f0de30ac21f" providerId="ADAL" clId="{5ED47905-D5D3-4B58-8C87-3D1330AAD4B9}" dt="2019-10-19T13:38:46.373" v="2736" actId="20577"/>
          <ac:spMkLst>
            <pc:docMk/>
            <pc:sldMk cId="83654707" sldId="259"/>
            <ac:spMk id="78" creationId="{5A23EAC1-5FDF-4857-B856-30522D4294A7}"/>
          </ac:spMkLst>
        </pc:spChg>
        <pc:spChg chg="mod">
          <ac:chgData name="Simon Wild" userId="e6b62a7b-7c04-4c1c-9073-1f0de30ac21f" providerId="ADAL" clId="{5ED47905-D5D3-4B58-8C87-3D1330AAD4B9}" dt="2019-10-19T13:40:08.775" v="2773" actId="1076"/>
          <ac:spMkLst>
            <pc:docMk/>
            <pc:sldMk cId="83654707" sldId="259"/>
            <ac:spMk id="79" creationId="{78F5482A-9015-4127-92CA-D9DBC65CCC65}"/>
          </ac:spMkLst>
        </pc:spChg>
        <pc:spChg chg="mod">
          <ac:chgData name="Simon Wild" userId="e6b62a7b-7c04-4c1c-9073-1f0de30ac21f" providerId="ADAL" clId="{5ED47905-D5D3-4B58-8C87-3D1330AAD4B9}" dt="2019-10-19T13:24:52.699" v="2431" actId="2711"/>
          <ac:spMkLst>
            <pc:docMk/>
            <pc:sldMk cId="83654707" sldId="259"/>
            <ac:spMk id="81" creationId="{3FEF30BB-2BF6-4F9F-8BF2-CDF3ACD1B2A5}"/>
          </ac:spMkLst>
        </pc:spChg>
        <pc:spChg chg="mod">
          <ac:chgData name="Simon Wild" userId="e6b62a7b-7c04-4c1c-9073-1f0de30ac21f" providerId="ADAL" clId="{5ED47905-D5D3-4B58-8C87-3D1330AAD4B9}" dt="2019-10-19T13:25:39.141" v="2442" actId="404"/>
          <ac:spMkLst>
            <pc:docMk/>
            <pc:sldMk cId="83654707" sldId="259"/>
            <ac:spMk id="82" creationId="{CB2364E7-2A97-4F88-B63A-949B04C00326}"/>
          </ac:spMkLst>
        </pc:spChg>
        <pc:spChg chg="mod">
          <ac:chgData name="Simon Wild" userId="e6b62a7b-7c04-4c1c-9073-1f0de30ac21f" providerId="ADAL" clId="{5ED47905-D5D3-4B58-8C87-3D1330AAD4B9}" dt="2019-10-19T13:25:03.260" v="2434" actId="2711"/>
          <ac:spMkLst>
            <pc:docMk/>
            <pc:sldMk cId="83654707" sldId="259"/>
            <ac:spMk id="84" creationId="{097756DE-ABA2-4596-95E1-287223828A58}"/>
          </ac:spMkLst>
        </pc:spChg>
        <pc:spChg chg="mod">
          <ac:chgData name="Simon Wild" userId="e6b62a7b-7c04-4c1c-9073-1f0de30ac21f" providerId="ADAL" clId="{5ED47905-D5D3-4B58-8C87-3D1330AAD4B9}" dt="2019-10-19T13:25:36.178" v="2441" actId="404"/>
          <ac:spMkLst>
            <pc:docMk/>
            <pc:sldMk cId="83654707" sldId="259"/>
            <ac:spMk id="85" creationId="{2F75A4F7-8A07-43D8-B535-FD5E99FF3E15}"/>
          </ac:spMkLst>
        </pc:spChg>
        <pc:grpChg chg="add mod">
          <ac:chgData name="Simon Wild" userId="e6b62a7b-7c04-4c1c-9073-1f0de30ac21f" providerId="ADAL" clId="{5ED47905-D5D3-4B58-8C87-3D1330AAD4B9}" dt="2019-10-19T13:40:03.500" v="2772" actId="408"/>
          <ac:grpSpMkLst>
            <pc:docMk/>
            <pc:sldMk cId="83654707" sldId="259"/>
            <ac:grpSpMk id="2" creationId="{664AD46B-611B-4192-92CF-F6441B84D85C}"/>
          </ac:grpSpMkLst>
        </pc:grpChg>
        <pc:grpChg chg="add del mod">
          <ac:chgData name="Simon Wild" userId="e6b62a7b-7c04-4c1c-9073-1f0de30ac21f" providerId="ADAL" clId="{5ED47905-D5D3-4B58-8C87-3D1330AAD4B9}" dt="2019-10-11T13:42:40.884" v="1360" actId="478"/>
          <ac:grpSpMkLst>
            <pc:docMk/>
            <pc:sldMk cId="83654707" sldId="259"/>
            <ac:grpSpMk id="23" creationId="{C730BA37-2AA9-458C-BCEA-A0C3A3CBFBC8}"/>
          </ac:grpSpMkLst>
        </pc:grpChg>
        <pc:grpChg chg="add del mod">
          <ac:chgData name="Simon Wild" userId="e6b62a7b-7c04-4c1c-9073-1f0de30ac21f" providerId="ADAL" clId="{5ED47905-D5D3-4B58-8C87-3D1330AAD4B9}" dt="2019-10-11T13:42:40.884" v="1360" actId="478"/>
          <ac:grpSpMkLst>
            <pc:docMk/>
            <pc:sldMk cId="83654707" sldId="259"/>
            <ac:grpSpMk id="24" creationId="{CC038C36-E619-4BAB-BFF0-9949888A8850}"/>
          </ac:grpSpMkLst>
        </pc:grpChg>
        <pc:grpChg chg="add del mod">
          <ac:chgData name="Simon Wild" userId="e6b62a7b-7c04-4c1c-9073-1f0de30ac21f" providerId="ADAL" clId="{5ED47905-D5D3-4B58-8C87-3D1330AAD4B9}" dt="2019-10-11T13:42:40.884" v="1360" actId="478"/>
          <ac:grpSpMkLst>
            <pc:docMk/>
            <pc:sldMk cId="83654707" sldId="259"/>
            <ac:grpSpMk id="29" creationId="{D360FDB4-8CE2-48AF-88B2-D217558EBCBB}"/>
          </ac:grpSpMkLst>
        </pc:grpChg>
        <pc:grpChg chg="add del mod">
          <ac:chgData name="Simon Wild" userId="e6b62a7b-7c04-4c1c-9073-1f0de30ac21f" providerId="ADAL" clId="{5ED47905-D5D3-4B58-8C87-3D1330AAD4B9}" dt="2019-10-11T13:42:40.884" v="1360" actId="478"/>
          <ac:grpSpMkLst>
            <pc:docMk/>
            <pc:sldMk cId="83654707" sldId="259"/>
            <ac:grpSpMk id="32" creationId="{D133F02C-ECD2-4CF5-842B-188F92932284}"/>
          </ac:grpSpMkLst>
        </pc:grpChg>
        <pc:grpChg chg="add del">
          <ac:chgData name="Simon Wild" userId="e6b62a7b-7c04-4c1c-9073-1f0de30ac21f" providerId="ADAL" clId="{5ED47905-D5D3-4B58-8C87-3D1330AAD4B9}" dt="2019-10-12T09:37:44.537" v="1844"/>
          <ac:grpSpMkLst>
            <pc:docMk/>
            <pc:sldMk cId="83654707" sldId="259"/>
            <ac:grpSpMk id="32" creationId="{F5EB013D-F61B-4E63-A338-83CA9C1DBAFC}"/>
          </ac:grpSpMkLst>
        </pc:grpChg>
        <pc:grpChg chg="add del mod">
          <ac:chgData name="Simon Wild" userId="e6b62a7b-7c04-4c1c-9073-1f0de30ac21f" providerId="ADAL" clId="{5ED47905-D5D3-4B58-8C87-3D1330AAD4B9}" dt="2019-10-11T13:42:40.884" v="1360" actId="478"/>
          <ac:grpSpMkLst>
            <pc:docMk/>
            <pc:sldMk cId="83654707" sldId="259"/>
            <ac:grpSpMk id="35" creationId="{77ABDB4E-424C-4320-BE24-D66C3CC06321}"/>
          </ac:grpSpMkLst>
        </pc:grpChg>
        <pc:grpChg chg="add del">
          <ac:chgData name="Simon Wild" userId="e6b62a7b-7c04-4c1c-9073-1f0de30ac21f" providerId="ADAL" clId="{5ED47905-D5D3-4B58-8C87-3D1330AAD4B9}" dt="2019-10-12T09:37:44.537" v="1844"/>
          <ac:grpSpMkLst>
            <pc:docMk/>
            <pc:sldMk cId="83654707" sldId="259"/>
            <ac:grpSpMk id="35" creationId="{AA7217EC-1101-483E-B1F9-1DF90DC5DA4C}"/>
          </ac:grpSpMkLst>
        </pc:grpChg>
        <pc:grpChg chg="add del mod">
          <ac:chgData name="Simon Wild" userId="e6b62a7b-7c04-4c1c-9073-1f0de30ac21f" providerId="ADAL" clId="{5ED47905-D5D3-4B58-8C87-3D1330AAD4B9}" dt="2019-10-11T13:42:40.884" v="1360" actId="478"/>
          <ac:grpSpMkLst>
            <pc:docMk/>
            <pc:sldMk cId="83654707" sldId="259"/>
            <ac:grpSpMk id="38" creationId="{2DDE1ABA-DE63-4D2A-8B35-D976D237DB0E}"/>
          </ac:grpSpMkLst>
        </pc:grpChg>
        <pc:grpChg chg="add del">
          <ac:chgData name="Simon Wild" userId="e6b62a7b-7c04-4c1c-9073-1f0de30ac21f" providerId="ADAL" clId="{5ED47905-D5D3-4B58-8C87-3D1330AAD4B9}" dt="2019-10-12T09:37:44.537" v="1844"/>
          <ac:grpSpMkLst>
            <pc:docMk/>
            <pc:sldMk cId="83654707" sldId="259"/>
            <ac:grpSpMk id="38" creationId="{621A1959-8152-4B33-A48E-29A7BAD04D99}"/>
          </ac:grpSpMkLst>
        </pc:grpChg>
        <pc:grpChg chg="add del mod">
          <ac:chgData name="Simon Wild" userId="e6b62a7b-7c04-4c1c-9073-1f0de30ac21f" providerId="ADAL" clId="{5ED47905-D5D3-4B58-8C87-3D1330AAD4B9}" dt="2019-10-12T09:37:42.510" v="1842" actId="478"/>
          <ac:grpSpMkLst>
            <pc:docMk/>
            <pc:sldMk cId="83654707" sldId="259"/>
            <ac:grpSpMk id="41" creationId="{08EE214B-F394-40E9-9A91-AEE9A5990C84}"/>
          </ac:grpSpMkLst>
        </pc:grpChg>
        <pc:grpChg chg="add del mod">
          <ac:chgData name="Simon Wild" userId="e6b62a7b-7c04-4c1c-9073-1f0de30ac21f" providerId="ADAL" clId="{5ED47905-D5D3-4B58-8C87-3D1330AAD4B9}" dt="2019-10-12T09:37:42.510" v="1842" actId="478"/>
          <ac:grpSpMkLst>
            <pc:docMk/>
            <pc:sldMk cId="83654707" sldId="259"/>
            <ac:grpSpMk id="44" creationId="{DCEAE576-C9AD-4CFF-B0EE-FDAC5198492F}"/>
          </ac:grpSpMkLst>
        </pc:grpChg>
        <pc:grpChg chg="add del mod">
          <ac:chgData name="Simon Wild" userId="e6b62a7b-7c04-4c1c-9073-1f0de30ac21f" providerId="ADAL" clId="{5ED47905-D5D3-4B58-8C87-3D1330AAD4B9}" dt="2019-10-12T09:37:42.510" v="1842" actId="478"/>
          <ac:grpSpMkLst>
            <pc:docMk/>
            <pc:sldMk cId="83654707" sldId="259"/>
            <ac:grpSpMk id="47" creationId="{0B8E5536-1A99-40D6-A53E-5E32FDE1C81B}"/>
          </ac:grpSpMkLst>
        </pc:grpChg>
        <pc:grpChg chg="add del mod">
          <ac:chgData name="Simon Wild" userId="e6b62a7b-7c04-4c1c-9073-1f0de30ac21f" providerId="ADAL" clId="{5ED47905-D5D3-4B58-8C87-3D1330AAD4B9}" dt="2019-10-12T09:37:42.510" v="1842" actId="478"/>
          <ac:grpSpMkLst>
            <pc:docMk/>
            <pc:sldMk cId="83654707" sldId="259"/>
            <ac:grpSpMk id="50" creationId="{5852F5D6-8657-4E9F-87B9-6B0B9A9FD7C8}"/>
          </ac:grpSpMkLst>
        </pc:grpChg>
        <pc:grpChg chg="add del mod">
          <ac:chgData name="Simon Wild" userId="e6b62a7b-7c04-4c1c-9073-1f0de30ac21f" providerId="ADAL" clId="{5ED47905-D5D3-4B58-8C87-3D1330AAD4B9}" dt="2019-10-12T09:37:42.510" v="1842" actId="478"/>
          <ac:grpSpMkLst>
            <pc:docMk/>
            <pc:sldMk cId="83654707" sldId="259"/>
            <ac:grpSpMk id="53" creationId="{08D5BE20-52F8-4F75-9953-26EDD6255CEB}"/>
          </ac:grpSpMkLst>
        </pc:grpChg>
        <pc:grpChg chg="add del mod">
          <ac:chgData name="Simon Wild" userId="e6b62a7b-7c04-4c1c-9073-1f0de30ac21f" providerId="ADAL" clId="{5ED47905-D5D3-4B58-8C87-3D1330AAD4B9}" dt="2019-10-12T09:37:42.510" v="1842" actId="478"/>
          <ac:grpSpMkLst>
            <pc:docMk/>
            <pc:sldMk cId="83654707" sldId="259"/>
            <ac:grpSpMk id="56" creationId="{2B4E737C-44ED-4DBD-A3E7-7B4C9B506A58}"/>
          </ac:grpSpMkLst>
        </pc:grpChg>
        <pc:grpChg chg="add del">
          <ac:chgData name="Simon Wild" userId="e6b62a7b-7c04-4c1c-9073-1f0de30ac21f" providerId="ADAL" clId="{5ED47905-D5D3-4B58-8C87-3D1330AAD4B9}" dt="2019-10-12T09:37:44.537" v="1844"/>
          <ac:grpSpMkLst>
            <pc:docMk/>
            <pc:sldMk cId="83654707" sldId="259"/>
            <ac:grpSpMk id="59" creationId="{C031E4EB-9C5E-485D-94D1-F9F21E6B9D73}"/>
          </ac:grpSpMkLst>
        </pc:grpChg>
        <pc:grpChg chg="add del">
          <ac:chgData name="Simon Wild" userId="e6b62a7b-7c04-4c1c-9073-1f0de30ac21f" providerId="ADAL" clId="{5ED47905-D5D3-4B58-8C87-3D1330AAD4B9}" dt="2019-10-12T09:37:44.537" v="1844"/>
          <ac:grpSpMkLst>
            <pc:docMk/>
            <pc:sldMk cId="83654707" sldId="259"/>
            <ac:grpSpMk id="62" creationId="{D60CED6D-E8D2-4E42-9F9D-853F0ABE6070}"/>
          </ac:grpSpMkLst>
        </pc:grpChg>
        <pc:grpChg chg="add del">
          <ac:chgData name="Simon Wild" userId="e6b62a7b-7c04-4c1c-9073-1f0de30ac21f" providerId="ADAL" clId="{5ED47905-D5D3-4B58-8C87-3D1330AAD4B9}" dt="2019-10-12T09:37:44.537" v="1844"/>
          <ac:grpSpMkLst>
            <pc:docMk/>
            <pc:sldMk cId="83654707" sldId="259"/>
            <ac:grpSpMk id="65" creationId="{5490ABCF-1A29-4F6C-AC09-56A02EB0545D}"/>
          </ac:grpSpMkLst>
        </pc:grpChg>
        <pc:grpChg chg="add del mod">
          <ac:chgData name="Simon Wild" userId="e6b62a7b-7c04-4c1c-9073-1f0de30ac21f" providerId="ADAL" clId="{5ED47905-D5D3-4B58-8C87-3D1330AAD4B9}" dt="2019-10-19T13:14:11.313" v="2316" actId="478"/>
          <ac:grpSpMkLst>
            <pc:docMk/>
            <pc:sldMk cId="83654707" sldId="259"/>
            <ac:grpSpMk id="68" creationId="{4E8A191C-FED4-4626-9FFF-F3B8EBBCEEA5}"/>
          </ac:grpSpMkLst>
        </pc:grpChg>
        <pc:grpChg chg="add mod">
          <ac:chgData name="Simon Wild" userId="e6b62a7b-7c04-4c1c-9073-1f0de30ac21f" providerId="ADAL" clId="{5ED47905-D5D3-4B58-8C87-3D1330AAD4B9}" dt="2019-10-19T13:40:03.500" v="2772" actId="408"/>
          <ac:grpSpMkLst>
            <pc:docMk/>
            <pc:sldMk cId="83654707" sldId="259"/>
            <ac:grpSpMk id="71" creationId="{F0AF8628-EF21-44DF-AE53-EB6B80CECB70}"/>
          </ac:grpSpMkLst>
        </pc:grpChg>
        <pc:grpChg chg="add mod">
          <ac:chgData name="Simon Wild" userId="e6b62a7b-7c04-4c1c-9073-1f0de30ac21f" providerId="ADAL" clId="{5ED47905-D5D3-4B58-8C87-3D1330AAD4B9}" dt="2019-10-19T13:40:02.236" v="2771" actId="408"/>
          <ac:grpSpMkLst>
            <pc:docMk/>
            <pc:sldMk cId="83654707" sldId="259"/>
            <ac:grpSpMk id="74" creationId="{4B00BC4B-2832-4ACC-A6C5-A91875ED4AF4}"/>
          </ac:grpSpMkLst>
        </pc:grpChg>
        <pc:grpChg chg="add mod">
          <ac:chgData name="Simon Wild" userId="e6b62a7b-7c04-4c1c-9073-1f0de30ac21f" providerId="ADAL" clId="{5ED47905-D5D3-4B58-8C87-3D1330AAD4B9}" dt="2019-10-19T13:40:16.737" v="2774" actId="1076"/>
          <ac:grpSpMkLst>
            <pc:docMk/>
            <pc:sldMk cId="83654707" sldId="259"/>
            <ac:grpSpMk id="77" creationId="{816A82E9-B824-446E-83AC-E646A75BEA55}"/>
          </ac:grpSpMkLst>
        </pc:grpChg>
        <pc:grpChg chg="add mod">
          <ac:chgData name="Simon Wild" userId="e6b62a7b-7c04-4c1c-9073-1f0de30ac21f" providerId="ADAL" clId="{5ED47905-D5D3-4B58-8C87-3D1330AAD4B9}" dt="2019-10-19T13:40:03.500" v="2772" actId="408"/>
          <ac:grpSpMkLst>
            <pc:docMk/>
            <pc:sldMk cId="83654707" sldId="259"/>
            <ac:grpSpMk id="80" creationId="{24334633-28C2-42DF-BF7B-C13183A30400}"/>
          </ac:grpSpMkLst>
        </pc:grpChg>
        <pc:grpChg chg="add mod">
          <ac:chgData name="Simon Wild" userId="e6b62a7b-7c04-4c1c-9073-1f0de30ac21f" providerId="ADAL" clId="{5ED47905-D5D3-4B58-8C87-3D1330AAD4B9}" dt="2019-10-19T13:40:02.236" v="2771" actId="408"/>
          <ac:grpSpMkLst>
            <pc:docMk/>
            <pc:sldMk cId="83654707" sldId="259"/>
            <ac:grpSpMk id="83" creationId="{79A66B7E-C8AE-4F3D-8578-6A04AD2F2E6A}"/>
          </ac:grpSpMkLst>
        </pc:grpChg>
        <pc:picChg chg="add mod modCrop">
          <ac:chgData name="Simon Wild" userId="e6b62a7b-7c04-4c1c-9073-1f0de30ac21f" providerId="ADAL" clId="{5ED47905-D5D3-4B58-8C87-3D1330AAD4B9}" dt="2019-10-19T15:12:38.046" v="3499" actId="732"/>
          <ac:picMkLst>
            <pc:docMk/>
            <pc:sldMk cId="83654707" sldId="259"/>
            <ac:picMk id="9" creationId="{FF329F46-521A-4C7E-B90C-B4B22E17C301}"/>
          </ac:picMkLst>
        </pc:picChg>
        <pc:picChg chg="add mod">
          <ac:chgData name="Simon Wild" userId="e6b62a7b-7c04-4c1c-9073-1f0de30ac21f" providerId="ADAL" clId="{5ED47905-D5D3-4B58-8C87-3D1330AAD4B9}" dt="2019-10-11T15:47:46.760" v="1680" actId="14100"/>
          <ac:picMkLst>
            <pc:docMk/>
            <pc:sldMk cId="83654707" sldId="259"/>
            <ac:picMk id="15" creationId="{BF7FC970-D21B-4FB7-B1BF-F7742CE919C2}"/>
          </ac:picMkLst>
        </pc:picChg>
        <pc:picChg chg="add mod">
          <ac:chgData name="Simon Wild" userId="e6b62a7b-7c04-4c1c-9073-1f0de30ac21f" providerId="ADAL" clId="{5ED47905-D5D3-4B58-8C87-3D1330AAD4B9}" dt="2019-10-11T13:33:42.685" v="829" actId="1035"/>
          <ac:picMkLst>
            <pc:docMk/>
            <pc:sldMk cId="83654707" sldId="259"/>
            <ac:picMk id="17" creationId="{0EAC3CFB-3F48-4A2C-A91A-A88038641603}"/>
          </ac:picMkLst>
        </pc:picChg>
        <pc:picChg chg="add mod">
          <ac:chgData name="Simon Wild" userId="e6b62a7b-7c04-4c1c-9073-1f0de30ac21f" providerId="ADAL" clId="{5ED47905-D5D3-4B58-8C87-3D1330AAD4B9}" dt="2019-10-11T13:33:46.698" v="830" actId="1076"/>
          <ac:picMkLst>
            <pc:docMk/>
            <pc:sldMk cId="83654707" sldId="259"/>
            <ac:picMk id="2050" creationId="{C57DA5FE-8E1F-425E-94CB-6804DB1D7B9C}"/>
          </ac:picMkLst>
        </pc:picChg>
      </pc:sldChg>
      <pc:sldChg chg="addSp delSp modSp add ord">
        <pc:chgData name="Simon Wild" userId="e6b62a7b-7c04-4c1c-9073-1f0de30ac21f" providerId="ADAL" clId="{5ED47905-D5D3-4B58-8C87-3D1330AAD4B9}" dt="2019-10-19T15:17:22.443" v="3602" actId="20577"/>
        <pc:sldMkLst>
          <pc:docMk/>
          <pc:sldMk cId="2324092117" sldId="260"/>
        </pc:sldMkLst>
        <pc:spChg chg="del">
          <ac:chgData name="Simon Wild" userId="e6b62a7b-7c04-4c1c-9073-1f0de30ac21f" providerId="ADAL" clId="{5ED47905-D5D3-4B58-8C87-3D1330AAD4B9}" dt="2019-10-11T13:28:22.356" v="514" actId="478"/>
          <ac:spMkLst>
            <pc:docMk/>
            <pc:sldMk cId="2324092117" sldId="260"/>
            <ac:spMk id="2" creationId="{5143405D-3049-4060-8DC7-9221808BE10F}"/>
          </ac:spMkLst>
        </pc:spChg>
        <pc:spChg chg="mod">
          <ac:chgData name="Simon Wild" userId="e6b62a7b-7c04-4c1c-9073-1f0de30ac21f" providerId="ADAL" clId="{5ED47905-D5D3-4B58-8C87-3D1330AAD4B9}" dt="2019-10-19T15:17:22.443" v="3602" actId="20577"/>
          <ac:spMkLst>
            <pc:docMk/>
            <pc:sldMk cId="2324092117" sldId="260"/>
            <ac:spMk id="3" creationId="{BCC3E434-E055-499A-897B-996812A27FE7}"/>
          </ac:spMkLst>
        </pc:spChg>
        <pc:spChg chg="del">
          <ac:chgData name="Simon Wild" userId="e6b62a7b-7c04-4c1c-9073-1f0de30ac21f" providerId="ADAL" clId="{5ED47905-D5D3-4B58-8C87-3D1330AAD4B9}" dt="2019-10-11T13:28:26.494" v="515" actId="478"/>
          <ac:spMkLst>
            <pc:docMk/>
            <pc:sldMk cId="2324092117" sldId="260"/>
            <ac:spMk id="7" creationId="{388B3A6D-72EF-46D2-AEF7-590D6527598B}"/>
          </ac:spMkLst>
        </pc:spChg>
        <pc:spChg chg="add mod">
          <ac:chgData name="Simon Wild" userId="e6b62a7b-7c04-4c1c-9073-1f0de30ac21f" providerId="ADAL" clId="{5ED47905-D5D3-4B58-8C87-3D1330AAD4B9}" dt="2019-10-19T13:41:46.294" v="2827" actId="207"/>
          <ac:spMkLst>
            <pc:docMk/>
            <pc:sldMk cId="2324092117" sldId="260"/>
            <ac:spMk id="8" creationId="{2DFCF062-710D-4802-A84B-5880137DD9D4}"/>
          </ac:spMkLst>
        </pc:spChg>
        <pc:spChg chg="add del mod">
          <ac:chgData name="Simon Wild" userId="e6b62a7b-7c04-4c1c-9073-1f0de30ac21f" providerId="ADAL" clId="{5ED47905-D5D3-4B58-8C87-3D1330AAD4B9}" dt="2019-10-19T13:38:02.953" v="2723" actId="478"/>
          <ac:spMkLst>
            <pc:docMk/>
            <pc:sldMk cId="2324092117" sldId="260"/>
            <ac:spMk id="10" creationId="{8C73B439-260A-4F0C-B259-4D6DECFAA0B4}"/>
          </ac:spMkLst>
        </pc:spChg>
        <pc:spChg chg="add del mod">
          <ac:chgData name="Simon Wild" userId="e6b62a7b-7c04-4c1c-9073-1f0de30ac21f" providerId="ADAL" clId="{5ED47905-D5D3-4B58-8C87-3D1330AAD4B9}" dt="2019-10-19T13:38:04.672" v="2724" actId="478"/>
          <ac:spMkLst>
            <pc:docMk/>
            <pc:sldMk cId="2324092117" sldId="260"/>
            <ac:spMk id="11" creationId="{2AA23D99-63B0-43D5-9082-C1F203E102BB}"/>
          </ac:spMkLst>
        </pc:spChg>
        <pc:spChg chg="add del">
          <ac:chgData name="Simon Wild" userId="e6b62a7b-7c04-4c1c-9073-1f0de30ac21f" providerId="ADAL" clId="{5ED47905-D5D3-4B58-8C87-3D1330AAD4B9}" dt="2019-10-11T13:46:05.781" v="1393" actId="478"/>
          <ac:spMkLst>
            <pc:docMk/>
            <pc:sldMk cId="2324092117" sldId="260"/>
            <ac:spMk id="12" creationId="{E42C9BCA-D0F8-49EE-8D6B-42E744059477}"/>
          </ac:spMkLst>
        </pc:spChg>
        <pc:spChg chg="add del mod">
          <ac:chgData name="Simon Wild" userId="e6b62a7b-7c04-4c1c-9073-1f0de30ac21f" providerId="ADAL" clId="{5ED47905-D5D3-4B58-8C87-3D1330AAD4B9}" dt="2019-10-11T13:46:22.141" v="1395"/>
          <ac:spMkLst>
            <pc:docMk/>
            <pc:sldMk cId="2324092117" sldId="260"/>
            <ac:spMk id="14" creationId="{4B7338D2-FC03-491F-953B-9C908AA87003}"/>
          </ac:spMkLst>
        </pc:spChg>
        <pc:spChg chg="add mod">
          <ac:chgData name="Simon Wild" userId="e6b62a7b-7c04-4c1c-9073-1f0de30ac21f" providerId="ADAL" clId="{5ED47905-D5D3-4B58-8C87-3D1330AAD4B9}" dt="2019-10-11T16:01:56.574" v="1750" actId="13822"/>
          <ac:spMkLst>
            <pc:docMk/>
            <pc:sldMk cId="2324092117" sldId="260"/>
            <ac:spMk id="15" creationId="{805E0514-AD5A-4B4D-819D-491EB02ED74B}"/>
          </ac:spMkLst>
        </pc:spChg>
        <pc:spChg chg="add mod">
          <ac:chgData name="Simon Wild" userId="e6b62a7b-7c04-4c1c-9073-1f0de30ac21f" providerId="ADAL" clId="{5ED47905-D5D3-4B58-8C87-3D1330AAD4B9}" dt="2019-10-19T13:37:47.735" v="2692" actId="1076"/>
          <ac:spMkLst>
            <pc:docMk/>
            <pc:sldMk cId="2324092117" sldId="260"/>
            <ac:spMk id="16" creationId="{C1E553BF-E3E6-4AC4-A295-D57E69F7D81E}"/>
          </ac:spMkLst>
        </pc:spChg>
        <pc:spChg chg="add mod">
          <ac:chgData name="Simon Wild" userId="e6b62a7b-7c04-4c1c-9073-1f0de30ac21f" providerId="ADAL" clId="{5ED47905-D5D3-4B58-8C87-3D1330AAD4B9}" dt="2019-10-19T13:37:40.081" v="2691" actId="1076"/>
          <ac:spMkLst>
            <pc:docMk/>
            <pc:sldMk cId="2324092117" sldId="260"/>
            <ac:spMk id="18" creationId="{53F1CA2B-7EBB-4793-9FD8-36D01A37A174}"/>
          </ac:spMkLst>
        </pc:spChg>
        <pc:spChg chg="add del mod">
          <ac:chgData name="Simon Wild" userId="e6b62a7b-7c04-4c1c-9073-1f0de30ac21f" providerId="ADAL" clId="{5ED47905-D5D3-4B58-8C87-3D1330AAD4B9}" dt="2019-10-11T13:52:47.947" v="1539" actId="478"/>
          <ac:spMkLst>
            <pc:docMk/>
            <pc:sldMk cId="2324092117" sldId="260"/>
            <ac:spMk id="19" creationId="{40FE399C-752D-48F6-8486-18994C5C3084}"/>
          </ac:spMkLst>
        </pc:spChg>
        <pc:spChg chg="add del mod">
          <ac:chgData name="Simon Wild" userId="e6b62a7b-7c04-4c1c-9073-1f0de30ac21f" providerId="ADAL" clId="{5ED47905-D5D3-4B58-8C87-3D1330AAD4B9}" dt="2019-10-19T13:41:49.945" v="2828" actId="478"/>
          <ac:spMkLst>
            <pc:docMk/>
            <pc:sldMk cId="2324092117" sldId="260"/>
            <ac:spMk id="22" creationId="{4D63A3E5-E37B-45E1-B93A-5FB783514B57}"/>
          </ac:spMkLst>
        </pc:spChg>
        <pc:spChg chg="add mod">
          <ac:chgData name="Simon Wild" userId="e6b62a7b-7c04-4c1c-9073-1f0de30ac21f" providerId="ADAL" clId="{5ED47905-D5D3-4B58-8C87-3D1330AAD4B9}" dt="2019-10-18T15:32:11.388" v="2092" actId="6549"/>
          <ac:spMkLst>
            <pc:docMk/>
            <pc:sldMk cId="2324092117" sldId="260"/>
            <ac:spMk id="23" creationId="{A6D60489-90A3-455B-B165-EDF5A02BA5E9}"/>
          </ac:spMkLst>
        </pc:spChg>
        <pc:spChg chg="add mod">
          <ac:chgData name="Simon Wild" userId="e6b62a7b-7c04-4c1c-9073-1f0de30ac21f" providerId="ADAL" clId="{5ED47905-D5D3-4B58-8C87-3D1330AAD4B9}" dt="2019-10-19T13:37:58.188" v="2722" actId="1037"/>
          <ac:spMkLst>
            <pc:docMk/>
            <pc:sldMk cId="2324092117" sldId="260"/>
            <ac:spMk id="24" creationId="{11B2D2BB-692C-42E6-8446-5E57062A769C}"/>
          </ac:spMkLst>
        </pc:spChg>
        <pc:spChg chg="add mod">
          <ac:chgData name="Simon Wild" userId="e6b62a7b-7c04-4c1c-9073-1f0de30ac21f" providerId="ADAL" clId="{5ED47905-D5D3-4B58-8C87-3D1330AAD4B9}" dt="2019-10-19T13:37:58.188" v="2722" actId="1037"/>
          <ac:spMkLst>
            <pc:docMk/>
            <pc:sldMk cId="2324092117" sldId="260"/>
            <ac:spMk id="25" creationId="{B39EBB34-933E-4F2A-A12C-6463940E5083}"/>
          </ac:spMkLst>
        </pc:spChg>
        <pc:spChg chg="add mod">
          <ac:chgData name="Simon Wild" userId="e6b62a7b-7c04-4c1c-9073-1f0de30ac21f" providerId="ADAL" clId="{5ED47905-D5D3-4B58-8C87-3D1330AAD4B9}" dt="2019-10-19T14:04:37.308" v="3242" actId="1037"/>
          <ac:spMkLst>
            <pc:docMk/>
            <pc:sldMk cId="2324092117" sldId="260"/>
            <ac:spMk id="26" creationId="{4164922E-911A-48C1-9485-5875AD8709F5}"/>
          </ac:spMkLst>
        </pc:spChg>
        <pc:spChg chg="add del">
          <ac:chgData name="Simon Wild" userId="e6b62a7b-7c04-4c1c-9073-1f0de30ac21f" providerId="ADAL" clId="{5ED47905-D5D3-4B58-8C87-3D1330AAD4B9}" dt="2019-10-19T13:41:49.945" v="2828" actId="478"/>
          <ac:spMkLst>
            <pc:docMk/>
            <pc:sldMk cId="2324092117" sldId="260"/>
            <ac:spMk id="28" creationId="{475AC619-3990-4C07-AA77-80859BE0C000}"/>
          </ac:spMkLst>
        </pc:spChg>
        <pc:spChg chg="add mod">
          <ac:chgData name="Simon Wild" userId="e6b62a7b-7c04-4c1c-9073-1f0de30ac21f" providerId="ADAL" clId="{5ED47905-D5D3-4B58-8C87-3D1330AAD4B9}" dt="2019-10-11T16:01:54.257" v="1749" actId="13822"/>
          <ac:spMkLst>
            <pc:docMk/>
            <pc:sldMk cId="2324092117" sldId="260"/>
            <ac:spMk id="29" creationId="{CA6EB9A5-3220-4D0D-B8F6-072FBB09098D}"/>
          </ac:spMkLst>
        </pc:spChg>
        <pc:spChg chg="add del">
          <ac:chgData name="Simon Wild" userId="e6b62a7b-7c04-4c1c-9073-1f0de30ac21f" providerId="ADAL" clId="{5ED47905-D5D3-4B58-8C87-3D1330AAD4B9}" dt="2019-10-19T13:41:49.945" v="2828" actId="478"/>
          <ac:spMkLst>
            <pc:docMk/>
            <pc:sldMk cId="2324092117" sldId="260"/>
            <ac:spMk id="30" creationId="{B4E34937-F21C-4D20-A445-1FD470400327}"/>
          </ac:spMkLst>
        </pc:spChg>
        <pc:spChg chg="add del">
          <ac:chgData name="Simon Wild" userId="e6b62a7b-7c04-4c1c-9073-1f0de30ac21f" providerId="ADAL" clId="{5ED47905-D5D3-4B58-8C87-3D1330AAD4B9}" dt="2019-10-19T13:41:49.945" v="2828" actId="478"/>
          <ac:spMkLst>
            <pc:docMk/>
            <pc:sldMk cId="2324092117" sldId="260"/>
            <ac:spMk id="31" creationId="{7605CE41-2087-48DF-8232-98F61810B958}"/>
          </ac:spMkLst>
        </pc:spChg>
        <pc:spChg chg="add del">
          <ac:chgData name="Simon Wild" userId="e6b62a7b-7c04-4c1c-9073-1f0de30ac21f" providerId="ADAL" clId="{5ED47905-D5D3-4B58-8C87-3D1330AAD4B9}" dt="2019-10-19T13:41:49.945" v="2828" actId="478"/>
          <ac:spMkLst>
            <pc:docMk/>
            <pc:sldMk cId="2324092117" sldId="260"/>
            <ac:spMk id="32" creationId="{B639BBB2-B4DE-4EE9-ADD0-F8FD9A6CEBCA}"/>
          </ac:spMkLst>
        </pc:spChg>
        <pc:spChg chg="add del">
          <ac:chgData name="Simon Wild" userId="e6b62a7b-7c04-4c1c-9073-1f0de30ac21f" providerId="ADAL" clId="{5ED47905-D5D3-4B58-8C87-3D1330AAD4B9}" dt="2019-10-19T13:41:49.945" v="2828" actId="478"/>
          <ac:spMkLst>
            <pc:docMk/>
            <pc:sldMk cId="2324092117" sldId="260"/>
            <ac:spMk id="33" creationId="{9CFD4397-73A6-4622-8AA0-D34A18415168}"/>
          </ac:spMkLst>
        </pc:spChg>
        <pc:spChg chg="add">
          <ac:chgData name="Simon Wild" userId="e6b62a7b-7c04-4c1c-9073-1f0de30ac21f" providerId="ADAL" clId="{5ED47905-D5D3-4B58-8C87-3D1330AAD4B9}" dt="2019-10-19T13:42:49.541" v="2838"/>
          <ac:spMkLst>
            <pc:docMk/>
            <pc:sldMk cId="2324092117" sldId="260"/>
            <ac:spMk id="34" creationId="{AD1C35C3-AD17-41CD-B461-D0C4B5E03CFF}"/>
          </ac:spMkLst>
        </pc:spChg>
        <pc:spChg chg="add">
          <ac:chgData name="Simon Wild" userId="e6b62a7b-7c04-4c1c-9073-1f0de30ac21f" providerId="ADAL" clId="{5ED47905-D5D3-4B58-8C87-3D1330AAD4B9}" dt="2019-10-19T13:42:49.541" v="2838"/>
          <ac:spMkLst>
            <pc:docMk/>
            <pc:sldMk cId="2324092117" sldId="260"/>
            <ac:spMk id="35" creationId="{FEAE7CBF-9D23-4562-B4D0-D3EFD0758207}"/>
          </ac:spMkLst>
        </pc:spChg>
        <pc:spChg chg="add">
          <ac:chgData name="Simon Wild" userId="e6b62a7b-7c04-4c1c-9073-1f0de30ac21f" providerId="ADAL" clId="{5ED47905-D5D3-4B58-8C87-3D1330AAD4B9}" dt="2019-10-19T13:42:49.541" v="2838"/>
          <ac:spMkLst>
            <pc:docMk/>
            <pc:sldMk cId="2324092117" sldId="260"/>
            <ac:spMk id="36" creationId="{64AAEF97-054F-4542-AD4E-7CF36E63F968}"/>
          </ac:spMkLst>
        </pc:spChg>
        <pc:spChg chg="add">
          <ac:chgData name="Simon Wild" userId="e6b62a7b-7c04-4c1c-9073-1f0de30ac21f" providerId="ADAL" clId="{5ED47905-D5D3-4B58-8C87-3D1330AAD4B9}" dt="2019-10-19T13:42:49.541" v="2838"/>
          <ac:spMkLst>
            <pc:docMk/>
            <pc:sldMk cId="2324092117" sldId="260"/>
            <ac:spMk id="37" creationId="{F1624D57-4BB2-404B-9B6F-94D166F459E2}"/>
          </ac:spMkLst>
        </pc:spChg>
        <pc:spChg chg="add mod">
          <ac:chgData name="Simon Wild" userId="e6b62a7b-7c04-4c1c-9073-1f0de30ac21f" providerId="ADAL" clId="{5ED47905-D5D3-4B58-8C87-3D1330AAD4B9}" dt="2019-10-19T13:42:53.593" v="2839" actId="113"/>
          <ac:spMkLst>
            <pc:docMk/>
            <pc:sldMk cId="2324092117" sldId="260"/>
            <ac:spMk id="38" creationId="{BC81554D-C96B-437E-A47D-7D198141536B}"/>
          </ac:spMkLst>
        </pc:spChg>
        <pc:spChg chg="add">
          <ac:chgData name="Simon Wild" userId="e6b62a7b-7c04-4c1c-9073-1f0de30ac21f" providerId="ADAL" clId="{5ED47905-D5D3-4B58-8C87-3D1330AAD4B9}" dt="2019-10-19T13:42:49.541" v="2838"/>
          <ac:spMkLst>
            <pc:docMk/>
            <pc:sldMk cId="2324092117" sldId="260"/>
            <ac:spMk id="39" creationId="{6B011BF3-6D8C-4164-AEBB-1975D6EEAA69}"/>
          </ac:spMkLst>
        </pc:spChg>
        <pc:picChg chg="add mod modCrop">
          <ac:chgData name="Simon Wild" userId="e6b62a7b-7c04-4c1c-9073-1f0de30ac21f" providerId="ADAL" clId="{5ED47905-D5D3-4B58-8C87-3D1330AAD4B9}" dt="2019-10-19T15:12:29.398" v="3497" actId="732"/>
          <ac:picMkLst>
            <pc:docMk/>
            <pc:sldMk cId="2324092117" sldId="260"/>
            <ac:picMk id="9" creationId="{45E33BD6-0490-46F2-BC79-2D5E91085E72}"/>
          </ac:picMkLst>
        </pc:picChg>
        <pc:picChg chg="add del mod">
          <ac:chgData name="Simon Wild" userId="e6b62a7b-7c04-4c1c-9073-1f0de30ac21f" providerId="ADAL" clId="{5ED47905-D5D3-4B58-8C87-3D1330AAD4B9}" dt="2019-10-11T15:47:55.608" v="1681" actId="478"/>
          <ac:picMkLst>
            <pc:docMk/>
            <pc:sldMk cId="2324092117" sldId="260"/>
            <ac:picMk id="13" creationId="{00545A08-2B8E-4FDE-9D1A-7974853319C4}"/>
          </ac:picMkLst>
        </pc:picChg>
        <pc:picChg chg="add mod">
          <ac:chgData name="Simon Wild" userId="e6b62a7b-7c04-4c1c-9073-1f0de30ac21f" providerId="ADAL" clId="{5ED47905-D5D3-4B58-8C87-3D1330AAD4B9}" dt="2019-10-11T13:51:37.053" v="1503" actId="1076"/>
          <ac:picMkLst>
            <pc:docMk/>
            <pc:sldMk cId="2324092117" sldId="260"/>
            <ac:picMk id="17" creationId="{B448CF99-0373-4272-96F3-4BD96B7B5048}"/>
          </ac:picMkLst>
        </pc:picChg>
        <pc:picChg chg="add">
          <ac:chgData name="Simon Wild" userId="e6b62a7b-7c04-4c1c-9073-1f0de30ac21f" providerId="ADAL" clId="{5ED47905-D5D3-4B58-8C87-3D1330AAD4B9}" dt="2019-10-11T15:47:55.978" v="1682"/>
          <ac:picMkLst>
            <pc:docMk/>
            <pc:sldMk cId="2324092117" sldId="260"/>
            <ac:picMk id="27" creationId="{8F1F3C09-AB72-4DBC-94F6-39924D375CD2}"/>
          </ac:picMkLst>
        </pc:picChg>
        <pc:picChg chg="add mod">
          <ac:chgData name="Simon Wild" userId="e6b62a7b-7c04-4c1c-9073-1f0de30ac21f" providerId="ADAL" clId="{5ED47905-D5D3-4B58-8C87-3D1330AAD4B9}" dt="2019-10-11T15:58:29.727" v="1703" actId="1076"/>
          <ac:picMkLst>
            <pc:docMk/>
            <pc:sldMk cId="2324092117" sldId="260"/>
            <ac:picMk id="3074" creationId="{8E3745A0-95E4-4D70-9585-518FD630B2AD}"/>
          </ac:picMkLst>
        </pc:picChg>
        <pc:cxnChg chg="add mod">
          <ac:chgData name="Simon Wild" userId="e6b62a7b-7c04-4c1c-9073-1f0de30ac21f" providerId="ADAL" clId="{5ED47905-D5D3-4B58-8C87-3D1330AAD4B9}" dt="2019-10-11T13:53:10.547" v="1542" actId="1582"/>
          <ac:cxnSpMkLst>
            <pc:docMk/>
            <pc:sldMk cId="2324092117" sldId="260"/>
            <ac:cxnSpMk id="21" creationId="{40630965-4C85-4D44-93C5-7867B7F8DC36}"/>
          </ac:cxnSpMkLst>
        </pc:cxnChg>
      </pc:sldChg>
      <pc:sldChg chg="addSp delSp modSp add mod ord">
        <pc:chgData name="Simon Wild" userId="e6b62a7b-7c04-4c1c-9073-1f0de30ac21f" providerId="ADAL" clId="{5ED47905-D5D3-4B58-8C87-3D1330AAD4B9}" dt="2019-10-20T12:14:06.451" v="4180" actId="1076"/>
        <pc:sldMkLst>
          <pc:docMk/>
          <pc:sldMk cId="135252039" sldId="261"/>
        </pc:sldMkLst>
        <pc:spChg chg="add mod">
          <ac:chgData name="Simon Wild" userId="e6b62a7b-7c04-4c1c-9073-1f0de30ac21f" providerId="ADAL" clId="{5ED47905-D5D3-4B58-8C87-3D1330AAD4B9}" dt="2019-10-20T12:14:06.451" v="4180" actId="1076"/>
          <ac:spMkLst>
            <pc:docMk/>
            <pc:sldMk cId="135252039" sldId="261"/>
            <ac:spMk id="2" creationId="{1E6808E6-E6BE-4D8E-968B-BD3352502A21}"/>
          </ac:spMkLst>
        </pc:spChg>
        <pc:spChg chg="add del mod ord">
          <ac:chgData name="Simon Wild" userId="e6b62a7b-7c04-4c1c-9073-1f0de30ac21f" providerId="ADAL" clId="{5ED47905-D5D3-4B58-8C87-3D1330AAD4B9}" dt="2019-10-19T13:43:56.213" v="2852" actId="478"/>
          <ac:spMkLst>
            <pc:docMk/>
            <pc:sldMk cId="135252039" sldId="261"/>
            <ac:spMk id="2" creationId="{2C21D8B8-C1A6-43C8-A99A-48D5650E8583}"/>
          </ac:spMkLst>
        </pc:spChg>
        <pc:spChg chg="add del mod">
          <ac:chgData name="Simon Wild" userId="e6b62a7b-7c04-4c1c-9073-1f0de30ac21f" providerId="ADAL" clId="{5ED47905-D5D3-4B58-8C87-3D1330AAD4B9}" dt="2019-10-19T14:16:47.916" v="3269" actId="478"/>
          <ac:spMkLst>
            <pc:docMk/>
            <pc:sldMk cId="135252039" sldId="261"/>
            <ac:spMk id="2" creationId="{6C54BB0C-0E71-4A15-AAB4-4216FBBA9A5A}"/>
          </ac:spMkLst>
        </pc:spChg>
        <pc:spChg chg="mod">
          <ac:chgData name="Simon Wild" userId="e6b62a7b-7c04-4c1c-9073-1f0de30ac21f" providerId="ADAL" clId="{5ED47905-D5D3-4B58-8C87-3D1330AAD4B9}" dt="2019-10-12T09:39:26.189" v="1849"/>
          <ac:spMkLst>
            <pc:docMk/>
            <pc:sldMk cId="135252039" sldId="261"/>
            <ac:spMk id="3" creationId="{CC910F57-32B4-4287-9211-EE9F7D563B36}"/>
          </ac:spMkLst>
        </pc:spChg>
        <pc:spChg chg="add del mod">
          <ac:chgData name="Simon Wild" userId="e6b62a7b-7c04-4c1c-9073-1f0de30ac21f" providerId="ADAL" clId="{5ED47905-D5D3-4B58-8C87-3D1330AAD4B9}" dt="2019-10-19T13:43:56.213" v="2852" actId="478"/>
          <ac:spMkLst>
            <pc:docMk/>
            <pc:sldMk cId="135252039" sldId="261"/>
            <ac:spMk id="7" creationId="{BDC1E90A-D677-4064-9E87-04F052CEBA18}"/>
          </ac:spMkLst>
        </pc:spChg>
        <pc:spChg chg="mod">
          <ac:chgData name="Simon Wild" userId="e6b62a7b-7c04-4c1c-9073-1f0de30ac21f" providerId="ADAL" clId="{5ED47905-D5D3-4B58-8C87-3D1330AAD4B9}" dt="2019-10-19T13:42:23.091" v="2833" actId="207"/>
          <ac:spMkLst>
            <pc:docMk/>
            <pc:sldMk cId="135252039" sldId="261"/>
            <ac:spMk id="8" creationId="{46D817F1-6AE6-4FA8-8C23-16ED43B331BA}"/>
          </ac:spMkLst>
        </pc:spChg>
        <pc:spChg chg="add mod">
          <ac:chgData name="Simon Wild" userId="e6b62a7b-7c04-4c1c-9073-1f0de30ac21f" providerId="ADAL" clId="{5ED47905-D5D3-4B58-8C87-3D1330AAD4B9}" dt="2019-10-19T13:44:33.646" v="2859" actId="14100"/>
          <ac:spMkLst>
            <pc:docMk/>
            <pc:sldMk cId="135252039" sldId="261"/>
            <ac:spMk id="10" creationId="{3240FD74-1DC5-47DC-B7F6-221266F47D7B}"/>
          </ac:spMkLst>
        </pc:spChg>
        <pc:spChg chg="del mod">
          <ac:chgData name="Simon Wild" userId="e6b62a7b-7c04-4c1c-9073-1f0de30ac21f" providerId="ADAL" clId="{5ED47905-D5D3-4B58-8C87-3D1330AAD4B9}" dt="2019-10-19T13:15:32.335" v="2328" actId="478"/>
          <ac:spMkLst>
            <pc:docMk/>
            <pc:sldMk cId="135252039" sldId="261"/>
            <ac:spMk id="12" creationId="{CFCC7CEA-A9A4-47D3-8F08-90EE63674F9D}"/>
          </ac:spMkLst>
        </pc:spChg>
        <pc:spChg chg="del mod">
          <ac:chgData name="Simon Wild" userId="e6b62a7b-7c04-4c1c-9073-1f0de30ac21f" providerId="ADAL" clId="{5ED47905-D5D3-4B58-8C87-3D1330AAD4B9}" dt="2019-10-19T13:15:34.124" v="2329" actId="478"/>
          <ac:spMkLst>
            <pc:docMk/>
            <pc:sldMk cId="135252039" sldId="261"/>
            <ac:spMk id="13" creationId="{08B356E7-6BCA-4162-958D-D10411544C28}"/>
          </ac:spMkLst>
        </pc:spChg>
        <pc:spChg chg="del mod">
          <ac:chgData name="Simon Wild" userId="e6b62a7b-7c04-4c1c-9073-1f0de30ac21f" providerId="ADAL" clId="{5ED47905-D5D3-4B58-8C87-3D1330AAD4B9}" dt="2019-10-19T13:43:19.223" v="2845" actId="478"/>
          <ac:spMkLst>
            <pc:docMk/>
            <pc:sldMk cId="135252039" sldId="261"/>
            <ac:spMk id="19" creationId="{FA47108F-659B-44F0-89A0-D842E60CBBFA}"/>
          </ac:spMkLst>
        </pc:spChg>
        <pc:spChg chg="add del mod">
          <ac:chgData name="Simon Wild" userId="e6b62a7b-7c04-4c1c-9073-1f0de30ac21f" providerId="ADAL" clId="{5ED47905-D5D3-4B58-8C87-3D1330AAD4B9}" dt="2019-10-19T13:43:56.213" v="2852" actId="478"/>
          <ac:spMkLst>
            <pc:docMk/>
            <pc:sldMk cId="135252039" sldId="261"/>
            <ac:spMk id="20" creationId="{75D0DBC7-D370-4C05-89F9-7276CA46B63B}"/>
          </ac:spMkLst>
        </pc:spChg>
        <pc:spChg chg="add del mod">
          <ac:chgData name="Simon Wild" userId="e6b62a7b-7c04-4c1c-9073-1f0de30ac21f" providerId="ADAL" clId="{5ED47905-D5D3-4B58-8C87-3D1330AAD4B9}" dt="2019-10-19T13:43:56.213" v="2852" actId="478"/>
          <ac:spMkLst>
            <pc:docMk/>
            <pc:sldMk cId="135252039" sldId="261"/>
            <ac:spMk id="21" creationId="{B2B17B02-C303-4503-B3B2-54A43CE8701F}"/>
          </ac:spMkLst>
        </pc:spChg>
        <pc:spChg chg="add del mod">
          <ac:chgData name="Simon Wild" userId="e6b62a7b-7c04-4c1c-9073-1f0de30ac21f" providerId="ADAL" clId="{5ED47905-D5D3-4B58-8C87-3D1330AAD4B9}" dt="2019-10-19T13:43:56.213" v="2852" actId="478"/>
          <ac:spMkLst>
            <pc:docMk/>
            <pc:sldMk cId="135252039" sldId="261"/>
            <ac:spMk id="22" creationId="{7980E902-4B03-4FC9-B110-5AD7D669C665}"/>
          </ac:spMkLst>
        </pc:spChg>
        <pc:spChg chg="add del mod">
          <ac:chgData name="Simon Wild" userId="e6b62a7b-7c04-4c1c-9073-1f0de30ac21f" providerId="ADAL" clId="{5ED47905-D5D3-4B58-8C87-3D1330AAD4B9}" dt="2019-10-19T13:43:56.213" v="2852" actId="478"/>
          <ac:spMkLst>
            <pc:docMk/>
            <pc:sldMk cId="135252039" sldId="261"/>
            <ac:spMk id="23" creationId="{16218961-B82B-4DDD-87EE-E0C5F3CA9C50}"/>
          </ac:spMkLst>
        </pc:spChg>
        <pc:spChg chg="add del mod">
          <ac:chgData name="Simon Wild" userId="e6b62a7b-7c04-4c1c-9073-1f0de30ac21f" providerId="ADAL" clId="{5ED47905-D5D3-4B58-8C87-3D1330AAD4B9}" dt="2019-10-19T13:43:56.213" v="2852" actId="478"/>
          <ac:spMkLst>
            <pc:docMk/>
            <pc:sldMk cId="135252039" sldId="261"/>
            <ac:spMk id="24" creationId="{2E7D1994-2AA5-4BA4-B0B5-A2202657B393}"/>
          </ac:spMkLst>
        </pc:spChg>
        <pc:spChg chg="add del mod">
          <ac:chgData name="Simon Wild" userId="e6b62a7b-7c04-4c1c-9073-1f0de30ac21f" providerId="ADAL" clId="{5ED47905-D5D3-4B58-8C87-3D1330AAD4B9}" dt="2019-10-19T13:43:56.213" v="2852" actId="478"/>
          <ac:spMkLst>
            <pc:docMk/>
            <pc:sldMk cId="135252039" sldId="261"/>
            <ac:spMk id="25" creationId="{2BAD77FF-46CB-4F41-9968-E30D1CE1D809}"/>
          </ac:spMkLst>
        </pc:spChg>
        <pc:spChg chg="add del mod">
          <ac:chgData name="Simon Wild" userId="e6b62a7b-7c04-4c1c-9073-1f0de30ac21f" providerId="ADAL" clId="{5ED47905-D5D3-4B58-8C87-3D1330AAD4B9}" dt="2019-10-19T13:43:56.213" v="2852" actId="478"/>
          <ac:spMkLst>
            <pc:docMk/>
            <pc:sldMk cId="135252039" sldId="261"/>
            <ac:spMk id="26" creationId="{E0D226C4-A010-4A16-8E56-DD4451A24F3F}"/>
          </ac:spMkLst>
        </pc:spChg>
        <pc:spChg chg="add del mod">
          <ac:chgData name="Simon Wild" userId="e6b62a7b-7c04-4c1c-9073-1f0de30ac21f" providerId="ADAL" clId="{5ED47905-D5D3-4B58-8C87-3D1330AAD4B9}" dt="2019-10-19T13:43:56.213" v="2852" actId="478"/>
          <ac:spMkLst>
            <pc:docMk/>
            <pc:sldMk cId="135252039" sldId="261"/>
            <ac:spMk id="27" creationId="{682E9EED-D3AE-465E-AC1C-E82EA2CC7A22}"/>
          </ac:spMkLst>
        </pc:spChg>
        <pc:spChg chg="add del mod">
          <ac:chgData name="Simon Wild" userId="e6b62a7b-7c04-4c1c-9073-1f0de30ac21f" providerId="ADAL" clId="{5ED47905-D5D3-4B58-8C87-3D1330AAD4B9}" dt="2019-10-19T13:43:56.213" v="2852" actId="478"/>
          <ac:spMkLst>
            <pc:docMk/>
            <pc:sldMk cId="135252039" sldId="261"/>
            <ac:spMk id="28" creationId="{679AA46D-D851-4D9C-919B-3B6F73AA84BD}"/>
          </ac:spMkLst>
        </pc:spChg>
        <pc:spChg chg="add del mod">
          <ac:chgData name="Simon Wild" userId="e6b62a7b-7c04-4c1c-9073-1f0de30ac21f" providerId="ADAL" clId="{5ED47905-D5D3-4B58-8C87-3D1330AAD4B9}" dt="2019-10-19T13:43:56.213" v="2852" actId="478"/>
          <ac:spMkLst>
            <pc:docMk/>
            <pc:sldMk cId="135252039" sldId="261"/>
            <ac:spMk id="29" creationId="{AB74D1ED-8F4F-4345-8625-E0D10CB2F6A7}"/>
          </ac:spMkLst>
        </pc:spChg>
        <pc:spChg chg="add del mod">
          <ac:chgData name="Simon Wild" userId="e6b62a7b-7c04-4c1c-9073-1f0de30ac21f" providerId="ADAL" clId="{5ED47905-D5D3-4B58-8C87-3D1330AAD4B9}" dt="2019-10-19T13:43:59.611" v="2853" actId="478"/>
          <ac:spMkLst>
            <pc:docMk/>
            <pc:sldMk cId="135252039" sldId="261"/>
            <ac:spMk id="30" creationId="{ABB96BBA-A11B-4040-A5EB-35DF45D09CEB}"/>
          </ac:spMkLst>
        </pc:spChg>
        <pc:spChg chg="add del mod">
          <ac:chgData name="Simon Wild" userId="e6b62a7b-7c04-4c1c-9073-1f0de30ac21f" providerId="ADAL" clId="{5ED47905-D5D3-4B58-8C87-3D1330AAD4B9}" dt="2019-10-19T13:43:56.213" v="2852" actId="478"/>
          <ac:spMkLst>
            <pc:docMk/>
            <pc:sldMk cId="135252039" sldId="261"/>
            <ac:spMk id="32" creationId="{C685D98E-F8C3-4D1B-B1B5-FFF5ECC0C467}"/>
          </ac:spMkLst>
        </pc:spChg>
        <pc:spChg chg="add del mod">
          <ac:chgData name="Simon Wild" userId="e6b62a7b-7c04-4c1c-9073-1f0de30ac21f" providerId="ADAL" clId="{5ED47905-D5D3-4B58-8C87-3D1330AAD4B9}" dt="2019-10-19T13:43:56.213" v="2852" actId="478"/>
          <ac:spMkLst>
            <pc:docMk/>
            <pc:sldMk cId="135252039" sldId="261"/>
            <ac:spMk id="35" creationId="{F5155819-4CAD-4856-ABD1-7C3BDF1C23F2}"/>
          </ac:spMkLst>
        </pc:spChg>
        <pc:spChg chg="add del mod">
          <ac:chgData name="Simon Wild" userId="e6b62a7b-7c04-4c1c-9073-1f0de30ac21f" providerId="ADAL" clId="{5ED47905-D5D3-4B58-8C87-3D1330AAD4B9}" dt="2019-10-19T13:43:56.213" v="2852" actId="478"/>
          <ac:spMkLst>
            <pc:docMk/>
            <pc:sldMk cId="135252039" sldId="261"/>
            <ac:spMk id="36" creationId="{0D6D637D-1257-45F4-B5EF-1D943C30E6E1}"/>
          </ac:spMkLst>
        </pc:spChg>
        <pc:spChg chg="add del mod">
          <ac:chgData name="Simon Wild" userId="e6b62a7b-7c04-4c1c-9073-1f0de30ac21f" providerId="ADAL" clId="{5ED47905-D5D3-4B58-8C87-3D1330AAD4B9}" dt="2019-10-19T13:43:56.213" v="2852" actId="478"/>
          <ac:spMkLst>
            <pc:docMk/>
            <pc:sldMk cId="135252039" sldId="261"/>
            <ac:spMk id="37" creationId="{785684E5-58B2-45C5-9467-D5C7F55A4AF2}"/>
          </ac:spMkLst>
        </pc:spChg>
        <pc:spChg chg="add del mod">
          <ac:chgData name="Simon Wild" userId="e6b62a7b-7c04-4c1c-9073-1f0de30ac21f" providerId="ADAL" clId="{5ED47905-D5D3-4B58-8C87-3D1330AAD4B9}" dt="2019-10-19T13:43:56.213" v="2852" actId="478"/>
          <ac:spMkLst>
            <pc:docMk/>
            <pc:sldMk cId="135252039" sldId="261"/>
            <ac:spMk id="38" creationId="{8AA64677-543B-43EA-A31C-560AF36C0A74}"/>
          </ac:spMkLst>
        </pc:spChg>
        <pc:spChg chg="add del mod">
          <ac:chgData name="Simon Wild" userId="e6b62a7b-7c04-4c1c-9073-1f0de30ac21f" providerId="ADAL" clId="{5ED47905-D5D3-4B58-8C87-3D1330AAD4B9}" dt="2019-10-19T13:43:56.213" v="2852" actId="478"/>
          <ac:spMkLst>
            <pc:docMk/>
            <pc:sldMk cId="135252039" sldId="261"/>
            <ac:spMk id="39" creationId="{6DC1B3C2-2F57-4C5A-B150-FCC7D36292BA}"/>
          </ac:spMkLst>
        </pc:spChg>
        <pc:spChg chg="add del mod">
          <ac:chgData name="Simon Wild" userId="e6b62a7b-7c04-4c1c-9073-1f0de30ac21f" providerId="ADAL" clId="{5ED47905-D5D3-4B58-8C87-3D1330AAD4B9}" dt="2019-10-19T13:43:56.213" v="2852" actId="478"/>
          <ac:spMkLst>
            <pc:docMk/>
            <pc:sldMk cId="135252039" sldId="261"/>
            <ac:spMk id="40" creationId="{141423A9-C474-4D35-A8C2-ABD0C811A656}"/>
          </ac:spMkLst>
        </pc:spChg>
        <pc:spChg chg="add del mod">
          <ac:chgData name="Simon Wild" userId="e6b62a7b-7c04-4c1c-9073-1f0de30ac21f" providerId="ADAL" clId="{5ED47905-D5D3-4B58-8C87-3D1330AAD4B9}" dt="2019-10-19T13:43:56.213" v="2852" actId="478"/>
          <ac:spMkLst>
            <pc:docMk/>
            <pc:sldMk cId="135252039" sldId="261"/>
            <ac:spMk id="41" creationId="{09075D16-D650-4695-9DD8-5FBCC0FD9722}"/>
          </ac:spMkLst>
        </pc:spChg>
        <pc:spChg chg="add del mod">
          <ac:chgData name="Simon Wild" userId="e6b62a7b-7c04-4c1c-9073-1f0de30ac21f" providerId="ADAL" clId="{5ED47905-D5D3-4B58-8C87-3D1330AAD4B9}" dt="2019-10-19T13:43:56.213" v="2852" actId="478"/>
          <ac:spMkLst>
            <pc:docMk/>
            <pc:sldMk cId="135252039" sldId="261"/>
            <ac:spMk id="42" creationId="{FC20C337-64A6-4820-9636-D78F0575F14E}"/>
          </ac:spMkLst>
        </pc:spChg>
        <pc:spChg chg="add del mod">
          <ac:chgData name="Simon Wild" userId="e6b62a7b-7c04-4c1c-9073-1f0de30ac21f" providerId="ADAL" clId="{5ED47905-D5D3-4B58-8C87-3D1330AAD4B9}" dt="2019-10-19T13:43:56.213" v="2852" actId="478"/>
          <ac:spMkLst>
            <pc:docMk/>
            <pc:sldMk cId="135252039" sldId="261"/>
            <ac:spMk id="43" creationId="{D4970772-F387-40B4-9218-EE952C1BE560}"/>
          </ac:spMkLst>
        </pc:spChg>
        <pc:spChg chg="add del mod">
          <ac:chgData name="Simon Wild" userId="e6b62a7b-7c04-4c1c-9073-1f0de30ac21f" providerId="ADAL" clId="{5ED47905-D5D3-4B58-8C87-3D1330AAD4B9}" dt="2019-10-19T13:43:59.611" v="2853" actId="478"/>
          <ac:spMkLst>
            <pc:docMk/>
            <pc:sldMk cId="135252039" sldId="261"/>
            <ac:spMk id="44" creationId="{5DF29E5B-C073-4058-B3B1-5455FBA2FFFB}"/>
          </ac:spMkLst>
        </pc:spChg>
        <pc:spChg chg="add del mod">
          <ac:chgData name="Simon Wild" userId="e6b62a7b-7c04-4c1c-9073-1f0de30ac21f" providerId="ADAL" clId="{5ED47905-D5D3-4B58-8C87-3D1330AAD4B9}" dt="2019-10-19T13:09:11.506" v="2249"/>
          <ac:spMkLst>
            <pc:docMk/>
            <pc:sldMk cId="135252039" sldId="261"/>
            <ac:spMk id="46" creationId="{DECB50BE-AA75-434F-B55B-BA4544304A9E}"/>
          </ac:spMkLst>
        </pc:spChg>
        <pc:spChg chg="add del mod">
          <ac:chgData name="Simon Wild" userId="e6b62a7b-7c04-4c1c-9073-1f0de30ac21f" providerId="ADAL" clId="{5ED47905-D5D3-4B58-8C87-3D1330AAD4B9}" dt="2019-10-19T13:09:15.456" v="2250" actId="14100"/>
          <ac:spMkLst>
            <pc:docMk/>
            <pc:sldMk cId="135252039" sldId="261"/>
            <ac:spMk id="47" creationId="{A339A3A1-6DF0-43DD-AF30-2A4AE11EF1B7}"/>
          </ac:spMkLst>
        </pc:spChg>
        <pc:spChg chg="add del mod">
          <ac:chgData name="Simon Wild" userId="e6b62a7b-7c04-4c1c-9073-1f0de30ac21f" providerId="ADAL" clId="{5ED47905-D5D3-4B58-8C87-3D1330AAD4B9}" dt="2019-10-19T13:42:26.352" v="2834" actId="478"/>
          <ac:spMkLst>
            <pc:docMk/>
            <pc:sldMk cId="135252039" sldId="261"/>
            <ac:spMk id="48" creationId="{8A300AFA-89BF-44AD-A300-797B230EB985}"/>
          </ac:spMkLst>
        </pc:spChg>
        <pc:spChg chg="add del">
          <ac:chgData name="Simon Wild" userId="e6b62a7b-7c04-4c1c-9073-1f0de30ac21f" providerId="ADAL" clId="{5ED47905-D5D3-4B58-8C87-3D1330AAD4B9}" dt="2019-10-19T13:42:26.352" v="2834" actId="478"/>
          <ac:spMkLst>
            <pc:docMk/>
            <pc:sldMk cId="135252039" sldId="261"/>
            <ac:spMk id="49" creationId="{6749EC1B-3186-4349-A97F-8507431D3F26}"/>
          </ac:spMkLst>
        </pc:spChg>
        <pc:spChg chg="add del mod">
          <ac:chgData name="Simon Wild" userId="e6b62a7b-7c04-4c1c-9073-1f0de30ac21f" providerId="ADAL" clId="{5ED47905-D5D3-4B58-8C87-3D1330AAD4B9}" dt="2019-10-19T13:42:26.352" v="2834" actId="478"/>
          <ac:spMkLst>
            <pc:docMk/>
            <pc:sldMk cId="135252039" sldId="261"/>
            <ac:spMk id="50" creationId="{9F5C6872-A1F1-416A-87C2-AA467FC6CA50}"/>
          </ac:spMkLst>
        </pc:spChg>
        <pc:spChg chg="add del">
          <ac:chgData name="Simon Wild" userId="e6b62a7b-7c04-4c1c-9073-1f0de30ac21f" providerId="ADAL" clId="{5ED47905-D5D3-4B58-8C87-3D1330AAD4B9}" dt="2019-10-19T13:42:26.352" v="2834" actId="478"/>
          <ac:spMkLst>
            <pc:docMk/>
            <pc:sldMk cId="135252039" sldId="261"/>
            <ac:spMk id="51" creationId="{4E86CFDB-6651-4305-AEC9-0A63984DF8CD}"/>
          </ac:spMkLst>
        </pc:spChg>
        <pc:spChg chg="add del">
          <ac:chgData name="Simon Wild" userId="e6b62a7b-7c04-4c1c-9073-1f0de30ac21f" providerId="ADAL" clId="{5ED47905-D5D3-4B58-8C87-3D1330AAD4B9}" dt="2019-10-19T13:42:26.352" v="2834" actId="478"/>
          <ac:spMkLst>
            <pc:docMk/>
            <pc:sldMk cId="135252039" sldId="261"/>
            <ac:spMk id="52" creationId="{FA8CF8EC-8021-4712-9480-DFD82FA252E4}"/>
          </ac:spMkLst>
        </pc:spChg>
        <pc:spChg chg="add del">
          <ac:chgData name="Simon Wild" userId="e6b62a7b-7c04-4c1c-9073-1f0de30ac21f" providerId="ADAL" clId="{5ED47905-D5D3-4B58-8C87-3D1330AAD4B9}" dt="2019-10-19T13:42:26.352" v="2834" actId="478"/>
          <ac:spMkLst>
            <pc:docMk/>
            <pc:sldMk cId="135252039" sldId="261"/>
            <ac:spMk id="53" creationId="{17FB0471-E567-496C-8FD9-0AB7118ED76F}"/>
          </ac:spMkLst>
        </pc:spChg>
        <pc:spChg chg="add">
          <ac:chgData name="Simon Wild" userId="e6b62a7b-7c04-4c1c-9073-1f0de30ac21f" providerId="ADAL" clId="{5ED47905-D5D3-4B58-8C87-3D1330AAD4B9}" dt="2019-10-19T13:42:44.782" v="2837"/>
          <ac:spMkLst>
            <pc:docMk/>
            <pc:sldMk cId="135252039" sldId="261"/>
            <ac:spMk id="54" creationId="{05981F9B-3026-45EB-8ADD-98E975B4C442}"/>
          </ac:spMkLst>
        </pc:spChg>
        <pc:spChg chg="add">
          <ac:chgData name="Simon Wild" userId="e6b62a7b-7c04-4c1c-9073-1f0de30ac21f" providerId="ADAL" clId="{5ED47905-D5D3-4B58-8C87-3D1330AAD4B9}" dt="2019-10-19T13:42:44.782" v="2837"/>
          <ac:spMkLst>
            <pc:docMk/>
            <pc:sldMk cId="135252039" sldId="261"/>
            <ac:spMk id="55" creationId="{0DACA7F7-037C-40B7-A705-F029595CBCBE}"/>
          </ac:spMkLst>
        </pc:spChg>
        <pc:spChg chg="add mod">
          <ac:chgData name="Simon Wild" userId="e6b62a7b-7c04-4c1c-9073-1f0de30ac21f" providerId="ADAL" clId="{5ED47905-D5D3-4B58-8C87-3D1330AAD4B9}" dt="2019-10-19T13:43:08.503" v="2842" actId="113"/>
          <ac:spMkLst>
            <pc:docMk/>
            <pc:sldMk cId="135252039" sldId="261"/>
            <ac:spMk id="56" creationId="{3A8EE97E-58CF-4C8F-9379-79F265388992}"/>
          </ac:spMkLst>
        </pc:spChg>
        <pc:spChg chg="add">
          <ac:chgData name="Simon Wild" userId="e6b62a7b-7c04-4c1c-9073-1f0de30ac21f" providerId="ADAL" clId="{5ED47905-D5D3-4B58-8C87-3D1330AAD4B9}" dt="2019-10-19T13:42:44.782" v="2837"/>
          <ac:spMkLst>
            <pc:docMk/>
            <pc:sldMk cId="135252039" sldId="261"/>
            <ac:spMk id="57" creationId="{8E3C3F1A-DF86-4404-AE87-C2C097329700}"/>
          </ac:spMkLst>
        </pc:spChg>
        <pc:spChg chg="add">
          <ac:chgData name="Simon Wild" userId="e6b62a7b-7c04-4c1c-9073-1f0de30ac21f" providerId="ADAL" clId="{5ED47905-D5D3-4B58-8C87-3D1330AAD4B9}" dt="2019-10-19T13:42:44.782" v="2837"/>
          <ac:spMkLst>
            <pc:docMk/>
            <pc:sldMk cId="135252039" sldId="261"/>
            <ac:spMk id="58" creationId="{83145C7F-7817-4607-AE0F-005A47A56E87}"/>
          </ac:spMkLst>
        </pc:spChg>
        <pc:spChg chg="add">
          <ac:chgData name="Simon Wild" userId="e6b62a7b-7c04-4c1c-9073-1f0de30ac21f" providerId="ADAL" clId="{5ED47905-D5D3-4B58-8C87-3D1330AAD4B9}" dt="2019-10-19T13:42:44.782" v="2837"/>
          <ac:spMkLst>
            <pc:docMk/>
            <pc:sldMk cId="135252039" sldId="261"/>
            <ac:spMk id="59" creationId="{664A90F7-897F-4A1E-8240-3E2D483E66A5}"/>
          </ac:spMkLst>
        </pc:spChg>
        <pc:spChg chg="mod">
          <ac:chgData name="Simon Wild" userId="e6b62a7b-7c04-4c1c-9073-1f0de30ac21f" providerId="ADAL" clId="{5ED47905-D5D3-4B58-8C87-3D1330AAD4B9}" dt="2019-10-12T09:44:34.710" v="1859" actId="6549"/>
          <ac:spMkLst>
            <pc:docMk/>
            <pc:sldMk cId="135252039" sldId="261"/>
            <ac:spMk id="82" creationId="{CB2364E7-2A97-4F88-B63A-949B04C00326}"/>
          </ac:spMkLst>
        </pc:spChg>
        <pc:grpChg chg="add del mod">
          <ac:chgData name="Simon Wild" userId="e6b62a7b-7c04-4c1c-9073-1f0de30ac21f" providerId="ADAL" clId="{5ED47905-D5D3-4B58-8C87-3D1330AAD4B9}" dt="2019-10-19T13:09:29.925" v="2255"/>
          <ac:grpSpMkLst>
            <pc:docMk/>
            <pc:sldMk cId="135252039" sldId="261"/>
            <ac:grpSpMk id="45" creationId="{8FB36846-483C-4CCD-89E2-D8860DD1E9E5}"/>
          </ac:grpSpMkLst>
        </pc:grpChg>
        <pc:grpChg chg="del">
          <ac:chgData name="Simon Wild" userId="e6b62a7b-7c04-4c1c-9073-1f0de30ac21f" providerId="ADAL" clId="{5ED47905-D5D3-4B58-8C87-3D1330AAD4B9}" dt="2019-10-12T09:39:34.427" v="1850" actId="478"/>
          <ac:grpSpMkLst>
            <pc:docMk/>
            <pc:sldMk cId="135252039" sldId="261"/>
            <ac:grpSpMk id="68" creationId="{4E8A191C-FED4-4626-9FFF-F3B8EBBCEEA5}"/>
          </ac:grpSpMkLst>
        </pc:grpChg>
        <pc:grpChg chg="del">
          <ac:chgData name="Simon Wild" userId="e6b62a7b-7c04-4c1c-9073-1f0de30ac21f" providerId="ADAL" clId="{5ED47905-D5D3-4B58-8C87-3D1330AAD4B9}" dt="2019-10-12T09:39:34.427" v="1850" actId="478"/>
          <ac:grpSpMkLst>
            <pc:docMk/>
            <pc:sldMk cId="135252039" sldId="261"/>
            <ac:grpSpMk id="71" creationId="{F0AF8628-EF21-44DF-AE53-EB6B80CECB70}"/>
          </ac:grpSpMkLst>
        </pc:grpChg>
        <pc:grpChg chg="del">
          <ac:chgData name="Simon Wild" userId="e6b62a7b-7c04-4c1c-9073-1f0de30ac21f" providerId="ADAL" clId="{5ED47905-D5D3-4B58-8C87-3D1330AAD4B9}" dt="2019-10-12T09:39:34.427" v="1850" actId="478"/>
          <ac:grpSpMkLst>
            <pc:docMk/>
            <pc:sldMk cId="135252039" sldId="261"/>
            <ac:grpSpMk id="74" creationId="{4B00BC4B-2832-4ACC-A6C5-A91875ED4AF4}"/>
          </ac:grpSpMkLst>
        </pc:grpChg>
        <pc:grpChg chg="del">
          <ac:chgData name="Simon Wild" userId="e6b62a7b-7c04-4c1c-9073-1f0de30ac21f" providerId="ADAL" clId="{5ED47905-D5D3-4B58-8C87-3D1330AAD4B9}" dt="2019-10-12T09:39:34.427" v="1850" actId="478"/>
          <ac:grpSpMkLst>
            <pc:docMk/>
            <pc:sldMk cId="135252039" sldId="261"/>
            <ac:grpSpMk id="77" creationId="{816A82E9-B824-446E-83AC-E646A75BEA55}"/>
          </ac:grpSpMkLst>
        </pc:grpChg>
        <pc:grpChg chg="del mod">
          <ac:chgData name="Simon Wild" userId="e6b62a7b-7c04-4c1c-9073-1f0de30ac21f" providerId="ADAL" clId="{5ED47905-D5D3-4B58-8C87-3D1330AAD4B9}" dt="2019-10-19T13:35:22.611" v="2604" actId="478"/>
          <ac:grpSpMkLst>
            <pc:docMk/>
            <pc:sldMk cId="135252039" sldId="261"/>
            <ac:grpSpMk id="80" creationId="{24334633-28C2-42DF-BF7B-C13183A30400}"/>
          </ac:grpSpMkLst>
        </pc:grpChg>
        <pc:grpChg chg="del">
          <ac:chgData name="Simon Wild" userId="e6b62a7b-7c04-4c1c-9073-1f0de30ac21f" providerId="ADAL" clId="{5ED47905-D5D3-4B58-8C87-3D1330AAD4B9}" dt="2019-10-12T09:39:34.427" v="1850" actId="478"/>
          <ac:grpSpMkLst>
            <pc:docMk/>
            <pc:sldMk cId="135252039" sldId="261"/>
            <ac:grpSpMk id="83" creationId="{79A66B7E-C8AE-4F3D-8578-6A04AD2F2E6A}"/>
          </ac:grpSpMkLst>
        </pc:grpChg>
        <pc:graphicFrameChg chg="add">
          <ac:chgData name="Simon Wild" userId="e6b62a7b-7c04-4c1c-9073-1f0de30ac21f" providerId="ADAL" clId="{5ED47905-D5D3-4B58-8C87-3D1330AAD4B9}" dt="2019-10-12T09:44:21.892" v="1854"/>
          <ac:graphicFrameMkLst>
            <pc:docMk/>
            <pc:sldMk cId="135252039" sldId="261"/>
            <ac:graphicFrameMk id="32" creationId="{BFACBA4D-EF83-465B-8B21-542563EA0378}"/>
          </ac:graphicFrameMkLst>
        </pc:graphicFrameChg>
        <pc:graphicFrameChg chg="add del mod modGraphic">
          <ac:chgData name="Simon Wild" userId="e6b62a7b-7c04-4c1c-9073-1f0de30ac21f" providerId="ADAL" clId="{5ED47905-D5D3-4B58-8C87-3D1330AAD4B9}" dt="2019-10-19T13:00:58.871" v="2099" actId="478"/>
          <ac:graphicFrameMkLst>
            <pc:docMk/>
            <pc:sldMk cId="135252039" sldId="261"/>
            <ac:graphicFrameMk id="33" creationId="{BFACBA4D-EF83-465B-8B21-542563EA0378}"/>
          </ac:graphicFrameMkLst>
        </pc:graphicFrameChg>
        <pc:graphicFrameChg chg="add del mod">
          <ac:chgData name="Simon Wild" userId="e6b62a7b-7c04-4c1c-9073-1f0de30ac21f" providerId="ADAL" clId="{5ED47905-D5D3-4B58-8C87-3D1330AAD4B9}" dt="2019-10-19T13:43:59.611" v="2853" actId="478"/>
          <ac:graphicFrameMkLst>
            <pc:docMk/>
            <pc:sldMk cId="135252039" sldId="261"/>
            <ac:graphicFrameMk id="34" creationId="{BFACBA4D-EF83-465B-8B21-542563EA0378}"/>
          </ac:graphicFrameMkLst>
        </pc:graphicFrameChg>
        <pc:picChg chg="add mod">
          <ac:chgData name="Simon Wild" userId="e6b62a7b-7c04-4c1c-9073-1f0de30ac21f" providerId="ADAL" clId="{5ED47905-D5D3-4B58-8C87-3D1330AAD4B9}" dt="2019-10-19T13:44:29.665" v="2858" actId="1076"/>
          <ac:picMkLst>
            <pc:docMk/>
            <pc:sldMk cId="135252039" sldId="261"/>
            <ac:picMk id="11" creationId="{364DCE9F-A755-4914-9D9D-B11743B221A2}"/>
          </ac:picMkLst>
        </pc:picChg>
        <pc:picChg chg="add mod">
          <ac:chgData name="Simon Wild" userId="e6b62a7b-7c04-4c1c-9073-1f0de30ac21f" providerId="ADAL" clId="{5ED47905-D5D3-4B58-8C87-3D1330AAD4B9}" dt="2019-10-19T14:19:12.239" v="3285" actId="1076"/>
          <ac:picMkLst>
            <pc:docMk/>
            <pc:sldMk cId="135252039" sldId="261"/>
            <ac:picMk id="12" creationId="{E65B4FC4-6C32-40C5-9DAC-562B55B58AC0}"/>
          </ac:picMkLst>
        </pc:picChg>
        <pc:picChg chg="del">
          <ac:chgData name="Simon Wild" userId="e6b62a7b-7c04-4c1c-9073-1f0de30ac21f" providerId="ADAL" clId="{5ED47905-D5D3-4B58-8C87-3D1330AAD4B9}" dt="2019-10-19T13:43:15.597" v="2843" actId="478"/>
          <ac:picMkLst>
            <pc:docMk/>
            <pc:sldMk cId="135252039" sldId="261"/>
            <ac:picMk id="17" creationId="{0EAC3CFB-3F48-4A2C-A91A-A88038641603}"/>
          </ac:picMkLst>
        </pc:picChg>
        <pc:picChg chg="del">
          <ac:chgData name="Simon Wild" userId="e6b62a7b-7c04-4c1c-9073-1f0de30ac21f" providerId="ADAL" clId="{5ED47905-D5D3-4B58-8C87-3D1330AAD4B9}" dt="2019-10-19T13:43:17.337" v="2844" actId="478"/>
          <ac:picMkLst>
            <pc:docMk/>
            <pc:sldMk cId="135252039" sldId="261"/>
            <ac:picMk id="2050" creationId="{C57DA5FE-8E1F-425E-94CB-6804DB1D7B9C}"/>
          </ac:picMkLst>
        </pc:picChg>
      </pc:sldChg>
      <pc:sldChg chg="addSp delSp modSp add addCm modCm">
        <pc:chgData name="Simon Wild" userId="e6b62a7b-7c04-4c1c-9073-1f0de30ac21f" providerId="ADAL" clId="{5ED47905-D5D3-4B58-8C87-3D1330AAD4B9}" dt="2019-10-20T12:12:49.400" v="4164"/>
        <pc:sldMkLst>
          <pc:docMk/>
          <pc:sldMk cId="1251465540" sldId="262"/>
        </pc:sldMkLst>
        <pc:spChg chg="mod">
          <ac:chgData name="Simon Wild" userId="e6b62a7b-7c04-4c1c-9073-1f0de30ac21f" providerId="ADAL" clId="{5ED47905-D5D3-4B58-8C87-3D1330AAD4B9}" dt="2019-10-19T15:17:18.807" v="3600" actId="20577"/>
          <ac:spMkLst>
            <pc:docMk/>
            <pc:sldMk cId="1251465540" sldId="262"/>
            <ac:spMk id="3" creationId="{CC910F57-32B4-4287-9211-EE9F7D563B36}"/>
          </ac:spMkLst>
        </pc:spChg>
        <pc:spChg chg="mod">
          <ac:chgData name="Simon Wild" userId="e6b62a7b-7c04-4c1c-9073-1f0de30ac21f" providerId="ADAL" clId="{5ED47905-D5D3-4B58-8C87-3D1330AAD4B9}" dt="2019-10-19T13:41:59.314" v="2829" actId="207"/>
          <ac:spMkLst>
            <pc:docMk/>
            <pc:sldMk cId="1251465540" sldId="262"/>
            <ac:spMk id="8" creationId="{46D817F1-6AE6-4FA8-8C23-16ED43B331BA}"/>
          </ac:spMkLst>
        </pc:spChg>
        <pc:spChg chg="del">
          <ac:chgData name="Simon Wild" userId="e6b62a7b-7c04-4c1c-9073-1f0de30ac21f" providerId="ADAL" clId="{5ED47905-D5D3-4B58-8C87-3D1330AAD4B9}" dt="2019-10-19T13:15:53.967" v="2330" actId="478"/>
          <ac:spMkLst>
            <pc:docMk/>
            <pc:sldMk cId="1251465540" sldId="262"/>
            <ac:spMk id="12" creationId="{CFCC7CEA-A9A4-47D3-8F08-90EE63674F9D}"/>
          </ac:spMkLst>
        </pc:spChg>
        <pc:spChg chg="del">
          <ac:chgData name="Simon Wild" userId="e6b62a7b-7c04-4c1c-9073-1f0de30ac21f" providerId="ADAL" clId="{5ED47905-D5D3-4B58-8C87-3D1330AAD4B9}" dt="2019-10-19T13:15:55.807" v="2331" actId="478"/>
          <ac:spMkLst>
            <pc:docMk/>
            <pc:sldMk cId="1251465540" sldId="262"/>
            <ac:spMk id="13" creationId="{08B356E7-6BCA-4162-958D-D10411544C28}"/>
          </ac:spMkLst>
        </pc:spChg>
        <pc:spChg chg="del">
          <ac:chgData name="Simon Wild" userId="e6b62a7b-7c04-4c1c-9073-1f0de30ac21f" providerId="ADAL" clId="{5ED47905-D5D3-4B58-8C87-3D1330AAD4B9}" dt="2019-10-19T13:27:42.972" v="2460" actId="478"/>
          <ac:spMkLst>
            <pc:docMk/>
            <pc:sldMk cId="1251465540" sldId="262"/>
            <ac:spMk id="19" creationId="{FA47108F-659B-44F0-89A0-D842E60CBBFA}"/>
          </ac:spMkLst>
        </pc:spChg>
        <pc:spChg chg="del mod topLvl">
          <ac:chgData name="Simon Wild" userId="e6b62a7b-7c04-4c1c-9073-1f0de30ac21f" providerId="ADAL" clId="{5ED47905-D5D3-4B58-8C87-3D1330AAD4B9}" dt="2019-10-19T13:26:12.404" v="2447" actId="478"/>
          <ac:spMkLst>
            <pc:docMk/>
            <pc:sldMk cId="1251465540" sldId="262"/>
            <ac:spMk id="21" creationId="{F63B4FA5-3FFA-4549-A7E9-845EEF592DBC}"/>
          </ac:spMkLst>
        </pc:spChg>
        <pc:spChg chg="del mod topLvl">
          <ac:chgData name="Simon Wild" userId="e6b62a7b-7c04-4c1c-9073-1f0de30ac21f" providerId="ADAL" clId="{5ED47905-D5D3-4B58-8C87-3D1330AAD4B9}" dt="2019-10-19T13:26:16.965" v="2448" actId="478"/>
          <ac:spMkLst>
            <pc:docMk/>
            <pc:sldMk cId="1251465540" sldId="262"/>
            <ac:spMk id="22" creationId="{A1D52CC1-0AAD-4CD1-B78B-5DAF477E66A2}"/>
          </ac:spMkLst>
        </pc:spChg>
        <pc:spChg chg="add del mod">
          <ac:chgData name="Simon Wild" userId="e6b62a7b-7c04-4c1c-9073-1f0de30ac21f" providerId="ADAL" clId="{5ED47905-D5D3-4B58-8C87-3D1330AAD4B9}" dt="2019-10-19T13:42:02.757" v="2830" actId="478"/>
          <ac:spMkLst>
            <pc:docMk/>
            <pc:sldMk cId="1251465540" sldId="262"/>
            <ac:spMk id="24" creationId="{18351C2D-8AB7-4E03-9238-437EE417D8FA}"/>
          </ac:spMkLst>
        </pc:spChg>
        <pc:spChg chg="add del mod">
          <ac:chgData name="Simon Wild" userId="e6b62a7b-7c04-4c1c-9073-1f0de30ac21f" providerId="ADAL" clId="{5ED47905-D5D3-4B58-8C87-3D1330AAD4B9}" dt="2019-10-19T13:42:02.757" v="2830" actId="478"/>
          <ac:spMkLst>
            <pc:docMk/>
            <pc:sldMk cId="1251465540" sldId="262"/>
            <ac:spMk id="25" creationId="{A9FE016A-6CE3-474B-8186-97DFF457AE74}"/>
          </ac:spMkLst>
        </pc:spChg>
        <pc:spChg chg="add del mod">
          <ac:chgData name="Simon Wild" userId="e6b62a7b-7c04-4c1c-9073-1f0de30ac21f" providerId="ADAL" clId="{5ED47905-D5D3-4B58-8C87-3D1330AAD4B9}" dt="2019-10-19T13:42:02.757" v="2830" actId="478"/>
          <ac:spMkLst>
            <pc:docMk/>
            <pc:sldMk cId="1251465540" sldId="262"/>
            <ac:spMk id="26" creationId="{1B3B8493-05DA-48C9-B7FF-1EAF506702D6}"/>
          </ac:spMkLst>
        </pc:spChg>
        <pc:spChg chg="add del mod">
          <ac:chgData name="Simon Wild" userId="e6b62a7b-7c04-4c1c-9073-1f0de30ac21f" providerId="ADAL" clId="{5ED47905-D5D3-4B58-8C87-3D1330AAD4B9}" dt="2019-10-19T13:42:02.757" v="2830" actId="478"/>
          <ac:spMkLst>
            <pc:docMk/>
            <pc:sldMk cId="1251465540" sldId="262"/>
            <ac:spMk id="27" creationId="{04576030-0B4C-4AB7-B121-A044ABB9D97C}"/>
          </ac:spMkLst>
        </pc:spChg>
        <pc:spChg chg="add del mod">
          <ac:chgData name="Simon Wild" userId="e6b62a7b-7c04-4c1c-9073-1f0de30ac21f" providerId="ADAL" clId="{5ED47905-D5D3-4B58-8C87-3D1330AAD4B9}" dt="2019-10-19T13:42:02.757" v="2830" actId="478"/>
          <ac:spMkLst>
            <pc:docMk/>
            <pc:sldMk cId="1251465540" sldId="262"/>
            <ac:spMk id="28" creationId="{A0D56AE2-1212-499A-9691-B35EF30F90DD}"/>
          </ac:spMkLst>
        </pc:spChg>
        <pc:spChg chg="add del mod">
          <ac:chgData name="Simon Wild" userId="e6b62a7b-7c04-4c1c-9073-1f0de30ac21f" providerId="ADAL" clId="{5ED47905-D5D3-4B58-8C87-3D1330AAD4B9}" dt="2019-10-19T13:42:02.757" v="2830" actId="478"/>
          <ac:spMkLst>
            <pc:docMk/>
            <pc:sldMk cId="1251465540" sldId="262"/>
            <ac:spMk id="29" creationId="{9007310D-B146-45E2-9ED5-47CDE51E2EFA}"/>
          </ac:spMkLst>
        </pc:spChg>
        <pc:spChg chg="add mod">
          <ac:chgData name="Simon Wild" userId="e6b62a7b-7c04-4c1c-9073-1f0de30ac21f" providerId="ADAL" clId="{5ED47905-D5D3-4B58-8C87-3D1330AAD4B9}" dt="2019-10-19T13:43:03.456" v="2841" actId="113"/>
          <ac:spMkLst>
            <pc:docMk/>
            <pc:sldMk cId="1251465540" sldId="262"/>
            <ac:spMk id="31" creationId="{E938431B-C31F-4869-87EE-F5E9BA8DBE35}"/>
          </ac:spMkLst>
        </pc:spChg>
        <pc:spChg chg="add">
          <ac:chgData name="Simon Wild" userId="e6b62a7b-7c04-4c1c-9073-1f0de30ac21f" providerId="ADAL" clId="{5ED47905-D5D3-4B58-8C87-3D1330AAD4B9}" dt="2019-10-19T13:42:41.221" v="2835"/>
          <ac:spMkLst>
            <pc:docMk/>
            <pc:sldMk cId="1251465540" sldId="262"/>
            <ac:spMk id="32" creationId="{F1A4F984-AA6A-4C94-A2C6-BCDB4AD379B3}"/>
          </ac:spMkLst>
        </pc:spChg>
        <pc:spChg chg="add">
          <ac:chgData name="Simon Wild" userId="e6b62a7b-7c04-4c1c-9073-1f0de30ac21f" providerId="ADAL" clId="{5ED47905-D5D3-4B58-8C87-3D1330AAD4B9}" dt="2019-10-19T13:42:41.221" v="2835"/>
          <ac:spMkLst>
            <pc:docMk/>
            <pc:sldMk cId="1251465540" sldId="262"/>
            <ac:spMk id="35" creationId="{5E75C326-6D6F-41FB-A84A-F1A27131FEC8}"/>
          </ac:spMkLst>
        </pc:spChg>
        <pc:spChg chg="add">
          <ac:chgData name="Simon Wild" userId="e6b62a7b-7c04-4c1c-9073-1f0de30ac21f" providerId="ADAL" clId="{5ED47905-D5D3-4B58-8C87-3D1330AAD4B9}" dt="2019-10-19T13:42:41.221" v="2835"/>
          <ac:spMkLst>
            <pc:docMk/>
            <pc:sldMk cId="1251465540" sldId="262"/>
            <ac:spMk id="36" creationId="{009F239A-732A-4A05-A05A-B74453914B6E}"/>
          </ac:spMkLst>
        </pc:spChg>
        <pc:spChg chg="add">
          <ac:chgData name="Simon Wild" userId="e6b62a7b-7c04-4c1c-9073-1f0de30ac21f" providerId="ADAL" clId="{5ED47905-D5D3-4B58-8C87-3D1330AAD4B9}" dt="2019-10-19T13:42:41.221" v="2835"/>
          <ac:spMkLst>
            <pc:docMk/>
            <pc:sldMk cId="1251465540" sldId="262"/>
            <ac:spMk id="37" creationId="{67E415AE-3173-4986-B9E4-4AD67545F7EC}"/>
          </ac:spMkLst>
        </pc:spChg>
        <pc:spChg chg="add">
          <ac:chgData name="Simon Wild" userId="e6b62a7b-7c04-4c1c-9073-1f0de30ac21f" providerId="ADAL" clId="{5ED47905-D5D3-4B58-8C87-3D1330AAD4B9}" dt="2019-10-19T13:42:41.221" v="2835"/>
          <ac:spMkLst>
            <pc:docMk/>
            <pc:sldMk cId="1251465540" sldId="262"/>
            <ac:spMk id="38" creationId="{92B9A990-7946-4500-A385-04FD227349A0}"/>
          </ac:spMkLst>
        </pc:spChg>
        <pc:spChg chg="mod">
          <ac:chgData name="Simon Wild" userId="e6b62a7b-7c04-4c1c-9073-1f0de30ac21f" providerId="ADAL" clId="{5ED47905-D5D3-4B58-8C87-3D1330AAD4B9}" dt="2019-10-19T13:00:29.476" v="2095"/>
          <ac:spMkLst>
            <pc:docMk/>
            <pc:sldMk cId="1251465540" sldId="262"/>
            <ac:spMk id="81" creationId="{3FEF30BB-2BF6-4F9F-8BF2-CDF3ACD1B2A5}"/>
          </ac:spMkLst>
        </pc:spChg>
        <pc:grpChg chg="add del mod">
          <ac:chgData name="Simon Wild" userId="e6b62a7b-7c04-4c1c-9073-1f0de30ac21f" providerId="ADAL" clId="{5ED47905-D5D3-4B58-8C87-3D1330AAD4B9}" dt="2019-10-19T13:26:12.404" v="2447" actId="478"/>
          <ac:grpSpMkLst>
            <pc:docMk/>
            <pc:sldMk cId="1251465540" sldId="262"/>
            <ac:grpSpMk id="20" creationId="{F12D139A-C6D1-440B-8AFD-2775D2C02A4C}"/>
          </ac:grpSpMkLst>
        </pc:grpChg>
        <pc:grpChg chg="del">
          <ac:chgData name="Simon Wild" userId="e6b62a7b-7c04-4c1c-9073-1f0de30ac21f" providerId="ADAL" clId="{5ED47905-D5D3-4B58-8C87-3D1330AAD4B9}" dt="2019-10-19T13:08:35.489" v="2240" actId="478"/>
          <ac:grpSpMkLst>
            <pc:docMk/>
            <pc:sldMk cId="1251465540" sldId="262"/>
            <ac:grpSpMk id="80" creationId="{24334633-28C2-42DF-BF7B-C13183A30400}"/>
          </ac:grpSpMkLst>
        </pc:grpChg>
        <pc:graphicFrameChg chg="del modGraphic">
          <ac:chgData name="Simon Wild" userId="e6b62a7b-7c04-4c1c-9073-1f0de30ac21f" providerId="ADAL" clId="{5ED47905-D5D3-4B58-8C87-3D1330AAD4B9}" dt="2019-10-19T13:08:42.413" v="2241" actId="478"/>
          <ac:graphicFrameMkLst>
            <pc:docMk/>
            <pc:sldMk cId="1251465540" sldId="262"/>
            <ac:graphicFrameMk id="33" creationId="{BFACBA4D-EF83-465B-8B21-542563EA0378}"/>
          </ac:graphicFrameMkLst>
        </pc:graphicFrameChg>
        <pc:graphicFrameChg chg="del">
          <ac:chgData name="Simon Wild" userId="e6b62a7b-7c04-4c1c-9073-1f0de30ac21f" providerId="ADAL" clId="{5ED47905-D5D3-4B58-8C87-3D1330AAD4B9}" dt="2019-10-19T13:00:39.269" v="2097" actId="478"/>
          <ac:graphicFrameMkLst>
            <pc:docMk/>
            <pc:sldMk cId="1251465540" sldId="262"/>
            <ac:graphicFrameMk id="34" creationId="{BFACBA4D-EF83-465B-8B21-542563EA0378}"/>
          </ac:graphicFrameMkLst>
        </pc:graphicFrameChg>
        <pc:picChg chg="add del mod">
          <ac:chgData name="Simon Wild" userId="e6b62a7b-7c04-4c1c-9073-1f0de30ac21f" providerId="ADAL" clId="{5ED47905-D5D3-4B58-8C87-3D1330AAD4B9}" dt="2019-10-19T13:11:30.579" v="2263" actId="478"/>
          <ac:picMkLst>
            <pc:docMk/>
            <pc:sldMk cId="1251465540" sldId="262"/>
            <ac:picMk id="2" creationId="{BB8CF458-E300-45E2-A83A-9121B2AFFC95}"/>
          </ac:picMkLst>
        </pc:picChg>
        <pc:picChg chg="add del mod modCrop">
          <ac:chgData name="Simon Wild" userId="e6b62a7b-7c04-4c1c-9073-1f0de30ac21f" providerId="ADAL" clId="{5ED47905-D5D3-4B58-8C87-3D1330AAD4B9}" dt="2019-10-19T13:27:58.694" v="2464" actId="478"/>
          <ac:picMkLst>
            <pc:docMk/>
            <pc:sldMk cId="1251465540" sldId="262"/>
            <ac:picMk id="7" creationId="{611DBCFB-9811-4FCE-B1E1-C2F237FDC930}"/>
          </ac:picMkLst>
        </pc:picChg>
        <pc:picChg chg="mod modCrop">
          <ac:chgData name="Simon Wild" userId="e6b62a7b-7c04-4c1c-9073-1f0de30ac21f" providerId="ADAL" clId="{5ED47905-D5D3-4B58-8C87-3D1330AAD4B9}" dt="2019-10-19T15:17:16.015" v="3598" actId="732"/>
          <ac:picMkLst>
            <pc:docMk/>
            <pc:sldMk cId="1251465540" sldId="262"/>
            <ac:picMk id="9" creationId="{FF329F46-521A-4C7E-B90C-B4B22E17C301}"/>
          </ac:picMkLst>
        </pc:picChg>
        <pc:picChg chg="add mod modCrop">
          <ac:chgData name="Simon Wild" userId="e6b62a7b-7c04-4c1c-9073-1f0de30ac21f" providerId="ADAL" clId="{5ED47905-D5D3-4B58-8C87-3D1330AAD4B9}" dt="2019-10-19T13:29:26.084" v="2520" actId="1036"/>
          <ac:picMkLst>
            <pc:docMk/>
            <pc:sldMk cId="1251465540" sldId="262"/>
            <ac:picMk id="10" creationId="{CFCBA910-3D72-4960-AAC6-D983AF62C95E}"/>
          </ac:picMkLst>
        </pc:picChg>
        <pc:picChg chg="del">
          <ac:chgData name="Simon Wild" userId="e6b62a7b-7c04-4c1c-9073-1f0de30ac21f" providerId="ADAL" clId="{5ED47905-D5D3-4B58-8C87-3D1330AAD4B9}" dt="2019-10-19T13:27:40.520" v="2459" actId="478"/>
          <ac:picMkLst>
            <pc:docMk/>
            <pc:sldMk cId="1251465540" sldId="262"/>
            <ac:picMk id="17" creationId="{0EAC3CFB-3F48-4A2C-A91A-A88038641603}"/>
          </ac:picMkLst>
        </pc:picChg>
        <pc:picChg chg="del">
          <ac:chgData name="Simon Wild" userId="e6b62a7b-7c04-4c1c-9073-1f0de30ac21f" providerId="ADAL" clId="{5ED47905-D5D3-4B58-8C87-3D1330AAD4B9}" dt="2019-10-19T13:27:39.074" v="2458" actId="478"/>
          <ac:picMkLst>
            <pc:docMk/>
            <pc:sldMk cId="1251465540" sldId="262"/>
            <ac:picMk id="2050" creationId="{C57DA5FE-8E1F-425E-94CB-6804DB1D7B9C}"/>
          </ac:picMkLst>
        </pc:picChg>
      </pc:sldChg>
      <pc:sldChg chg="addSp delSp modSp add">
        <pc:chgData name="Simon Wild" userId="e6b62a7b-7c04-4c1c-9073-1f0de30ac21f" providerId="ADAL" clId="{5ED47905-D5D3-4B58-8C87-3D1330AAD4B9}" dt="2019-10-19T15:17:04.573" v="3596" actId="20577"/>
        <pc:sldMkLst>
          <pc:docMk/>
          <pc:sldMk cId="275898475" sldId="263"/>
        </pc:sldMkLst>
        <pc:spChg chg="mod">
          <ac:chgData name="Simon Wild" userId="e6b62a7b-7c04-4c1c-9073-1f0de30ac21f" providerId="ADAL" clId="{5ED47905-D5D3-4B58-8C87-3D1330AAD4B9}" dt="2019-10-19T15:17:04.573" v="3596" actId="20577"/>
          <ac:spMkLst>
            <pc:docMk/>
            <pc:sldMk cId="275898475" sldId="263"/>
            <ac:spMk id="3" creationId="{CC910F57-32B4-4287-9211-EE9F7D563B36}"/>
          </ac:spMkLst>
        </pc:spChg>
        <pc:spChg chg="add del mod">
          <ac:chgData name="Simon Wild" userId="e6b62a7b-7c04-4c1c-9073-1f0de30ac21f" providerId="ADAL" clId="{5ED47905-D5D3-4B58-8C87-3D1330AAD4B9}" dt="2019-10-19T13:42:08.521" v="2831" actId="207"/>
          <ac:spMkLst>
            <pc:docMk/>
            <pc:sldMk cId="275898475" sldId="263"/>
            <ac:spMk id="8" creationId="{46D817F1-6AE6-4FA8-8C23-16ED43B331BA}"/>
          </ac:spMkLst>
        </pc:spChg>
        <pc:spChg chg="del">
          <ac:chgData name="Simon Wild" userId="e6b62a7b-7c04-4c1c-9073-1f0de30ac21f" providerId="ADAL" clId="{5ED47905-D5D3-4B58-8C87-3D1330AAD4B9}" dt="2019-10-19T13:16:10.892" v="2332" actId="478"/>
          <ac:spMkLst>
            <pc:docMk/>
            <pc:sldMk cId="275898475" sldId="263"/>
            <ac:spMk id="12" creationId="{CFCC7CEA-A9A4-47D3-8F08-90EE63674F9D}"/>
          </ac:spMkLst>
        </pc:spChg>
        <pc:spChg chg="del">
          <ac:chgData name="Simon Wild" userId="e6b62a7b-7c04-4c1c-9073-1f0de30ac21f" providerId="ADAL" clId="{5ED47905-D5D3-4B58-8C87-3D1330AAD4B9}" dt="2019-10-19T13:16:12.637" v="2333" actId="478"/>
          <ac:spMkLst>
            <pc:docMk/>
            <pc:sldMk cId="275898475" sldId="263"/>
            <ac:spMk id="13" creationId="{08B356E7-6BCA-4162-958D-D10411544C28}"/>
          </ac:spMkLst>
        </pc:spChg>
        <pc:spChg chg="add del mod">
          <ac:chgData name="Simon Wild" userId="e6b62a7b-7c04-4c1c-9073-1f0de30ac21f" providerId="ADAL" clId="{5ED47905-D5D3-4B58-8C87-3D1330AAD4B9}" dt="2019-10-19T13:42:12.788" v="2832" actId="478"/>
          <ac:spMkLst>
            <pc:docMk/>
            <pc:sldMk cId="275898475" sldId="263"/>
            <ac:spMk id="18" creationId="{CC63F6C1-03DE-4864-94FA-1DA3FED54914}"/>
          </ac:spMkLst>
        </pc:spChg>
        <pc:spChg chg="del">
          <ac:chgData name="Simon Wild" userId="e6b62a7b-7c04-4c1c-9073-1f0de30ac21f" providerId="ADAL" clId="{5ED47905-D5D3-4B58-8C87-3D1330AAD4B9}" dt="2019-10-19T13:31:57.760" v="2580" actId="478"/>
          <ac:spMkLst>
            <pc:docMk/>
            <pc:sldMk cId="275898475" sldId="263"/>
            <ac:spMk id="19" creationId="{FA47108F-659B-44F0-89A0-D842E60CBBFA}"/>
          </ac:spMkLst>
        </pc:spChg>
        <pc:spChg chg="del mod topLvl">
          <ac:chgData name="Simon Wild" userId="e6b62a7b-7c04-4c1c-9073-1f0de30ac21f" providerId="ADAL" clId="{5ED47905-D5D3-4B58-8C87-3D1330AAD4B9}" dt="2019-10-19T13:32:02.908" v="2583" actId="478"/>
          <ac:spMkLst>
            <pc:docMk/>
            <pc:sldMk cId="275898475" sldId="263"/>
            <ac:spMk id="21" creationId="{F63B4FA5-3FFA-4549-A7E9-845EEF592DBC}"/>
          </ac:spMkLst>
        </pc:spChg>
        <pc:spChg chg="del topLvl">
          <ac:chgData name="Simon Wild" userId="e6b62a7b-7c04-4c1c-9073-1f0de30ac21f" providerId="ADAL" clId="{5ED47905-D5D3-4B58-8C87-3D1330AAD4B9}" dt="2019-10-19T13:32:06.984" v="2586" actId="478"/>
          <ac:spMkLst>
            <pc:docMk/>
            <pc:sldMk cId="275898475" sldId="263"/>
            <ac:spMk id="22" creationId="{A1D52CC1-0AAD-4CD1-B78B-5DAF477E66A2}"/>
          </ac:spMkLst>
        </pc:spChg>
        <pc:spChg chg="add del mod">
          <ac:chgData name="Simon Wild" userId="e6b62a7b-7c04-4c1c-9073-1f0de30ac21f" providerId="ADAL" clId="{5ED47905-D5D3-4B58-8C87-3D1330AAD4B9}" dt="2019-10-19T13:42:12.788" v="2832" actId="478"/>
          <ac:spMkLst>
            <pc:docMk/>
            <pc:sldMk cId="275898475" sldId="263"/>
            <ac:spMk id="23" creationId="{A39CAA49-1FCD-4EDC-986A-94A19FACB9AB}"/>
          </ac:spMkLst>
        </pc:spChg>
        <pc:spChg chg="add del">
          <ac:chgData name="Simon Wild" userId="e6b62a7b-7c04-4c1c-9073-1f0de30ac21f" providerId="ADAL" clId="{5ED47905-D5D3-4B58-8C87-3D1330AAD4B9}" dt="2019-10-19T13:42:12.788" v="2832" actId="478"/>
          <ac:spMkLst>
            <pc:docMk/>
            <pc:sldMk cId="275898475" sldId="263"/>
            <ac:spMk id="24" creationId="{01C856E3-EF72-4241-8B97-8F48CD82DE59}"/>
          </ac:spMkLst>
        </pc:spChg>
        <pc:spChg chg="add del">
          <ac:chgData name="Simon Wild" userId="e6b62a7b-7c04-4c1c-9073-1f0de30ac21f" providerId="ADAL" clId="{5ED47905-D5D3-4B58-8C87-3D1330AAD4B9}" dt="2019-10-19T13:42:12.788" v="2832" actId="478"/>
          <ac:spMkLst>
            <pc:docMk/>
            <pc:sldMk cId="275898475" sldId="263"/>
            <ac:spMk id="25" creationId="{C5BFB305-040E-4CB3-A19C-576BBE19AD22}"/>
          </ac:spMkLst>
        </pc:spChg>
        <pc:spChg chg="add del">
          <ac:chgData name="Simon Wild" userId="e6b62a7b-7c04-4c1c-9073-1f0de30ac21f" providerId="ADAL" clId="{5ED47905-D5D3-4B58-8C87-3D1330AAD4B9}" dt="2019-10-19T13:42:12.788" v="2832" actId="478"/>
          <ac:spMkLst>
            <pc:docMk/>
            <pc:sldMk cId="275898475" sldId="263"/>
            <ac:spMk id="26" creationId="{72BE96B1-2FC8-4FE4-825A-0239B026E3C8}"/>
          </ac:spMkLst>
        </pc:spChg>
        <pc:spChg chg="add del">
          <ac:chgData name="Simon Wild" userId="e6b62a7b-7c04-4c1c-9073-1f0de30ac21f" providerId="ADAL" clId="{5ED47905-D5D3-4B58-8C87-3D1330AAD4B9}" dt="2019-10-19T13:42:12.788" v="2832" actId="478"/>
          <ac:spMkLst>
            <pc:docMk/>
            <pc:sldMk cId="275898475" sldId="263"/>
            <ac:spMk id="27" creationId="{3CA87353-53F3-4D00-BEC4-95F411C04FC0}"/>
          </ac:spMkLst>
        </pc:spChg>
        <pc:spChg chg="add">
          <ac:chgData name="Simon Wild" userId="e6b62a7b-7c04-4c1c-9073-1f0de30ac21f" providerId="ADAL" clId="{5ED47905-D5D3-4B58-8C87-3D1330AAD4B9}" dt="2019-10-19T13:42:43.016" v="2836"/>
          <ac:spMkLst>
            <pc:docMk/>
            <pc:sldMk cId="275898475" sldId="263"/>
            <ac:spMk id="28" creationId="{59D1A8A3-E51F-4C40-AB99-9AF2AF7DED17}"/>
          </ac:spMkLst>
        </pc:spChg>
        <pc:spChg chg="add mod">
          <ac:chgData name="Simon Wild" userId="e6b62a7b-7c04-4c1c-9073-1f0de30ac21f" providerId="ADAL" clId="{5ED47905-D5D3-4B58-8C87-3D1330AAD4B9}" dt="2019-10-19T13:42:58.034" v="2840" actId="113"/>
          <ac:spMkLst>
            <pc:docMk/>
            <pc:sldMk cId="275898475" sldId="263"/>
            <ac:spMk id="29" creationId="{798AC172-BD56-4AC4-8103-68ED3274E241}"/>
          </ac:spMkLst>
        </pc:spChg>
        <pc:spChg chg="add">
          <ac:chgData name="Simon Wild" userId="e6b62a7b-7c04-4c1c-9073-1f0de30ac21f" providerId="ADAL" clId="{5ED47905-D5D3-4B58-8C87-3D1330AAD4B9}" dt="2019-10-19T13:42:43.016" v="2836"/>
          <ac:spMkLst>
            <pc:docMk/>
            <pc:sldMk cId="275898475" sldId="263"/>
            <ac:spMk id="30" creationId="{26558A5E-CFC4-44B8-848F-D69691B965DC}"/>
          </ac:spMkLst>
        </pc:spChg>
        <pc:spChg chg="add">
          <ac:chgData name="Simon Wild" userId="e6b62a7b-7c04-4c1c-9073-1f0de30ac21f" providerId="ADAL" clId="{5ED47905-D5D3-4B58-8C87-3D1330AAD4B9}" dt="2019-10-19T13:42:43.016" v="2836"/>
          <ac:spMkLst>
            <pc:docMk/>
            <pc:sldMk cId="275898475" sldId="263"/>
            <ac:spMk id="31" creationId="{AFFCE505-F3F5-45E7-A360-CCF1A850E17E}"/>
          </ac:spMkLst>
        </pc:spChg>
        <pc:spChg chg="add">
          <ac:chgData name="Simon Wild" userId="e6b62a7b-7c04-4c1c-9073-1f0de30ac21f" providerId="ADAL" clId="{5ED47905-D5D3-4B58-8C87-3D1330AAD4B9}" dt="2019-10-19T13:42:43.016" v="2836"/>
          <ac:spMkLst>
            <pc:docMk/>
            <pc:sldMk cId="275898475" sldId="263"/>
            <ac:spMk id="32" creationId="{52E33D88-5264-4FE9-BB72-26ED9B3EF199}"/>
          </ac:spMkLst>
        </pc:spChg>
        <pc:spChg chg="add">
          <ac:chgData name="Simon Wild" userId="e6b62a7b-7c04-4c1c-9073-1f0de30ac21f" providerId="ADAL" clId="{5ED47905-D5D3-4B58-8C87-3D1330AAD4B9}" dt="2019-10-19T13:42:43.016" v="2836"/>
          <ac:spMkLst>
            <pc:docMk/>
            <pc:sldMk cId="275898475" sldId="263"/>
            <ac:spMk id="33" creationId="{26C99873-EC1B-4FB0-B6E9-F3C4EC5E7FE5}"/>
          </ac:spMkLst>
        </pc:spChg>
        <pc:spChg chg="add mod">
          <ac:chgData name="Simon Wild" userId="e6b62a7b-7c04-4c1c-9073-1f0de30ac21f" providerId="ADAL" clId="{5ED47905-D5D3-4B58-8C87-3D1330AAD4B9}" dt="2019-10-19T14:03:15.798" v="3148" actId="313"/>
          <ac:spMkLst>
            <pc:docMk/>
            <pc:sldMk cId="275898475" sldId="263"/>
            <ac:spMk id="34" creationId="{A0AE8DC7-4B37-4FA6-9032-E2A30D7F9408}"/>
          </ac:spMkLst>
        </pc:spChg>
        <pc:grpChg chg="del">
          <ac:chgData name="Simon Wild" userId="e6b62a7b-7c04-4c1c-9073-1f0de30ac21f" providerId="ADAL" clId="{5ED47905-D5D3-4B58-8C87-3D1330AAD4B9}" dt="2019-10-19T13:32:02.908" v="2583" actId="478"/>
          <ac:grpSpMkLst>
            <pc:docMk/>
            <pc:sldMk cId="275898475" sldId="263"/>
            <ac:grpSpMk id="20" creationId="{F12D139A-C6D1-440B-8AFD-2775D2C02A4C}"/>
          </ac:grpSpMkLst>
        </pc:grpChg>
        <pc:picChg chg="add mod modCrop">
          <ac:chgData name="Simon Wild" userId="e6b62a7b-7c04-4c1c-9073-1f0de30ac21f" providerId="ADAL" clId="{5ED47905-D5D3-4B58-8C87-3D1330AAD4B9}" dt="2019-10-19T13:34:20.337" v="2595" actId="1076"/>
          <ac:picMkLst>
            <pc:docMk/>
            <pc:sldMk cId="275898475" sldId="263"/>
            <ac:picMk id="2" creationId="{BF26C55A-4DD4-4BB1-8ACB-DECEF9B92C35}"/>
          </ac:picMkLst>
        </pc:picChg>
        <pc:picChg chg="del">
          <ac:chgData name="Simon Wild" userId="e6b62a7b-7c04-4c1c-9073-1f0de30ac21f" providerId="ADAL" clId="{5ED47905-D5D3-4B58-8C87-3D1330AAD4B9}" dt="2019-10-19T13:31:59.654" v="2581" actId="478"/>
          <ac:picMkLst>
            <pc:docMk/>
            <pc:sldMk cId="275898475" sldId="263"/>
            <ac:picMk id="7" creationId="{611DBCFB-9811-4FCE-B1E1-C2F237FDC930}"/>
          </ac:picMkLst>
        </pc:picChg>
        <pc:picChg chg="mod modCrop">
          <ac:chgData name="Simon Wild" userId="e6b62a7b-7c04-4c1c-9073-1f0de30ac21f" providerId="ADAL" clId="{5ED47905-D5D3-4B58-8C87-3D1330AAD4B9}" dt="2019-10-19T15:17:00.576" v="3592" actId="732"/>
          <ac:picMkLst>
            <pc:docMk/>
            <pc:sldMk cId="275898475" sldId="263"/>
            <ac:picMk id="9" creationId="{FF329F46-521A-4C7E-B90C-B4B22E17C301}"/>
          </ac:picMkLst>
        </pc:picChg>
        <pc:picChg chg="del">
          <ac:chgData name="Simon Wild" userId="e6b62a7b-7c04-4c1c-9073-1f0de30ac21f" providerId="ADAL" clId="{5ED47905-D5D3-4B58-8C87-3D1330AAD4B9}" dt="2019-10-19T13:31:53.454" v="2578" actId="478"/>
          <ac:picMkLst>
            <pc:docMk/>
            <pc:sldMk cId="275898475" sldId="263"/>
            <ac:picMk id="17" creationId="{0EAC3CFB-3F48-4A2C-A91A-A88038641603}"/>
          </ac:picMkLst>
        </pc:picChg>
        <pc:picChg chg="del">
          <ac:chgData name="Simon Wild" userId="e6b62a7b-7c04-4c1c-9073-1f0de30ac21f" providerId="ADAL" clId="{5ED47905-D5D3-4B58-8C87-3D1330AAD4B9}" dt="2019-10-19T13:31:54.936" v="2579" actId="478"/>
          <ac:picMkLst>
            <pc:docMk/>
            <pc:sldMk cId="275898475" sldId="263"/>
            <ac:picMk id="2050" creationId="{C57DA5FE-8E1F-425E-94CB-6804DB1D7B9C}"/>
          </ac:picMkLst>
        </pc:picChg>
      </pc:sldChg>
      <pc:sldChg chg="addSp delSp modSp add">
        <pc:chgData name="Simon Wild" userId="e6b62a7b-7c04-4c1c-9073-1f0de30ac21f" providerId="ADAL" clId="{5ED47905-D5D3-4B58-8C87-3D1330AAD4B9}" dt="2019-10-19T15:12:53.473" v="3501" actId="732"/>
        <pc:sldMkLst>
          <pc:docMk/>
          <pc:sldMk cId="3052761290" sldId="264"/>
        </pc:sldMkLst>
        <pc:spChg chg="add mod">
          <ac:chgData name="Simon Wild" userId="e6b62a7b-7c04-4c1c-9073-1f0de30ac21f" providerId="ADAL" clId="{5ED47905-D5D3-4B58-8C87-3D1330AAD4B9}" dt="2019-10-19T13:54:09.445" v="3017" actId="20577"/>
          <ac:spMkLst>
            <pc:docMk/>
            <pc:sldMk cId="3052761290" sldId="264"/>
            <ac:spMk id="2" creationId="{B1C54523-E4C4-44D7-B6D8-1D31B2A9049A}"/>
          </ac:spMkLst>
        </pc:spChg>
        <pc:spChg chg="mod">
          <ac:chgData name="Simon Wild" userId="e6b62a7b-7c04-4c1c-9073-1f0de30ac21f" providerId="ADAL" clId="{5ED47905-D5D3-4B58-8C87-3D1330AAD4B9}" dt="2019-10-19T13:53:18.312" v="3016" actId="20577"/>
          <ac:spMkLst>
            <pc:docMk/>
            <pc:sldMk cId="3052761290" sldId="264"/>
            <ac:spMk id="3" creationId="{CC910F57-32B4-4287-9211-EE9F7D563B36}"/>
          </ac:spMkLst>
        </pc:spChg>
        <pc:spChg chg="del">
          <ac:chgData name="Simon Wild" userId="e6b62a7b-7c04-4c1c-9073-1f0de30ac21f" providerId="ADAL" clId="{5ED47905-D5D3-4B58-8C87-3D1330AAD4B9}" dt="2019-10-19T13:44:48.798" v="2862" actId="478"/>
          <ac:spMkLst>
            <pc:docMk/>
            <pc:sldMk cId="3052761290" sldId="264"/>
            <ac:spMk id="10" creationId="{3240FD74-1DC5-47DC-B7F6-221266F47D7B}"/>
          </ac:spMkLst>
        </pc:spChg>
        <pc:spChg chg="add mod">
          <ac:chgData name="Simon Wild" userId="e6b62a7b-7c04-4c1c-9073-1f0de30ac21f" providerId="ADAL" clId="{5ED47905-D5D3-4B58-8C87-3D1330AAD4B9}" dt="2019-10-19T13:53:02.454" v="3008" actId="20577"/>
          <ac:spMkLst>
            <pc:docMk/>
            <pc:sldMk cId="3052761290" sldId="264"/>
            <ac:spMk id="18" creationId="{C4E56BEC-5443-477B-8182-3D16D600C0A6}"/>
          </ac:spMkLst>
        </pc:spChg>
        <pc:spChg chg="mod">
          <ac:chgData name="Simon Wild" userId="e6b62a7b-7c04-4c1c-9073-1f0de30ac21f" providerId="ADAL" clId="{5ED47905-D5D3-4B58-8C87-3D1330AAD4B9}" dt="2019-10-19T13:44:51.949" v="2863" actId="113"/>
          <ac:spMkLst>
            <pc:docMk/>
            <pc:sldMk cId="3052761290" sldId="264"/>
            <ac:spMk id="56" creationId="{3A8EE97E-58CF-4C8F-9379-79F265388992}"/>
          </ac:spMkLst>
        </pc:spChg>
        <pc:spChg chg="mod">
          <ac:chgData name="Simon Wild" userId="e6b62a7b-7c04-4c1c-9073-1f0de30ac21f" providerId="ADAL" clId="{5ED47905-D5D3-4B58-8C87-3D1330AAD4B9}" dt="2019-10-19T13:44:54.313" v="2864" actId="113"/>
          <ac:spMkLst>
            <pc:docMk/>
            <pc:sldMk cId="3052761290" sldId="264"/>
            <ac:spMk id="57" creationId="{8E3C3F1A-DF86-4404-AE87-C2C097329700}"/>
          </ac:spMkLst>
        </pc:spChg>
        <pc:picChg chg="mod modCrop">
          <ac:chgData name="Simon Wild" userId="e6b62a7b-7c04-4c1c-9073-1f0de30ac21f" providerId="ADAL" clId="{5ED47905-D5D3-4B58-8C87-3D1330AAD4B9}" dt="2019-10-19T15:12:53.473" v="3501" actId="732"/>
          <ac:picMkLst>
            <pc:docMk/>
            <pc:sldMk cId="3052761290" sldId="264"/>
            <ac:picMk id="9" creationId="{FF329F46-521A-4C7E-B90C-B4B22E17C301}"/>
          </ac:picMkLst>
        </pc:picChg>
        <pc:picChg chg="del">
          <ac:chgData name="Simon Wild" userId="e6b62a7b-7c04-4c1c-9073-1f0de30ac21f" providerId="ADAL" clId="{5ED47905-D5D3-4B58-8C87-3D1330AAD4B9}" dt="2019-10-19T13:44:46.454" v="2861" actId="478"/>
          <ac:picMkLst>
            <pc:docMk/>
            <pc:sldMk cId="3052761290" sldId="264"/>
            <ac:picMk id="11" creationId="{364DCE9F-A755-4914-9D9D-B11743B221A2}"/>
          </ac:picMkLst>
        </pc:picChg>
      </pc:sldChg>
      <pc:sldChg chg="addSp delSp modSp add">
        <pc:chgData name="Simon Wild" userId="e6b62a7b-7c04-4c1c-9073-1f0de30ac21f" providerId="ADAL" clId="{5ED47905-D5D3-4B58-8C87-3D1330AAD4B9}" dt="2019-10-19T15:25:49.479" v="3793" actId="732"/>
        <pc:sldMkLst>
          <pc:docMk/>
          <pc:sldMk cId="2039527824" sldId="265"/>
        </pc:sldMkLst>
        <pc:spChg chg="del">
          <ac:chgData name="Simon Wild" userId="e6b62a7b-7c04-4c1c-9073-1f0de30ac21f" providerId="ADAL" clId="{5ED47905-D5D3-4B58-8C87-3D1330AAD4B9}" dt="2019-10-19T13:54:49.465" v="3019" actId="478"/>
          <ac:spMkLst>
            <pc:docMk/>
            <pc:sldMk cId="2039527824" sldId="265"/>
            <ac:spMk id="2" creationId="{B1C54523-E4C4-44D7-B6D8-1D31B2A9049A}"/>
          </ac:spMkLst>
        </pc:spChg>
        <pc:spChg chg="mod">
          <ac:chgData name="Simon Wild" userId="e6b62a7b-7c04-4c1c-9073-1f0de30ac21f" providerId="ADAL" clId="{5ED47905-D5D3-4B58-8C87-3D1330AAD4B9}" dt="2019-10-19T15:16:46.581" v="3590" actId="20577"/>
          <ac:spMkLst>
            <pc:docMk/>
            <pc:sldMk cId="2039527824" sldId="265"/>
            <ac:spMk id="3" creationId="{CC910F57-32B4-4287-9211-EE9F7D563B36}"/>
          </ac:spMkLst>
        </pc:spChg>
        <pc:spChg chg="del">
          <ac:chgData name="Simon Wild" userId="e6b62a7b-7c04-4c1c-9073-1f0de30ac21f" providerId="ADAL" clId="{5ED47905-D5D3-4B58-8C87-3D1330AAD4B9}" dt="2019-10-19T13:54:49.465" v="3019" actId="478"/>
          <ac:spMkLst>
            <pc:docMk/>
            <pc:sldMk cId="2039527824" sldId="265"/>
            <ac:spMk id="18" creationId="{C4E56BEC-5443-477B-8182-3D16D600C0A6}"/>
          </ac:spMkLst>
        </pc:spChg>
        <pc:spChg chg="add mod">
          <ac:chgData name="Simon Wild" userId="e6b62a7b-7c04-4c1c-9073-1f0de30ac21f" providerId="ADAL" clId="{5ED47905-D5D3-4B58-8C87-3D1330AAD4B9}" dt="2019-10-19T13:59:46.608" v="3065" actId="1076"/>
          <ac:spMkLst>
            <pc:docMk/>
            <pc:sldMk cId="2039527824" sldId="265"/>
            <ac:spMk id="19" creationId="{88C9B973-8A02-48CF-B29B-F2F6DEA45CF6}"/>
          </ac:spMkLst>
        </pc:spChg>
        <pc:spChg chg="add mod">
          <ac:chgData name="Simon Wild" userId="e6b62a7b-7c04-4c1c-9073-1f0de30ac21f" providerId="ADAL" clId="{5ED47905-D5D3-4B58-8C87-3D1330AAD4B9}" dt="2019-10-19T13:59:46.608" v="3065" actId="1076"/>
          <ac:spMkLst>
            <pc:docMk/>
            <pc:sldMk cId="2039527824" sldId="265"/>
            <ac:spMk id="20" creationId="{5126788E-B08D-44B9-81AB-55B449E247ED}"/>
          </ac:spMkLst>
        </pc:spChg>
        <pc:spChg chg="add mod">
          <ac:chgData name="Simon Wild" userId="e6b62a7b-7c04-4c1c-9073-1f0de30ac21f" providerId="ADAL" clId="{5ED47905-D5D3-4B58-8C87-3D1330AAD4B9}" dt="2019-10-19T13:59:46.608" v="3065" actId="1076"/>
          <ac:spMkLst>
            <pc:docMk/>
            <pc:sldMk cId="2039527824" sldId="265"/>
            <ac:spMk id="22" creationId="{385E2283-8E9F-4845-AAF7-D41FA6142227}"/>
          </ac:spMkLst>
        </pc:spChg>
        <pc:spChg chg="add mod">
          <ac:chgData name="Simon Wild" userId="e6b62a7b-7c04-4c1c-9073-1f0de30ac21f" providerId="ADAL" clId="{5ED47905-D5D3-4B58-8C87-3D1330AAD4B9}" dt="2019-10-19T14:00:40.779" v="3081" actId="207"/>
          <ac:spMkLst>
            <pc:docMk/>
            <pc:sldMk cId="2039527824" sldId="265"/>
            <ac:spMk id="24" creationId="{08C52377-1860-4848-85A0-7C6E380976C1}"/>
          </ac:spMkLst>
        </pc:spChg>
        <pc:spChg chg="add del">
          <ac:chgData name="Simon Wild" userId="e6b62a7b-7c04-4c1c-9073-1f0de30ac21f" providerId="ADAL" clId="{5ED47905-D5D3-4B58-8C87-3D1330AAD4B9}" dt="2019-10-19T15:08:44.223" v="3326"/>
          <ac:spMkLst>
            <pc:docMk/>
            <pc:sldMk cId="2039527824" sldId="265"/>
            <ac:spMk id="25" creationId="{A580B364-DD36-45A7-A3D8-FE14F3189096}"/>
          </ac:spMkLst>
        </pc:spChg>
        <pc:spChg chg="add mod">
          <ac:chgData name="Simon Wild" userId="e6b62a7b-7c04-4c1c-9073-1f0de30ac21f" providerId="ADAL" clId="{5ED47905-D5D3-4B58-8C87-3D1330AAD4B9}" dt="2019-10-19T14:10:40.922" v="3254" actId="20577"/>
          <ac:spMkLst>
            <pc:docMk/>
            <pc:sldMk cId="2039527824" sldId="265"/>
            <ac:spMk id="27" creationId="{5094B58D-B118-42DB-A62C-F025079E2D49}"/>
          </ac:spMkLst>
        </pc:spChg>
        <pc:spChg chg="mod">
          <ac:chgData name="Simon Wild" userId="e6b62a7b-7c04-4c1c-9073-1f0de30ac21f" providerId="ADAL" clId="{5ED47905-D5D3-4B58-8C87-3D1330AAD4B9}" dt="2019-10-19T13:54:59.290" v="3021" actId="113"/>
          <ac:spMkLst>
            <pc:docMk/>
            <pc:sldMk cId="2039527824" sldId="265"/>
            <ac:spMk id="57" creationId="{8E3C3F1A-DF86-4404-AE87-C2C097329700}"/>
          </ac:spMkLst>
        </pc:spChg>
        <pc:spChg chg="mod">
          <ac:chgData name="Simon Wild" userId="e6b62a7b-7c04-4c1c-9073-1f0de30ac21f" providerId="ADAL" clId="{5ED47905-D5D3-4B58-8C87-3D1330AAD4B9}" dt="2019-10-19T13:54:56.879" v="3020" actId="113"/>
          <ac:spMkLst>
            <pc:docMk/>
            <pc:sldMk cId="2039527824" sldId="265"/>
            <ac:spMk id="59" creationId="{664A90F7-897F-4A1E-8240-3E2D483E66A5}"/>
          </ac:spMkLst>
        </pc:spChg>
        <pc:picChg chg="add mod">
          <ac:chgData name="Simon Wild" userId="e6b62a7b-7c04-4c1c-9073-1f0de30ac21f" providerId="ADAL" clId="{5ED47905-D5D3-4B58-8C87-3D1330AAD4B9}" dt="2019-10-19T15:25:49.479" v="3793" actId="732"/>
          <ac:picMkLst>
            <pc:docMk/>
            <pc:sldMk cId="2039527824" sldId="265"/>
            <ac:picMk id="2" creationId="{C61A4627-262B-424B-82E7-7A3EB00F9DAE}"/>
          </ac:picMkLst>
        </pc:picChg>
        <pc:picChg chg="mod modCrop">
          <ac:chgData name="Simon Wild" userId="e6b62a7b-7c04-4c1c-9073-1f0de30ac21f" providerId="ADAL" clId="{5ED47905-D5D3-4B58-8C87-3D1330AAD4B9}" dt="2019-10-19T15:11:52.256" v="3467" actId="732"/>
          <ac:picMkLst>
            <pc:docMk/>
            <pc:sldMk cId="2039527824" sldId="265"/>
            <ac:picMk id="9" creationId="{FF329F46-521A-4C7E-B90C-B4B22E17C301}"/>
          </ac:picMkLst>
        </pc:picChg>
        <pc:picChg chg="add mod">
          <ac:chgData name="Simon Wild" userId="e6b62a7b-7c04-4c1c-9073-1f0de30ac21f" providerId="ADAL" clId="{5ED47905-D5D3-4B58-8C87-3D1330AAD4B9}" dt="2019-10-19T14:01:33.630" v="3083" actId="1076"/>
          <ac:picMkLst>
            <pc:docMk/>
            <pc:sldMk cId="2039527824" sldId="265"/>
            <ac:picMk id="10" creationId="{CF85F2D7-004E-452F-BF43-A96C61D0B224}"/>
          </ac:picMkLst>
        </pc:picChg>
        <pc:picChg chg="add mod">
          <ac:chgData name="Simon Wild" userId="e6b62a7b-7c04-4c1c-9073-1f0de30ac21f" providerId="ADAL" clId="{5ED47905-D5D3-4B58-8C87-3D1330AAD4B9}" dt="2019-10-19T13:59:46.608" v="3065" actId="1076"/>
          <ac:picMkLst>
            <pc:docMk/>
            <pc:sldMk cId="2039527824" sldId="265"/>
            <ac:picMk id="17" creationId="{6977464B-1A7A-401F-8F9F-1C5559A55630}"/>
          </ac:picMkLst>
        </pc:picChg>
        <pc:picChg chg="add mod modCrop">
          <ac:chgData name="Simon Wild" userId="e6b62a7b-7c04-4c1c-9073-1f0de30ac21f" providerId="ADAL" clId="{5ED47905-D5D3-4B58-8C87-3D1330AAD4B9}" dt="2019-10-19T15:25:00.050" v="3789" actId="732"/>
          <ac:picMkLst>
            <pc:docMk/>
            <pc:sldMk cId="2039527824" sldId="265"/>
            <ac:picMk id="25" creationId="{4ED581A7-682D-4485-9133-BA9744A9EB73}"/>
          </ac:picMkLst>
        </pc:picChg>
        <pc:picChg chg="add mod">
          <ac:chgData name="Simon Wild" userId="e6b62a7b-7c04-4c1c-9073-1f0de30ac21f" providerId="ADAL" clId="{5ED47905-D5D3-4B58-8C87-3D1330AAD4B9}" dt="2019-10-19T13:59:46.608" v="3065" actId="1076"/>
          <ac:picMkLst>
            <pc:docMk/>
            <pc:sldMk cId="2039527824" sldId="265"/>
            <ac:picMk id="1026" creationId="{690C6F22-A034-4387-8F3B-FC7F09ECF3E4}"/>
          </ac:picMkLst>
        </pc:picChg>
        <pc:picChg chg="add mod">
          <ac:chgData name="Simon Wild" userId="e6b62a7b-7c04-4c1c-9073-1f0de30ac21f" providerId="ADAL" clId="{5ED47905-D5D3-4B58-8C87-3D1330AAD4B9}" dt="2019-10-19T13:59:46.608" v="3065" actId="1076"/>
          <ac:picMkLst>
            <pc:docMk/>
            <pc:sldMk cId="2039527824" sldId="265"/>
            <ac:picMk id="1028" creationId="{E756B6FC-39B4-434C-BB0F-87AD73024862}"/>
          </ac:picMkLst>
        </pc:picChg>
        <pc:picChg chg="add mod">
          <ac:chgData name="Simon Wild" userId="e6b62a7b-7c04-4c1c-9073-1f0de30ac21f" providerId="ADAL" clId="{5ED47905-D5D3-4B58-8C87-3D1330AAD4B9}" dt="2019-10-19T14:00:17.500" v="3071" actId="1076"/>
          <ac:picMkLst>
            <pc:docMk/>
            <pc:sldMk cId="2039527824" sldId="265"/>
            <ac:picMk id="1030" creationId="{D3FF2BA6-027F-4892-AC01-6A0B35CB0675}"/>
          </ac:picMkLst>
        </pc:picChg>
      </pc:sldChg>
      <pc:sldChg chg="addSp delSp modSp add">
        <pc:chgData name="Simon Wild" userId="e6b62a7b-7c04-4c1c-9073-1f0de30ac21f" providerId="ADAL" clId="{5ED47905-D5D3-4B58-8C87-3D1330AAD4B9}" dt="2019-10-20T12:21:41.047" v="4333" actId="1035"/>
        <pc:sldMkLst>
          <pc:docMk/>
          <pc:sldMk cId="1861366060" sldId="266"/>
        </pc:sldMkLst>
        <pc:spChg chg="mod">
          <ac:chgData name="Simon Wild" userId="e6b62a7b-7c04-4c1c-9073-1f0de30ac21f" providerId="ADAL" clId="{5ED47905-D5D3-4B58-8C87-3D1330AAD4B9}" dt="2019-10-19T15:11:36.627" v="3465" actId="313"/>
          <ac:spMkLst>
            <pc:docMk/>
            <pc:sldMk cId="1861366060" sldId="266"/>
            <ac:spMk id="3" creationId="{CC910F57-32B4-4287-9211-EE9F7D563B36}"/>
          </ac:spMkLst>
        </pc:spChg>
        <pc:spChg chg="add mod">
          <ac:chgData name="Simon Wild" userId="e6b62a7b-7c04-4c1c-9073-1f0de30ac21f" providerId="ADAL" clId="{5ED47905-D5D3-4B58-8C87-3D1330AAD4B9}" dt="2019-10-20T12:21:33.890" v="4328" actId="1076"/>
          <ac:spMkLst>
            <pc:docMk/>
            <pc:sldMk cId="1861366060" sldId="266"/>
            <ac:spMk id="7" creationId="{0E4C6F3C-C7C2-4A0F-BAA4-BE1B38F05C5B}"/>
          </ac:spMkLst>
        </pc:spChg>
        <pc:spChg chg="add mod">
          <ac:chgData name="Simon Wild" userId="e6b62a7b-7c04-4c1c-9073-1f0de30ac21f" providerId="ADAL" clId="{5ED47905-D5D3-4B58-8C87-3D1330AAD4B9}" dt="2019-10-20T12:21:06.998" v="4325" actId="20577"/>
          <ac:spMkLst>
            <pc:docMk/>
            <pc:sldMk cId="1861366060" sldId="266"/>
            <ac:spMk id="12" creationId="{DEB05536-3228-487F-ABAF-DB6BA6A71BEE}"/>
          </ac:spMkLst>
        </pc:spChg>
        <pc:spChg chg="add mod">
          <ac:chgData name="Simon Wild" userId="e6b62a7b-7c04-4c1c-9073-1f0de30ac21f" providerId="ADAL" clId="{5ED47905-D5D3-4B58-8C87-3D1330AAD4B9}" dt="2019-10-20T12:20:15.095" v="4314" actId="1076"/>
          <ac:spMkLst>
            <pc:docMk/>
            <pc:sldMk cId="1861366060" sldId="266"/>
            <ac:spMk id="13" creationId="{7E7F9C3E-6597-4D19-AD5C-674AF3C44471}"/>
          </ac:spMkLst>
        </pc:spChg>
        <pc:spChg chg="add mod">
          <ac:chgData name="Simon Wild" userId="e6b62a7b-7c04-4c1c-9073-1f0de30ac21f" providerId="ADAL" clId="{5ED47905-D5D3-4B58-8C87-3D1330AAD4B9}" dt="2019-10-20T12:21:15.308" v="4326" actId="113"/>
          <ac:spMkLst>
            <pc:docMk/>
            <pc:sldMk cId="1861366060" sldId="266"/>
            <ac:spMk id="14" creationId="{7BE0F2ED-BDD8-4F7B-BADB-48A50D56B3E9}"/>
          </ac:spMkLst>
        </pc:spChg>
        <pc:spChg chg="del">
          <ac:chgData name="Simon Wild" userId="e6b62a7b-7c04-4c1c-9073-1f0de30ac21f" providerId="ADAL" clId="{5ED47905-D5D3-4B58-8C87-3D1330AAD4B9}" dt="2019-10-19T15:08:54.543" v="3328" actId="478"/>
          <ac:spMkLst>
            <pc:docMk/>
            <pc:sldMk cId="1861366060" sldId="266"/>
            <ac:spMk id="19" creationId="{88C9B973-8A02-48CF-B29B-F2F6DEA45CF6}"/>
          </ac:spMkLst>
        </pc:spChg>
        <pc:spChg chg="del">
          <ac:chgData name="Simon Wild" userId="e6b62a7b-7c04-4c1c-9073-1f0de30ac21f" providerId="ADAL" clId="{5ED47905-D5D3-4B58-8C87-3D1330AAD4B9}" dt="2019-10-19T15:08:54.543" v="3328" actId="478"/>
          <ac:spMkLst>
            <pc:docMk/>
            <pc:sldMk cId="1861366060" sldId="266"/>
            <ac:spMk id="20" creationId="{5126788E-B08D-44B9-81AB-55B449E247ED}"/>
          </ac:spMkLst>
        </pc:spChg>
        <pc:spChg chg="del">
          <ac:chgData name="Simon Wild" userId="e6b62a7b-7c04-4c1c-9073-1f0de30ac21f" providerId="ADAL" clId="{5ED47905-D5D3-4B58-8C87-3D1330AAD4B9}" dt="2019-10-19T15:08:54.543" v="3328" actId="478"/>
          <ac:spMkLst>
            <pc:docMk/>
            <pc:sldMk cId="1861366060" sldId="266"/>
            <ac:spMk id="22" creationId="{385E2283-8E9F-4845-AAF7-D41FA6142227}"/>
          </ac:spMkLst>
        </pc:spChg>
        <pc:spChg chg="del">
          <ac:chgData name="Simon Wild" userId="e6b62a7b-7c04-4c1c-9073-1f0de30ac21f" providerId="ADAL" clId="{5ED47905-D5D3-4B58-8C87-3D1330AAD4B9}" dt="2019-10-19T15:08:54.543" v="3328" actId="478"/>
          <ac:spMkLst>
            <pc:docMk/>
            <pc:sldMk cId="1861366060" sldId="266"/>
            <ac:spMk id="24" creationId="{08C52377-1860-4848-85A0-7C6E380976C1}"/>
          </ac:spMkLst>
        </pc:spChg>
        <pc:spChg chg="mod">
          <ac:chgData name="Simon Wild" userId="e6b62a7b-7c04-4c1c-9073-1f0de30ac21f" providerId="ADAL" clId="{5ED47905-D5D3-4B58-8C87-3D1330AAD4B9}" dt="2019-10-19T15:11:06.608" v="3433" actId="14100"/>
          <ac:spMkLst>
            <pc:docMk/>
            <pc:sldMk cId="1861366060" sldId="266"/>
            <ac:spMk id="27" creationId="{5094B58D-B118-42DB-A62C-F025079E2D49}"/>
          </ac:spMkLst>
        </pc:spChg>
        <pc:spChg chg="del">
          <ac:chgData name="Simon Wild" userId="e6b62a7b-7c04-4c1c-9073-1f0de30ac21f" providerId="ADAL" clId="{5ED47905-D5D3-4B58-8C87-3D1330AAD4B9}" dt="2019-10-19T15:09:05.183" v="3330" actId="478"/>
          <ac:spMkLst>
            <pc:docMk/>
            <pc:sldMk cId="1861366060" sldId="266"/>
            <ac:spMk id="54" creationId="{05981F9B-3026-45EB-8ADD-98E975B4C442}"/>
          </ac:spMkLst>
        </pc:spChg>
        <pc:spChg chg="del">
          <ac:chgData name="Simon Wild" userId="e6b62a7b-7c04-4c1c-9073-1f0de30ac21f" providerId="ADAL" clId="{5ED47905-D5D3-4B58-8C87-3D1330AAD4B9}" dt="2019-10-19T15:09:05.183" v="3330" actId="478"/>
          <ac:spMkLst>
            <pc:docMk/>
            <pc:sldMk cId="1861366060" sldId="266"/>
            <ac:spMk id="55" creationId="{0DACA7F7-037C-40B7-A705-F029595CBCBE}"/>
          </ac:spMkLst>
        </pc:spChg>
        <pc:spChg chg="del">
          <ac:chgData name="Simon Wild" userId="e6b62a7b-7c04-4c1c-9073-1f0de30ac21f" providerId="ADAL" clId="{5ED47905-D5D3-4B58-8C87-3D1330AAD4B9}" dt="2019-10-19T15:09:05.183" v="3330" actId="478"/>
          <ac:spMkLst>
            <pc:docMk/>
            <pc:sldMk cId="1861366060" sldId="266"/>
            <ac:spMk id="56" creationId="{3A8EE97E-58CF-4C8F-9379-79F265388992}"/>
          </ac:spMkLst>
        </pc:spChg>
        <pc:spChg chg="del">
          <ac:chgData name="Simon Wild" userId="e6b62a7b-7c04-4c1c-9073-1f0de30ac21f" providerId="ADAL" clId="{5ED47905-D5D3-4B58-8C87-3D1330AAD4B9}" dt="2019-10-19T15:09:05.183" v="3330" actId="478"/>
          <ac:spMkLst>
            <pc:docMk/>
            <pc:sldMk cId="1861366060" sldId="266"/>
            <ac:spMk id="57" creationId="{8E3C3F1A-DF86-4404-AE87-C2C097329700}"/>
          </ac:spMkLst>
        </pc:spChg>
        <pc:spChg chg="mod">
          <ac:chgData name="Simon Wild" userId="e6b62a7b-7c04-4c1c-9073-1f0de30ac21f" providerId="ADAL" clId="{5ED47905-D5D3-4B58-8C87-3D1330AAD4B9}" dt="2019-10-19T15:09:19.702" v="3350" actId="113"/>
          <ac:spMkLst>
            <pc:docMk/>
            <pc:sldMk cId="1861366060" sldId="266"/>
            <ac:spMk id="58" creationId="{83145C7F-7817-4607-AE0F-005A47A56E87}"/>
          </ac:spMkLst>
        </pc:spChg>
        <pc:spChg chg="del">
          <ac:chgData name="Simon Wild" userId="e6b62a7b-7c04-4c1c-9073-1f0de30ac21f" providerId="ADAL" clId="{5ED47905-D5D3-4B58-8C87-3D1330AAD4B9}" dt="2019-10-19T15:09:05.183" v="3330" actId="478"/>
          <ac:spMkLst>
            <pc:docMk/>
            <pc:sldMk cId="1861366060" sldId="266"/>
            <ac:spMk id="59" creationId="{664A90F7-897F-4A1E-8240-3E2D483E66A5}"/>
          </ac:spMkLst>
        </pc:spChg>
        <pc:picChg chg="add mod">
          <ac:chgData name="Simon Wild" userId="e6b62a7b-7c04-4c1c-9073-1f0de30ac21f" providerId="ADAL" clId="{5ED47905-D5D3-4B58-8C87-3D1330AAD4B9}" dt="2019-10-20T12:21:41.047" v="4333" actId="1035"/>
          <ac:picMkLst>
            <pc:docMk/>
            <pc:sldMk cId="1861366060" sldId="266"/>
            <ac:picMk id="2" creationId="{AEEB420B-ECB9-42D6-A355-3047AE0932D5}"/>
          </ac:picMkLst>
        </pc:picChg>
        <pc:picChg chg="mod modCrop">
          <ac:chgData name="Simon Wild" userId="e6b62a7b-7c04-4c1c-9073-1f0de30ac21f" providerId="ADAL" clId="{5ED47905-D5D3-4B58-8C87-3D1330AAD4B9}" dt="2019-10-19T15:11:21.711" v="3437" actId="732"/>
          <ac:picMkLst>
            <pc:docMk/>
            <pc:sldMk cId="1861366060" sldId="266"/>
            <ac:picMk id="9" creationId="{FF329F46-521A-4C7E-B90C-B4B22E17C301}"/>
          </ac:picMkLst>
        </pc:picChg>
        <pc:picChg chg="del">
          <ac:chgData name="Simon Wild" userId="e6b62a7b-7c04-4c1c-9073-1f0de30ac21f" providerId="ADAL" clId="{5ED47905-D5D3-4B58-8C87-3D1330AAD4B9}" dt="2019-10-19T15:08:54.543" v="3328" actId="478"/>
          <ac:picMkLst>
            <pc:docMk/>
            <pc:sldMk cId="1861366060" sldId="266"/>
            <ac:picMk id="10" creationId="{CF85F2D7-004E-452F-BF43-A96C61D0B224}"/>
          </ac:picMkLst>
        </pc:picChg>
        <pc:picChg chg="add">
          <ac:chgData name="Simon Wild" userId="e6b62a7b-7c04-4c1c-9073-1f0de30ac21f" providerId="ADAL" clId="{5ED47905-D5D3-4B58-8C87-3D1330AAD4B9}" dt="2019-10-20T12:17:10.621" v="4266"/>
          <ac:picMkLst>
            <pc:docMk/>
            <pc:sldMk cId="1861366060" sldId="266"/>
            <ac:picMk id="11" creationId="{83FD7716-C4C0-4A42-B6F5-A3CF6D3A7142}"/>
          </ac:picMkLst>
        </pc:picChg>
        <pc:picChg chg="del">
          <ac:chgData name="Simon Wild" userId="e6b62a7b-7c04-4c1c-9073-1f0de30ac21f" providerId="ADAL" clId="{5ED47905-D5D3-4B58-8C87-3D1330AAD4B9}" dt="2019-10-19T15:08:56.713" v="3329" actId="478"/>
          <ac:picMkLst>
            <pc:docMk/>
            <pc:sldMk cId="1861366060" sldId="266"/>
            <ac:picMk id="15" creationId="{BF7FC970-D21B-4FB7-B1BF-F7742CE919C2}"/>
          </ac:picMkLst>
        </pc:picChg>
        <pc:picChg chg="del">
          <ac:chgData name="Simon Wild" userId="e6b62a7b-7c04-4c1c-9073-1f0de30ac21f" providerId="ADAL" clId="{5ED47905-D5D3-4B58-8C87-3D1330AAD4B9}" dt="2019-10-19T15:08:54.543" v="3328" actId="478"/>
          <ac:picMkLst>
            <pc:docMk/>
            <pc:sldMk cId="1861366060" sldId="266"/>
            <ac:picMk id="17" creationId="{6977464B-1A7A-401F-8F9F-1C5559A55630}"/>
          </ac:picMkLst>
        </pc:picChg>
        <pc:picChg chg="del">
          <ac:chgData name="Simon Wild" userId="e6b62a7b-7c04-4c1c-9073-1f0de30ac21f" providerId="ADAL" clId="{5ED47905-D5D3-4B58-8C87-3D1330AAD4B9}" dt="2019-10-19T15:08:54.543" v="3328" actId="478"/>
          <ac:picMkLst>
            <pc:docMk/>
            <pc:sldMk cId="1861366060" sldId="266"/>
            <ac:picMk id="1026" creationId="{690C6F22-A034-4387-8F3B-FC7F09ECF3E4}"/>
          </ac:picMkLst>
        </pc:picChg>
        <pc:picChg chg="del">
          <ac:chgData name="Simon Wild" userId="e6b62a7b-7c04-4c1c-9073-1f0de30ac21f" providerId="ADAL" clId="{5ED47905-D5D3-4B58-8C87-3D1330AAD4B9}" dt="2019-10-19T15:08:54.543" v="3328" actId="478"/>
          <ac:picMkLst>
            <pc:docMk/>
            <pc:sldMk cId="1861366060" sldId="266"/>
            <ac:picMk id="1028" creationId="{E756B6FC-39B4-434C-BB0F-87AD73024862}"/>
          </ac:picMkLst>
        </pc:picChg>
        <pc:picChg chg="del">
          <ac:chgData name="Simon Wild" userId="e6b62a7b-7c04-4c1c-9073-1f0de30ac21f" providerId="ADAL" clId="{5ED47905-D5D3-4B58-8C87-3D1330AAD4B9}" dt="2019-10-19T15:08:54.543" v="3328" actId="478"/>
          <ac:picMkLst>
            <pc:docMk/>
            <pc:sldMk cId="1861366060" sldId="266"/>
            <ac:picMk id="1030" creationId="{D3FF2BA6-027F-4892-AC01-6A0B35CB0675}"/>
          </ac:picMkLst>
        </pc:picChg>
      </pc:sldChg>
      <pc:sldChg chg="addSp delSp modSp add ord">
        <pc:chgData name="Simon Wild" userId="e6b62a7b-7c04-4c1c-9073-1f0de30ac21f" providerId="ADAL" clId="{5ED47905-D5D3-4B58-8C87-3D1330AAD4B9}" dt="2019-10-20T12:15:00.838" v="4182" actId="12789"/>
        <pc:sldMkLst>
          <pc:docMk/>
          <pc:sldMk cId="520137173" sldId="267"/>
        </pc:sldMkLst>
        <pc:spChg chg="mod">
          <ac:chgData name="Simon Wild" userId="e6b62a7b-7c04-4c1c-9073-1f0de30ac21f" providerId="ADAL" clId="{5ED47905-D5D3-4B58-8C87-3D1330AAD4B9}" dt="2019-10-19T15:16:42.480" v="3588" actId="20577"/>
          <ac:spMkLst>
            <pc:docMk/>
            <pc:sldMk cId="520137173" sldId="267"/>
            <ac:spMk id="3" creationId="{AA164FFF-5535-4568-A2B5-4C4CC921CD9C}"/>
          </ac:spMkLst>
        </pc:spChg>
        <pc:spChg chg="add mod">
          <ac:chgData name="Simon Wild" userId="e6b62a7b-7c04-4c1c-9073-1f0de30ac21f" providerId="ADAL" clId="{5ED47905-D5D3-4B58-8C87-3D1330AAD4B9}" dt="2019-10-19T15:19:05.982" v="3617" actId="207"/>
          <ac:spMkLst>
            <pc:docMk/>
            <pc:sldMk cId="520137173" sldId="267"/>
            <ac:spMk id="7" creationId="{5C843EBA-25EA-43A5-84AC-BE8BF46023EC}"/>
          </ac:spMkLst>
        </pc:spChg>
        <pc:spChg chg="add mod">
          <ac:chgData name="Simon Wild" userId="e6b62a7b-7c04-4c1c-9073-1f0de30ac21f" providerId="ADAL" clId="{5ED47905-D5D3-4B58-8C87-3D1330AAD4B9}" dt="2019-10-20T12:15:00.838" v="4182" actId="12789"/>
          <ac:spMkLst>
            <pc:docMk/>
            <pc:sldMk cId="520137173" sldId="267"/>
            <ac:spMk id="20" creationId="{F000CF5E-5552-4523-A103-0C965198AFB6}"/>
          </ac:spMkLst>
        </pc:spChg>
        <pc:spChg chg="add mod">
          <ac:chgData name="Simon Wild" userId="e6b62a7b-7c04-4c1c-9073-1f0de30ac21f" providerId="ADAL" clId="{5ED47905-D5D3-4B58-8C87-3D1330AAD4B9}" dt="2019-10-19T15:20:24.971" v="3658" actId="1582"/>
          <ac:spMkLst>
            <pc:docMk/>
            <pc:sldMk cId="520137173" sldId="267"/>
            <ac:spMk id="23" creationId="{2046796E-888C-4E52-B60C-7E7A7A84ED83}"/>
          </ac:spMkLst>
        </pc:spChg>
        <pc:spChg chg="add del mod">
          <ac:chgData name="Simon Wild" userId="e6b62a7b-7c04-4c1c-9073-1f0de30ac21f" providerId="ADAL" clId="{5ED47905-D5D3-4B58-8C87-3D1330AAD4B9}" dt="2019-10-19T15:20:29.766" v="3661" actId="478"/>
          <ac:spMkLst>
            <pc:docMk/>
            <pc:sldMk cId="520137173" sldId="267"/>
            <ac:spMk id="24" creationId="{E093A665-A17A-4F34-97ED-A0AB5BA76373}"/>
          </ac:spMkLst>
        </pc:spChg>
        <pc:spChg chg="add mod">
          <ac:chgData name="Simon Wild" userId="e6b62a7b-7c04-4c1c-9073-1f0de30ac21f" providerId="ADAL" clId="{5ED47905-D5D3-4B58-8C87-3D1330AAD4B9}" dt="2019-10-19T15:21:07.369" v="3688" actId="20577"/>
          <ac:spMkLst>
            <pc:docMk/>
            <pc:sldMk cId="520137173" sldId="267"/>
            <ac:spMk id="25" creationId="{74FAFA17-254C-4BD6-8212-096FB0F32CE0}"/>
          </ac:spMkLst>
        </pc:spChg>
        <pc:spChg chg="add mod">
          <ac:chgData name="Simon Wild" userId="e6b62a7b-7c04-4c1c-9073-1f0de30ac21f" providerId="ADAL" clId="{5ED47905-D5D3-4B58-8C87-3D1330AAD4B9}" dt="2019-10-19T15:21:22.783" v="3699" actId="20577"/>
          <ac:spMkLst>
            <pc:docMk/>
            <pc:sldMk cId="520137173" sldId="267"/>
            <ac:spMk id="26" creationId="{7AE59C71-CA70-4A2B-997B-2956034FDFF0}"/>
          </ac:spMkLst>
        </pc:spChg>
        <pc:spChg chg="add mod">
          <ac:chgData name="Simon Wild" userId="e6b62a7b-7c04-4c1c-9073-1f0de30ac21f" providerId="ADAL" clId="{5ED47905-D5D3-4B58-8C87-3D1330AAD4B9}" dt="2019-10-19T15:21:33.531" v="3713" actId="20577"/>
          <ac:spMkLst>
            <pc:docMk/>
            <pc:sldMk cId="520137173" sldId="267"/>
            <ac:spMk id="27" creationId="{DC9645F2-8995-401C-A3AC-F86DB045F378}"/>
          </ac:spMkLst>
        </pc:spChg>
        <pc:spChg chg="add mod">
          <ac:chgData name="Simon Wild" userId="e6b62a7b-7c04-4c1c-9073-1f0de30ac21f" providerId="ADAL" clId="{5ED47905-D5D3-4B58-8C87-3D1330AAD4B9}" dt="2019-10-19T15:24:37.681" v="3785" actId="313"/>
          <ac:spMkLst>
            <pc:docMk/>
            <pc:sldMk cId="520137173" sldId="267"/>
            <ac:spMk id="28" creationId="{47AD5D64-6C19-42B7-88F7-B22B5E5FBF3B}"/>
          </ac:spMkLst>
        </pc:spChg>
        <pc:spChg chg="del">
          <ac:chgData name="Simon Wild" userId="e6b62a7b-7c04-4c1c-9073-1f0de30ac21f" providerId="ADAL" clId="{5ED47905-D5D3-4B58-8C87-3D1330AAD4B9}" dt="2019-10-19T15:17:44.609" v="3605" actId="478"/>
          <ac:spMkLst>
            <pc:docMk/>
            <pc:sldMk cId="520137173" sldId="267"/>
            <ac:spMk id="134" creationId="{EC9EAEB1-4C20-49F3-A0BC-7F2C2C3F5919}"/>
          </ac:spMkLst>
        </pc:spChg>
        <pc:spChg chg="mod">
          <ac:chgData name="Simon Wild" userId="e6b62a7b-7c04-4c1c-9073-1f0de30ac21f" providerId="ADAL" clId="{5ED47905-D5D3-4B58-8C87-3D1330AAD4B9}" dt="2019-10-20T12:15:00.838" v="4182" actId="12789"/>
          <ac:spMkLst>
            <pc:docMk/>
            <pc:sldMk cId="520137173" sldId="267"/>
            <ac:spMk id="135" creationId="{C5F54898-3A03-41C7-A888-83AA837C1B39}"/>
          </ac:spMkLst>
        </pc:spChg>
        <pc:picChg chg="add mod">
          <ac:chgData name="Simon Wild" userId="e6b62a7b-7c04-4c1c-9073-1f0de30ac21f" providerId="ADAL" clId="{5ED47905-D5D3-4B58-8C87-3D1330AAD4B9}" dt="2019-10-19T15:22:16.827" v="3726" actId="1076"/>
          <ac:picMkLst>
            <pc:docMk/>
            <pc:sldMk cId="520137173" sldId="267"/>
            <ac:picMk id="10" creationId="{AC3FAC5B-E332-4CB7-A314-5BB37FF4CF15}"/>
          </ac:picMkLst>
        </pc:picChg>
        <pc:picChg chg="mod modCrop">
          <ac:chgData name="Simon Wild" userId="e6b62a7b-7c04-4c1c-9073-1f0de30ac21f" providerId="ADAL" clId="{5ED47905-D5D3-4B58-8C87-3D1330AAD4B9}" dt="2019-10-19T15:16:35.398" v="3571" actId="732"/>
          <ac:picMkLst>
            <pc:docMk/>
            <pc:sldMk cId="520137173" sldId="267"/>
            <ac:picMk id="11" creationId="{8B203628-CC24-4ADF-A096-B32A4D57C897}"/>
          </ac:picMkLst>
        </pc:picChg>
        <pc:picChg chg="add del">
          <ac:chgData name="Simon Wild" userId="e6b62a7b-7c04-4c1c-9073-1f0de30ac21f" providerId="ADAL" clId="{5ED47905-D5D3-4B58-8C87-3D1330AAD4B9}" dt="2019-10-19T15:20:27.830" v="3660" actId="478"/>
          <ac:picMkLst>
            <pc:docMk/>
            <pc:sldMk cId="520137173" sldId="267"/>
            <ac:picMk id="133" creationId="{F3A078E5-6BAF-406F-8E0B-D6F02C47C572}"/>
          </ac:picMkLst>
        </pc:picChg>
        <pc:picChg chg="mod">
          <ac:chgData name="Simon Wild" userId="e6b62a7b-7c04-4c1c-9073-1f0de30ac21f" providerId="ADAL" clId="{5ED47905-D5D3-4B58-8C87-3D1330AAD4B9}" dt="2019-10-19T15:18:32.707" v="3611" actId="1076"/>
          <ac:picMkLst>
            <pc:docMk/>
            <pc:sldMk cId="520137173" sldId="267"/>
            <ac:picMk id="1028" creationId="{461A0991-126A-4D3A-9616-6ED2DB7C1C1A}"/>
          </ac:picMkLst>
        </pc:picChg>
        <pc:picChg chg="del">
          <ac:chgData name="Simon Wild" userId="e6b62a7b-7c04-4c1c-9073-1f0de30ac21f" providerId="ADAL" clId="{5ED47905-D5D3-4B58-8C87-3D1330AAD4B9}" dt="2019-10-19T15:17:46.123" v="3606" actId="478"/>
          <ac:picMkLst>
            <pc:docMk/>
            <pc:sldMk cId="520137173" sldId="267"/>
            <ac:picMk id="1030" creationId="{2AAE6EC0-DC48-49AF-B38E-0A839140BAE6}"/>
          </ac:picMkLst>
        </pc:picChg>
      </pc:sldChg>
      <pc:sldChg chg="addSp delSp modSp add">
        <pc:chgData name="Simon Wild" userId="e6b62a7b-7c04-4c1c-9073-1f0de30ac21f" providerId="ADAL" clId="{5ED47905-D5D3-4B58-8C87-3D1330AAD4B9}" dt="2019-10-20T12:18:47.497" v="4291" actId="20577"/>
        <pc:sldMkLst>
          <pc:docMk/>
          <pc:sldMk cId="158778399" sldId="268"/>
        </pc:sldMkLst>
        <pc:spChg chg="mod">
          <ac:chgData name="Simon Wild" userId="e6b62a7b-7c04-4c1c-9073-1f0de30ac21f" providerId="ADAL" clId="{5ED47905-D5D3-4B58-8C87-3D1330AAD4B9}" dt="2019-10-20T12:18:25.011" v="4283" actId="1036"/>
          <ac:spMkLst>
            <pc:docMk/>
            <pc:sldMk cId="158778399" sldId="268"/>
            <ac:spMk id="8" creationId="{46D817F1-6AE6-4FA8-8C23-16ED43B331BA}"/>
          </ac:spMkLst>
        </pc:spChg>
        <pc:spChg chg="mod">
          <ac:chgData name="Simon Wild" userId="e6b62a7b-7c04-4c1c-9073-1f0de30ac21f" providerId="ADAL" clId="{5ED47905-D5D3-4B58-8C87-3D1330AAD4B9}" dt="2019-10-19T15:28:11.551" v="3854" actId="6549"/>
          <ac:spMkLst>
            <pc:docMk/>
            <pc:sldMk cId="158778399" sldId="268"/>
            <ac:spMk id="19" creationId="{FA47108F-659B-44F0-89A0-D842E60CBBFA}"/>
          </ac:spMkLst>
        </pc:spChg>
        <pc:spChg chg="add mod">
          <ac:chgData name="Simon Wild" userId="e6b62a7b-7c04-4c1c-9073-1f0de30ac21f" providerId="ADAL" clId="{5ED47905-D5D3-4B58-8C87-3D1330AAD4B9}" dt="2019-10-20T12:16:44.502" v="4265" actId="113"/>
          <ac:spMkLst>
            <pc:docMk/>
            <pc:sldMk cId="158778399" sldId="268"/>
            <ac:spMk id="24" creationId="{15316719-513E-4C2A-A524-EA08BCFB0229}"/>
          </ac:spMkLst>
        </pc:spChg>
        <pc:spChg chg="add">
          <ac:chgData name="Simon Wild" userId="e6b62a7b-7c04-4c1c-9073-1f0de30ac21f" providerId="ADAL" clId="{5ED47905-D5D3-4B58-8C87-3D1330AAD4B9}" dt="2019-10-20T12:16:38.005" v="4262"/>
          <ac:spMkLst>
            <pc:docMk/>
            <pc:sldMk cId="158778399" sldId="268"/>
            <ac:spMk id="25" creationId="{FD65A20D-B8A0-43F2-BD4C-69568ED8D65C}"/>
          </ac:spMkLst>
        </pc:spChg>
        <pc:spChg chg="add">
          <ac:chgData name="Simon Wild" userId="e6b62a7b-7c04-4c1c-9073-1f0de30ac21f" providerId="ADAL" clId="{5ED47905-D5D3-4B58-8C87-3D1330AAD4B9}" dt="2019-10-20T12:16:38.005" v="4262"/>
          <ac:spMkLst>
            <pc:docMk/>
            <pc:sldMk cId="158778399" sldId="268"/>
            <ac:spMk id="26" creationId="{8977A5C7-3261-4CFB-BF6E-B87192E998B8}"/>
          </ac:spMkLst>
        </pc:spChg>
        <pc:spChg chg="add">
          <ac:chgData name="Simon Wild" userId="e6b62a7b-7c04-4c1c-9073-1f0de30ac21f" providerId="ADAL" clId="{5ED47905-D5D3-4B58-8C87-3D1330AAD4B9}" dt="2019-10-20T12:16:38.005" v="4262"/>
          <ac:spMkLst>
            <pc:docMk/>
            <pc:sldMk cId="158778399" sldId="268"/>
            <ac:spMk id="27" creationId="{09DC8FF6-136C-470A-98E5-A6E4D128CC26}"/>
          </ac:spMkLst>
        </pc:spChg>
        <pc:spChg chg="add mod">
          <ac:chgData name="Simon Wild" userId="e6b62a7b-7c04-4c1c-9073-1f0de30ac21f" providerId="ADAL" clId="{5ED47905-D5D3-4B58-8C87-3D1330AAD4B9}" dt="2019-10-20T12:18:47.497" v="4291" actId="20577"/>
          <ac:spMkLst>
            <pc:docMk/>
            <pc:sldMk cId="158778399" sldId="268"/>
            <ac:spMk id="28" creationId="{8BBEF6BF-B9C2-44F5-8AD3-8795A9725B30}"/>
          </ac:spMkLst>
        </pc:spChg>
        <pc:spChg chg="del">
          <ac:chgData name="Simon Wild" userId="e6b62a7b-7c04-4c1c-9073-1f0de30ac21f" providerId="ADAL" clId="{5ED47905-D5D3-4B58-8C87-3D1330AAD4B9}" dt="2019-10-19T15:28:24.580" v="3867" actId="478"/>
          <ac:spMkLst>
            <pc:docMk/>
            <pc:sldMk cId="158778399" sldId="268"/>
            <ac:spMk id="40" creationId="{7B406016-5EE4-4EE1-97BD-EF4791FCC57A}"/>
          </ac:spMkLst>
        </pc:spChg>
        <pc:spChg chg="del">
          <ac:chgData name="Simon Wild" userId="e6b62a7b-7c04-4c1c-9073-1f0de30ac21f" providerId="ADAL" clId="{5ED47905-D5D3-4B58-8C87-3D1330AAD4B9}" dt="2019-10-19T15:28:24.580" v="3867" actId="478"/>
          <ac:spMkLst>
            <pc:docMk/>
            <pc:sldMk cId="158778399" sldId="268"/>
            <ac:spMk id="41" creationId="{24251296-8B86-4844-A6A8-2C218EF7A40B}"/>
          </ac:spMkLst>
        </pc:spChg>
        <pc:spChg chg="del">
          <ac:chgData name="Simon Wild" userId="e6b62a7b-7c04-4c1c-9073-1f0de30ac21f" providerId="ADAL" clId="{5ED47905-D5D3-4B58-8C87-3D1330AAD4B9}" dt="2019-10-19T15:28:24.580" v="3867" actId="478"/>
          <ac:spMkLst>
            <pc:docMk/>
            <pc:sldMk cId="158778399" sldId="268"/>
            <ac:spMk id="42" creationId="{3C920BC5-B635-44A2-BD6B-A0AB659B69E6}"/>
          </ac:spMkLst>
        </pc:spChg>
        <pc:spChg chg="del">
          <ac:chgData name="Simon Wild" userId="e6b62a7b-7c04-4c1c-9073-1f0de30ac21f" providerId="ADAL" clId="{5ED47905-D5D3-4B58-8C87-3D1330AAD4B9}" dt="2019-10-19T15:28:24.580" v="3867" actId="478"/>
          <ac:spMkLst>
            <pc:docMk/>
            <pc:sldMk cId="158778399" sldId="268"/>
            <ac:spMk id="43" creationId="{938A942F-76C6-40C7-B7F7-B74BAE5BFEBB}"/>
          </ac:spMkLst>
        </pc:spChg>
        <pc:spChg chg="del mod">
          <ac:chgData name="Simon Wild" userId="e6b62a7b-7c04-4c1c-9073-1f0de30ac21f" providerId="ADAL" clId="{5ED47905-D5D3-4B58-8C87-3D1330AAD4B9}" dt="2019-10-19T15:34:37.690" v="4160" actId="478"/>
          <ac:spMkLst>
            <pc:docMk/>
            <pc:sldMk cId="158778399" sldId="268"/>
            <ac:spMk id="44" creationId="{B6DEF840-325C-4ABE-BE7C-B0F177EA67F5}"/>
          </ac:spMkLst>
        </pc:spChg>
        <pc:spChg chg="del">
          <ac:chgData name="Simon Wild" userId="e6b62a7b-7c04-4c1c-9073-1f0de30ac21f" providerId="ADAL" clId="{5ED47905-D5D3-4B58-8C87-3D1330AAD4B9}" dt="2019-10-19T15:28:24.580" v="3867" actId="478"/>
          <ac:spMkLst>
            <pc:docMk/>
            <pc:sldMk cId="158778399" sldId="268"/>
            <ac:spMk id="45" creationId="{DE66C22A-5098-475F-B62C-86E94706102A}"/>
          </ac:spMkLst>
        </pc:spChg>
        <pc:spChg chg="add del mod">
          <ac:chgData name="Simon Wild" userId="e6b62a7b-7c04-4c1c-9073-1f0de30ac21f" providerId="ADAL" clId="{5ED47905-D5D3-4B58-8C87-3D1330AAD4B9}" dt="2019-10-19T15:34:37.690" v="4160" actId="478"/>
          <ac:spMkLst>
            <pc:docMk/>
            <pc:sldMk cId="158778399" sldId="268"/>
            <ac:spMk id="46" creationId="{ECF4E8A0-1F31-4AB5-93D8-E5363A226ECA}"/>
          </ac:spMkLst>
        </pc:spChg>
        <pc:spChg chg="add del mod">
          <ac:chgData name="Simon Wild" userId="e6b62a7b-7c04-4c1c-9073-1f0de30ac21f" providerId="ADAL" clId="{5ED47905-D5D3-4B58-8C87-3D1330AAD4B9}" dt="2019-10-19T15:34:37.690" v="4160" actId="478"/>
          <ac:spMkLst>
            <pc:docMk/>
            <pc:sldMk cId="158778399" sldId="268"/>
            <ac:spMk id="47" creationId="{168559B0-DF4A-4421-8CF8-09C8C49F004C}"/>
          </ac:spMkLst>
        </pc:spChg>
        <pc:spChg chg="add del mod">
          <ac:chgData name="Simon Wild" userId="e6b62a7b-7c04-4c1c-9073-1f0de30ac21f" providerId="ADAL" clId="{5ED47905-D5D3-4B58-8C87-3D1330AAD4B9}" dt="2019-10-20T12:16:37.728" v="4261" actId="478"/>
          <ac:spMkLst>
            <pc:docMk/>
            <pc:sldMk cId="158778399" sldId="268"/>
            <ac:spMk id="48" creationId="{0E0D7476-E1EC-4F04-A922-45F3B286B91B}"/>
          </ac:spMkLst>
        </pc:spChg>
        <pc:spChg chg="add del">
          <ac:chgData name="Simon Wild" userId="e6b62a7b-7c04-4c1c-9073-1f0de30ac21f" providerId="ADAL" clId="{5ED47905-D5D3-4B58-8C87-3D1330AAD4B9}" dt="2019-10-20T12:16:37.728" v="4261" actId="478"/>
          <ac:spMkLst>
            <pc:docMk/>
            <pc:sldMk cId="158778399" sldId="268"/>
            <ac:spMk id="49" creationId="{3608A612-BE72-441F-B1CB-FC191B89190F}"/>
          </ac:spMkLst>
        </pc:spChg>
        <pc:spChg chg="add del">
          <ac:chgData name="Simon Wild" userId="e6b62a7b-7c04-4c1c-9073-1f0de30ac21f" providerId="ADAL" clId="{5ED47905-D5D3-4B58-8C87-3D1330AAD4B9}" dt="2019-10-20T12:16:37.728" v="4261" actId="478"/>
          <ac:spMkLst>
            <pc:docMk/>
            <pc:sldMk cId="158778399" sldId="268"/>
            <ac:spMk id="50" creationId="{960739EF-4BF5-4737-B49D-C83A5534D59B}"/>
          </ac:spMkLst>
        </pc:spChg>
        <pc:spChg chg="mod">
          <ac:chgData name="Simon Wild" userId="e6b62a7b-7c04-4c1c-9073-1f0de30ac21f" providerId="ADAL" clId="{5ED47905-D5D3-4B58-8C87-3D1330AAD4B9}" dt="2019-10-19T15:29:35.432" v="3941" actId="20577"/>
          <ac:spMkLst>
            <pc:docMk/>
            <pc:sldMk cId="158778399" sldId="268"/>
            <ac:spMk id="72" creationId="{64F64198-9D08-470A-9F66-E5E49A8627CE}"/>
          </ac:spMkLst>
        </pc:spChg>
        <pc:spChg chg="mod">
          <ac:chgData name="Simon Wild" userId="e6b62a7b-7c04-4c1c-9073-1f0de30ac21f" providerId="ADAL" clId="{5ED47905-D5D3-4B58-8C87-3D1330AAD4B9}" dt="2019-10-19T15:30:52.069" v="4071" actId="20577"/>
          <ac:spMkLst>
            <pc:docMk/>
            <pc:sldMk cId="158778399" sldId="268"/>
            <ac:spMk id="73" creationId="{9479D96C-4EA5-47D5-A121-4272D7051E8A}"/>
          </ac:spMkLst>
        </pc:spChg>
        <pc:spChg chg="mod">
          <ac:chgData name="Simon Wild" userId="e6b62a7b-7c04-4c1c-9073-1f0de30ac21f" providerId="ADAL" clId="{5ED47905-D5D3-4B58-8C87-3D1330AAD4B9}" dt="2019-10-19T15:29:21.332" v="3910" actId="20577"/>
          <ac:spMkLst>
            <pc:docMk/>
            <pc:sldMk cId="158778399" sldId="268"/>
            <ac:spMk id="78" creationId="{5A23EAC1-5FDF-4857-B856-30522D4294A7}"/>
          </ac:spMkLst>
        </pc:spChg>
        <pc:spChg chg="mod">
          <ac:chgData name="Simon Wild" userId="e6b62a7b-7c04-4c1c-9073-1f0de30ac21f" providerId="ADAL" clId="{5ED47905-D5D3-4B58-8C87-3D1330AAD4B9}" dt="2019-10-19T15:29:29.101" v="3925" actId="20577"/>
          <ac:spMkLst>
            <pc:docMk/>
            <pc:sldMk cId="158778399" sldId="268"/>
            <ac:spMk id="79" creationId="{78F5482A-9015-4127-92CA-D9DBC65CCC65}"/>
          </ac:spMkLst>
        </pc:spChg>
        <pc:spChg chg="mod">
          <ac:chgData name="Simon Wild" userId="e6b62a7b-7c04-4c1c-9073-1f0de30ac21f" providerId="ADAL" clId="{5ED47905-D5D3-4B58-8C87-3D1330AAD4B9}" dt="2019-10-19T15:29:45.069" v="3967" actId="20577"/>
          <ac:spMkLst>
            <pc:docMk/>
            <pc:sldMk cId="158778399" sldId="268"/>
            <ac:spMk id="81" creationId="{3FEF30BB-2BF6-4F9F-8BF2-CDF3ACD1B2A5}"/>
          </ac:spMkLst>
        </pc:spChg>
        <pc:spChg chg="mod">
          <ac:chgData name="Simon Wild" userId="e6b62a7b-7c04-4c1c-9073-1f0de30ac21f" providerId="ADAL" clId="{5ED47905-D5D3-4B58-8C87-3D1330AAD4B9}" dt="2019-10-19T15:31:06.713" v="4106" actId="20577"/>
          <ac:spMkLst>
            <pc:docMk/>
            <pc:sldMk cId="158778399" sldId="268"/>
            <ac:spMk id="82" creationId="{CB2364E7-2A97-4F88-B63A-949B04C00326}"/>
          </ac:spMkLst>
        </pc:spChg>
        <pc:grpChg chg="add del">
          <ac:chgData name="Simon Wild" userId="e6b62a7b-7c04-4c1c-9073-1f0de30ac21f" providerId="ADAL" clId="{5ED47905-D5D3-4B58-8C87-3D1330AAD4B9}" dt="2019-10-19T15:29:16.178" v="3897" actId="478"/>
          <ac:grpSpMkLst>
            <pc:docMk/>
            <pc:sldMk cId="158778399" sldId="268"/>
            <ac:grpSpMk id="2" creationId="{664AD46B-611B-4192-92CF-F6441B84D85C}"/>
          </ac:grpSpMkLst>
        </pc:grpChg>
        <pc:grpChg chg="add del mod">
          <ac:chgData name="Simon Wild" userId="e6b62a7b-7c04-4c1c-9073-1f0de30ac21f" providerId="ADAL" clId="{5ED47905-D5D3-4B58-8C87-3D1330AAD4B9}" dt="2019-10-19T15:29:05.941" v="3892"/>
          <ac:grpSpMkLst>
            <pc:docMk/>
            <pc:sldMk cId="158778399" sldId="268"/>
            <ac:grpSpMk id="37" creationId="{B2825170-5E9A-44D5-9220-2D77757FAC1F}"/>
          </ac:grpSpMkLst>
        </pc:grpChg>
        <pc:grpChg chg="add del">
          <ac:chgData name="Simon Wild" userId="e6b62a7b-7c04-4c1c-9073-1f0de30ac21f" providerId="ADAL" clId="{5ED47905-D5D3-4B58-8C87-3D1330AAD4B9}" dt="2019-10-19T15:29:07.342" v="3896" actId="478"/>
          <ac:grpSpMkLst>
            <pc:docMk/>
            <pc:sldMk cId="158778399" sldId="268"/>
            <ac:grpSpMk id="71" creationId="{F0AF8628-EF21-44DF-AE53-EB6B80CECB70}"/>
          </ac:grpSpMkLst>
        </pc:grpChg>
        <pc:grpChg chg="add del">
          <ac:chgData name="Simon Wild" userId="e6b62a7b-7c04-4c1c-9073-1f0de30ac21f" providerId="ADAL" clId="{5ED47905-D5D3-4B58-8C87-3D1330AAD4B9}" dt="2019-10-19T15:29:16.178" v="3897" actId="478"/>
          <ac:grpSpMkLst>
            <pc:docMk/>
            <pc:sldMk cId="158778399" sldId="268"/>
            <ac:grpSpMk id="74" creationId="{4B00BC4B-2832-4ACC-A6C5-A91875ED4AF4}"/>
          </ac:grpSpMkLst>
        </pc:grpChg>
        <pc:grpChg chg="add del">
          <ac:chgData name="Simon Wild" userId="e6b62a7b-7c04-4c1c-9073-1f0de30ac21f" providerId="ADAL" clId="{5ED47905-D5D3-4B58-8C87-3D1330AAD4B9}" dt="2019-10-19T15:29:07.342" v="3896" actId="478"/>
          <ac:grpSpMkLst>
            <pc:docMk/>
            <pc:sldMk cId="158778399" sldId="268"/>
            <ac:grpSpMk id="80" creationId="{24334633-28C2-42DF-BF7B-C13183A30400}"/>
          </ac:grpSpMkLst>
        </pc:grpChg>
        <pc:grpChg chg="add del">
          <ac:chgData name="Simon Wild" userId="e6b62a7b-7c04-4c1c-9073-1f0de30ac21f" providerId="ADAL" clId="{5ED47905-D5D3-4B58-8C87-3D1330AAD4B9}" dt="2019-10-19T15:29:16.178" v="3897" actId="478"/>
          <ac:grpSpMkLst>
            <pc:docMk/>
            <pc:sldMk cId="158778399" sldId="268"/>
            <ac:grpSpMk id="83" creationId="{79A66B7E-C8AE-4F3D-8578-6A04AD2F2E6A}"/>
          </ac:grpSpMkLst>
        </pc:grpChg>
        <pc:picChg chg="add del mod">
          <ac:chgData name="Simon Wild" userId="e6b62a7b-7c04-4c1c-9073-1f0de30ac21f" providerId="ADAL" clId="{5ED47905-D5D3-4B58-8C87-3D1330AAD4B9}" dt="2019-10-20T12:18:00.670" v="4269" actId="478"/>
          <ac:picMkLst>
            <pc:docMk/>
            <pc:sldMk cId="158778399" sldId="268"/>
            <ac:picMk id="15" creationId="{BF7FC970-D21B-4FB7-B1BF-F7742CE919C2}"/>
          </ac:picMkLst>
        </pc:picChg>
        <pc:picChg chg="mod">
          <ac:chgData name="Simon Wild" userId="e6b62a7b-7c04-4c1c-9073-1f0de30ac21f" providerId="ADAL" clId="{5ED47905-D5D3-4B58-8C87-3D1330AAD4B9}" dt="2019-10-19T15:26:52.745" v="3797" actId="14826"/>
          <ac:picMkLst>
            <pc:docMk/>
            <pc:sldMk cId="158778399" sldId="268"/>
            <ac:picMk id="17" creationId="{0EAC3CFB-3F48-4A2C-A91A-A88038641603}"/>
          </ac:picMkLst>
        </pc:picChg>
        <pc:picChg chg="add">
          <ac:chgData name="Simon Wild" userId="e6b62a7b-7c04-4c1c-9073-1f0de30ac21f" providerId="ADAL" clId="{5ED47905-D5D3-4B58-8C87-3D1330AAD4B9}" dt="2019-10-20T12:18:00.993" v="4270"/>
          <ac:picMkLst>
            <pc:docMk/>
            <pc:sldMk cId="158778399" sldId="268"/>
            <ac:picMk id="29" creationId="{3FCA0282-CEF5-427F-94DC-90044946BA03}"/>
          </ac:picMkLst>
        </pc:picChg>
        <pc:picChg chg="add del mod">
          <ac:chgData name="Simon Wild" userId="e6b62a7b-7c04-4c1c-9073-1f0de30ac21f" providerId="ADAL" clId="{5ED47905-D5D3-4B58-8C87-3D1330AAD4B9}" dt="2019-10-19T15:28:36.284" v="3873"/>
          <ac:picMkLst>
            <pc:docMk/>
            <pc:sldMk cId="158778399" sldId="268"/>
            <ac:picMk id="36" creationId="{0AABD037-2B09-4C34-A7CD-197AA21594B2}"/>
          </ac:picMkLst>
        </pc:picChg>
        <pc:picChg chg="mod">
          <ac:chgData name="Simon Wild" userId="e6b62a7b-7c04-4c1c-9073-1f0de30ac21f" providerId="ADAL" clId="{5ED47905-D5D3-4B58-8C87-3D1330AAD4B9}" dt="2019-10-19T15:27:36.178" v="3813" actId="732"/>
          <ac:picMkLst>
            <pc:docMk/>
            <pc:sldMk cId="158778399" sldId="268"/>
            <ac:picMk id="2050" creationId="{C57DA5FE-8E1F-425E-94CB-6804DB1D7B9C}"/>
          </ac:picMkLst>
        </pc:picChg>
      </pc:sldChg>
      <pc:sldChg chg="addSp delSp modSp add">
        <pc:chgData name="Simon Wild" userId="e6b62a7b-7c04-4c1c-9073-1f0de30ac21f" providerId="ADAL" clId="{5ED47905-D5D3-4B58-8C87-3D1330AAD4B9}" dt="2019-10-25T14:11:58.176" v="4903" actId="404"/>
        <pc:sldMkLst>
          <pc:docMk/>
          <pc:sldMk cId="891209087" sldId="269"/>
        </pc:sldMkLst>
        <pc:spChg chg="add mod">
          <ac:chgData name="Simon Wild" userId="e6b62a7b-7c04-4c1c-9073-1f0de30ac21f" providerId="ADAL" clId="{5ED47905-D5D3-4B58-8C87-3D1330AAD4B9}" dt="2019-10-20T12:36:17.831" v="4770" actId="1076"/>
          <ac:spMkLst>
            <pc:docMk/>
            <pc:sldMk cId="891209087" sldId="269"/>
            <ac:spMk id="7" creationId="{108893D8-756C-4C54-A594-2A5DB8293132}"/>
          </ac:spMkLst>
        </pc:spChg>
        <pc:spChg chg="mod">
          <ac:chgData name="Simon Wild" userId="e6b62a7b-7c04-4c1c-9073-1f0de30ac21f" providerId="ADAL" clId="{5ED47905-D5D3-4B58-8C87-3D1330AAD4B9}" dt="2019-10-25T14:11:58.176" v="4903" actId="404"/>
          <ac:spMkLst>
            <pc:docMk/>
            <pc:sldMk cId="891209087" sldId="269"/>
            <ac:spMk id="15" creationId="{805E0514-AD5A-4B4D-819D-491EB02ED74B}"/>
          </ac:spMkLst>
        </pc:spChg>
        <pc:spChg chg="mod">
          <ac:chgData name="Simon Wild" userId="e6b62a7b-7c04-4c1c-9073-1f0de30ac21f" providerId="ADAL" clId="{5ED47905-D5D3-4B58-8C87-3D1330AAD4B9}" dt="2019-10-20T12:36:58.135" v="4774" actId="20577"/>
          <ac:spMkLst>
            <pc:docMk/>
            <pc:sldMk cId="891209087" sldId="269"/>
            <ac:spMk id="16" creationId="{C1E553BF-E3E6-4AC4-A295-D57E69F7D81E}"/>
          </ac:spMkLst>
        </pc:spChg>
        <pc:spChg chg="mod">
          <ac:chgData name="Simon Wild" userId="e6b62a7b-7c04-4c1c-9073-1f0de30ac21f" providerId="ADAL" clId="{5ED47905-D5D3-4B58-8C87-3D1330AAD4B9}" dt="2019-10-19T15:33:18.041" v="4149" actId="20577"/>
          <ac:spMkLst>
            <pc:docMk/>
            <pc:sldMk cId="891209087" sldId="269"/>
            <ac:spMk id="23" creationId="{A6D60489-90A3-455B-B165-EDF5A02BA5E9}"/>
          </ac:spMkLst>
        </pc:spChg>
        <pc:spChg chg="mod">
          <ac:chgData name="Simon Wild" userId="e6b62a7b-7c04-4c1c-9073-1f0de30ac21f" providerId="ADAL" clId="{5ED47905-D5D3-4B58-8C87-3D1330AAD4B9}" dt="2019-10-20T12:37:23.038" v="4777" actId="14100"/>
          <ac:spMkLst>
            <pc:docMk/>
            <pc:sldMk cId="891209087" sldId="269"/>
            <ac:spMk id="25" creationId="{B39EBB34-933E-4F2A-A12C-6463940E5083}"/>
          </ac:spMkLst>
        </pc:spChg>
        <pc:spChg chg="del">
          <ac:chgData name="Simon Wild" userId="e6b62a7b-7c04-4c1c-9073-1f0de30ac21f" providerId="ADAL" clId="{5ED47905-D5D3-4B58-8C87-3D1330AAD4B9}" dt="2019-10-20T12:35:56.848" v="4765" actId="478"/>
          <ac:spMkLst>
            <pc:docMk/>
            <pc:sldMk cId="891209087" sldId="269"/>
            <ac:spMk id="29" creationId="{CA6EB9A5-3220-4D0D-B8F6-072FBB09098D}"/>
          </ac:spMkLst>
        </pc:spChg>
        <pc:spChg chg="add mod">
          <ac:chgData name="Simon Wild" userId="e6b62a7b-7c04-4c1c-9073-1f0de30ac21f" providerId="ADAL" clId="{5ED47905-D5D3-4B58-8C87-3D1330AAD4B9}" dt="2019-10-20T12:37:11.699" v="4775" actId="113"/>
          <ac:spMkLst>
            <pc:docMk/>
            <pc:sldMk cId="891209087" sldId="269"/>
            <ac:spMk id="30" creationId="{C8CDD436-EDF7-44D8-997B-9EB35E15BB00}"/>
          </ac:spMkLst>
        </pc:spChg>
        <pc:spChg chg="add mod">
          <ac:chgData name="Simon Wild" userId="e6b62a7b-7c04-4c1c-9073-1f0de30ac21f" providerId="ADAL" clId="{5ED47905-D5D3-4B58-8C87-3D1330AAD4B9}" dt="2019-10-20T12:16:07.779" v="4241" actId="1037"/>
          <ac:spMkLst>
            <pc:docMk/>
            <pc:sldMk cId="891209087" sldId="269"/>
            <ac:spMk id="31" creationId="{CC250AE9-D484-4D32-8C47-C908A62AB9EF}"/>
          </ac:spMkLst>
        </pc:spChg>
        <pc:spChg chg="add mod">
          <ac:chgData name="Simon Wild" userId="e6b62a7b-7c04-4c1c-9073-1f0de30ac21f" providerId="ADAL" clId="{5ED47905-D5D3-4B58-8C87-3D1330AAD4B9}" dt="2019-10-20T12:16:07.779" v="4241" actId="1037"/>
          <ac:spMkLst>
            <pc:docMk/>
            <pc:sldMk cId="891209087" sldId="269"/>
            <ac:spMk id="32" creationId="{810D0D7D-5BAF-4210-8647-AB844EB961D5}"/>
          </ac:spMkLst>
        </pc:spChg>
        <pc:spChg chg="add mod">
          <ac:chgData name="Simon Wild" userId="e6b62a7b-7c04-4c1c-9073-1f0de30ac21f" providerId="ADAL" clId="{5ED47905-D5D3-4B58-8C87-3D1330AAD4B9}" dt="2019-10-20T12:37:14.840" v="4776" actId="113"/>
          <ac:spMkLst>
            <pc:docMk/>
            <pc:sldMk cId="891209087" sldId="269"/>
            <ac:spMk id="33" creationId="{CA7E9CC6-AC44-4F34-8780-C2EB6E14A156}"/>
          </ac:spMkLst>
        </pc:spChg>
        <pc:spChg chg="del">
          <ac:chgData name="Simon Wild" userId="e6b62a7b-7c04-4c1c-9073-1f0de30ac21f" providerId="ADAL" clId="{5ED47905-D5D3-4B58-8C87-3D1330AAD4B9}" dt="2019-10-19T15:34:11.222" v="4153" actId="478"/>
          <ac:spMkLst>
            <pc:docMk/>
            <pc:sldMk cId="891209087" sldId="269"/>
            <ac:spMk id="34" creationId="{AD1C35C3-AD17-41CD-B461-D0C4B5E03CFF}"/>
          </ac:spMkLst>
        </pc:spChg>
        <pc:spChg chg="add mod">
          <ac:chgData name="Simon Wild" userId="e6b62a7b-7c04-4c1c-9073-1f0de30ac21f" providerId="ADAL" clId="{5ED47905-D5D3-4B58-8C87-3D1330AAD4B9}" dt="2019-10-20T12:18:57.980" v="4297" actId="20577"/>
          <ac:spMkLst>
            <pc:docMk/>
            <pc:sldMk cId="891209087" sldId="269"/>
            <ac:spMk id="34" creationId="{AF502701-55C9-4DB6-808D-E6739CD84FCC}"/>
          </ac:spMkLst>
        </pc:spChg>
        <pc:spChg chg="del">
          <ac:chgData name="Simon Wild" userId="e6b62a7b-7c04-4c1c-9073-1f0de30ac21f" providerId="ADAL" clId="{5ED47905-D5D3-4B58-8C87-3D1330AAD4B9}" dt="2019-10-19T15:34:11.222" v="4153" actId="478"/>
          <ac:spMkLst>
            <pc:docMk/>
            <pc:sldMk cId="891209087" sldId="269"/>
            <ac:spMk id="35" creationId="{FEAE7CBF-9D23-4562-B4D0-D3EFD0758207}"/>
          </ac:spMkLst>
        </pc:spChg>
        <pc:spChg chg="del">
          <ac:chgData name="Simon Wild" userId="e6b62a7b-7c04-4c1c-9073-1f0de30ac21f" providerId="ADAL" clId="{5ED47905-D5D3-4B58-8C87-3D1330AAD4B9}" dt="2019-10-19T15:34:11.222" v="4153" actId="478"/>
          <ac:spMkLst>
            <pc:docMk/>
            <pc:sldMk cId="891209087" sldId="269"/>
            <ac:spMk id="36" creationId="{64AAEF97-054F-4542-AD4E-7CF36E63F968}"/>
          </ac:spMkLst>
        </pc:spChg>
        <pc:spChg chg="del">
          <ac:chgData name="Simon Wild" userId="e6b62a7b-7c04-4c1c-9073-1f0de30ac21f" providerId="ADAL" clId="{5ED47905-D5D3-4B58-8C87-3D1330AAD4B9}" dt="2019-10-19T15:34:11.222" v="4153" actId="478"/>
          <ac:spMkLst>
            <pc:docMk/>
            <pc:sldMk cId="891209087" sldId="269"/>
            <ac:spMk id="37" creationId="{F1624D57-4BB2-404B-9B6F-94D166F459E2}"/>
          </ac:spMkLst>
        </pc:spChg>
        <pc:spChg chg="del">
          <ac:chgData name="Simon Wild" userId="e6b62a7b-7c04-4c1c-9073-1f0de30ac21f" providerId="ADAL" clId="{5ED47905-D5D3-4B58-8C87-3D1330AAD4B9}" dt="2019-10-19T15:34:11.222" v="4153" actId="478"/>
          <ac:spMkLst>
            <pc:docMk/>
            <pc:sldMk cId="891209087" sldId="269"/>
            <ac:spMk id="38" creationId="{BC81554D-C96B-437E-A47D-7D198141536B}"/>
          </ac:spMkLst>
        </pc:spChg>
        <pc:spChg chg="del">
          <ac:chgData name="Simon Wild" userId="e6b62a7b-7c04-4c1c-9073-1f0de30ac21f" providerId="ADAL" clId="{5ED47905-D5D3-4B58-8C87-3D1330AAD4B9}" dt="2019-10-19T15:34:11.222" v="4153" actId="478"/>
          <ac:spMkLst>
            <pc:docMk/>
            <pc:sldMk cId="891209087" sldId="269"/>
            <ac:spMk id="39" creationId="{6B011BF3-6D8C-4164-AEBB-1975D6EEAA69}"/>
          </ac:spMkLst>
        </pc:spChg>
        <pc:picChg chg="add mod">
          <ac:chgData name="Simon Wild" userId="e6b62a7b-7c04-4c1c-9073-1f0de30ac21f" providerId="ADAL" clId="{5ED47905-D5D3-4B58-8C87-3D1330AAD4B9}" dt="2019-10-19T15:33:06.778" v="4137" actId="1076"/>
          <ac:picMkLst>
            <pc:docMk/>
            <pc:sldMk cId="891209087" sldId="269"/>
            <ac:picMk id="2" creationId="{1D836063-48D7-408E-A0CC-5274F2DE8FB8}"/>
          </ac:picMkLst>
        </pc:picChg>
        <pc:picChg chg="del">
          <ac:chgData name="Simon Wild" userId="e6b62a7b-7c04-4c1c-9073-1f0de30ac21f" providerId="ADAL" clId="{5ED47905-D5D3-4B58-8C87-3D1330AAD4B9}" dt="2019-10-19T15:33:01.076" v="4134" actId="478"/>
          <ac:picMkLst>
            <pc:docMk/>
            <pc:sldMk cId="891209087" sldId="269"/>
            <ac:picMk id="17" creationId="{B448CF99-0373-4272-96F3-4BD96B7B5048}"/>
          </ac:picMkLst>
        </pc:picChg>
        <pc:picChg chg="mod">
          <ac:chgData name="Simon Wild" userId="e6b62a7b-7c04-4c1c-9073-1f0de30ac21f" providerId="ADAL" clId="{5ED47905-D5D3-4B58-8C87-3D1330AAD4B9}" dt="2019-10-19T15:33:48.726" v="4152" actId="14826"/>
          <ac:picMkLst>
            <pc:docMk/>
            <pc:sldMk cId="891209087" sldId="269"/>
            <ac:picMk id="27" creationId="{8F1F3C09-AB72-4DBC-94F6-39924D375CD2}"/>
          </ac:picMkLst>
        </pc:picChg>
        <pc:picChg chg="add mod">
          <ac:chgData name="Simon Wild" userId="e6b62a7b-7c04-4c1c-9073-1f0de30ac21f" providerId="ADAL" clId="{5ED47905-D5D3-4B58-8C87-3D1330AAD4B9}" dt="2019-10-19T15:32:19.886" v="4133" actId="1076"/>
          <ac:picMkLst>
            <pc:docMk/>
            <pc:sldMk cId="891209087" sldId="269"/>
            <ac:picMk id="28" creationId="{5F4D113A-E14E-4672-8D54-A85BCB1C370E}"/>
          </ac:picMkLst>
        </pc:picChg>
        <pc:picChg chg="add mod">
          <ac:chgData name="Simon Wild" userId="e6b62a7b-7c04-4c1c-9073-1f0de30ac21f" providerId="ADAL" clId="{5ED47905-D5D3-4B58-8C87-3D1330AAD4B9}" dt="2019-10-20T12:36:06.790" v="4768" actId="1076"/>
          <ac:picMkLst>
            <pc:docMk/>
            <pc:sldMk cId="891209087" sldId="269"/>
            <ac:picMk id="35" creationId="{2F5B59B0-B1F3-41F8-8786-7A0A8846DE6E}"/>
          </ac:picMkLst>
        </pc:picChg>
        <pc:picChg chg="del">
          <ac:chgData name="Simon Wild" userId="e6b62a7b-7c04-4c1c-9073-1f0de30ac21f" providerId="ADAL" clId="{5ED47905-D5D3-4B58-8C87-3D1330AAD4B9}" dt="2019-10-19T15:31:50.581" v="4127" actId="478"/>
          <ac:picMkLst>
            <pc:docMk/>
            <pc:sldMk cId="891209087" sldId="269"/>
            <ac:picMk id="3074" creationId="{8E3745A0-95E4-4D70-9585-518FD630B2AD}"/>
          </ac:picMkLst>
        </pc:picChg>
      </pc:sldChg>
      <pc:sldChg chg="addSp delSp modSp add ord">
        <pc:chgData name="Simon Wild" userId="e6b62a7b-7c04-4c1c-9073-1f0de30ac21f" providerId="ADAL" clId="{5ED47905-D5D3-4B58-8C87-3D1330AAD4B9}" dt="2019-10-25T07:33:09.128" v="4886" actId="478"/>
        <pc:sldMkLst>
          <pc:docMk/>
          <pc:sldMk cId="4114347201" sldId="271"/>
        </pc:sldMkLst>
        <pc:spChg chg="add del mod">
          <ac:chgData name="Simon Wild" userId="e6b62a7b-7c04-4c1c-9073-1f0de30ac21f" providerId="ADAL" clId="{5ED47905-D5D3-4B58-8C87-3D1330AAD4B9}" dt="2019-10-25T07:33:09.128" v="4886" actId="478"/>
          <ac:spMkLst>
            <pc:docMk/>
            <pc:sldMk cId="4114347201" sldId="271"/>
            <ac:spMk id="2" creationId="{2C30BAF1-C0F0-4195-A604-B00B8C6FEEAA}"/>
          </ac:spMkLst>
        </pc:spChg>
        <pc:spChg chg="add mod">
          <ac:chgData name="Simon Wild" userId="e6b62a7b-7c04-4c1c-9073-1f0de30ac21f" providerId="ADAL" clId="{5ED47905-D5D3-4B58-8C87-3D1330AAD4B9}" dt="2019-10-20T12:29:26.746" v="4464" actId="20577"/>
          <ac:spMkLst>
            <pc:docMk/>
            <pc:sldMk cId="4114347201" sldId="271"/>
            <ac:spMk id="7" creationId="{CC84FF3A-D7FB-4EA7-83EA-F747C7AFFD85}"/>
          </ac:spMkLst>
        </pc:spChg>
        <pc:spChg chg="del">
          <ac:chgData name="Simon Wild" userId="e6b62a7b-7c04-4c1c-9073-1f0de30ac21f" providerId="ADAL" clId="{5ED47905-D5D3-4B58-8C87-3D1330AAD4B9}" dt="2019-10-20T12:22:46.239" v="4340" actId="478"/>
          <ac:spMkLst>
            <pc:docMk/>
            <pc:sldMk cId="4114347201" sldId="271"/>
            <ac:spMk id="15" creationId="{805E0514-AD5A-4B4D-819D-491EB02ED74B}"/>
          </ac:spMkLst>
        </pc:spChg>
        <pc:spChg chg="del">
          <ac:chgData name="Simon Wild" userId="e6b62a7b-7c04-4c1c-9073-1f0de30ac21f" providerId="ADAL" clId="{5ED47905-D5D3-4B58-8C87-3D1330AAD4B9}" dt="2019-10-20T12:22:39.925" v="4338" actId="478"/>
          <ac:spMkLst>
            <pc:docMk/>
            <pc:sldMk cId="4114347201" sldId="271"/>
            <ac:spMk id="16" creationId="{C1E553BF-E3E6-4AC4-A295-D57E69F7D81E}"/>
          </ac:spMkLst>
        </pc:spChg>
        <pc:spChg chg="del">
          <ac:chgData name="Simon Wild" userId="e6b62a7b-7c04-4c1c-9073-1f0de30ac21f" providerId="ADAL" clId="{5ED47905-D5D3-4B58-8C87-3D1330AAD4B9}" dt="2019-10-20T12:22:39.925" v="4338" actId="478"/>
          <ac:spMkLst>
            <pc:docMk/>
            <pc:sldMk cId="4114347201" sldId="271"/>
            <ac:spMk id="18" creationId="{53F1CA2B-7EBB-4793-9FD8-36D01A37A174}"/>
          </ac:spMkLst>
        </pc:spChg>
        <pc:spChg chg="del">
          <ac:chgData name="Simon Wild" userId="e6b62a7b-7c04-4c1c-9073-1f0de30ac21f" providerId="ADAL" clId="{5ED47905-D5D3-4B58-8C87-3D1330AAD4B9}" dt="2019-10-20T12:22:46.239" v="4340" actId="478"/>
          <ac:spMkLst>
            <pc:docMk/>
            <pc:sldMk cId="4114347201" sldId="271"/>
            <ac:spMk id="23" creationId="{A6D60489-90A3-455B-B165-EDF5A02BA5E9}"/>
          </ac:spMkLst>
        </pc:spChg>
        <pc:spChg chg="del">
          <ac:chgData name="Simon Wild" userId="e6b62a7b-7c04-4c1c-9073-1f0de30ac21f" providerId="ADAL" clId="{5ED47905-D5D3-4B58-8C87-3D1330AAD4B9}" dt="2019-10-20T12:22:39.925" v="4338" actId="478"/>
          <ac:spMkLst>
            <pc:docMk/>
            <pc:sldMk cId="4114347201" sldId="271"/>
            <ac:spMk id="24" creationId="{11B2D2BB-692C-42E6-8446-5E57062A769C}"/>
          </ac:spMkLst>
        </pc:spChg>
        <pc:spChg chg="del">
          <ac:chgData name="Simon Wild" userId="e6b62a7b-7c04-4c1c-9073-1f0de30ac21f" providerId="ADAL" clId="{5ED47905-D5D3-4B58-8C87-3D1330AAD4B9}" dt="2019-10-20T12:22:39.925" v="4338" actId="478"/>
          <ac:spMkLst>
            <pc:docMk/>
            <pc:sldMk cId="4114347201" sldId="271"/>
            <ac:spMk id="25" creationId="{B39EBB34-933E-4F2A-A12C-6463940E5083}"/>
          </ac:spMkLst>
        </pc:spChg>
        <pc:spChg chg="del">
          <ac:chgData name="Simon Wild" userId="e6b62a7b-7c04-4c1c-9073-1f0de30ac21f" providerId="ADAL" clId="{5ED47905-D5D3-4B58-8C87-3D1330AAD4B9}" dt="2019-10-20T12:22:39.925" v="4338" actId="478"/>
          <ac:spMkLst>
            <pc:docMk/>
            <pc:sldMk cId="4114347201" sldId="271"/>
            <ac:spMk id="26" creationId="{4164922E-911A-48C1-9485-5875AD8709F5}"/>
          </ac:spMkLst>
        </pc:spChg>
        <pc:spChg chg="del">
          <ac:chgData name="Simon Wild" userId="e6b62a7b-7c04-4c1c-9073-1f0de30ac21f" providerId="ADAL" clId="{5ED47905-D5D3-4B58-8C87-3D1330AAD4B9}" dt="2019-10-20T12:22:46.239" v="4340" actId="478"/>
          <ac:spMkLst>
            <pc:docMk/>
            <pc:sldMk cId="4114347201" sldId="271"/>
            <ac:spMk id="29" creationId="{CA6EB9A5-3220-4D0D-B8F6-072FBB09098D}"/>
          </ac:spMkLst>
        </pc:spChg>
        <pc:spChg chg="mod">
          <ac:chgData name="Simon Wild" userId="e6b62a7b-7c04-4c1c-9073-1f0de30ac21f" providerId="ADAL" clId="{5ED47905-D5D3-4B58-8C87-3D1330AAD4B9}" dt="2019-10-20T12:22:12.559" v="4336" actId="113"/>
          <ac:spMkLst>
            <pc:docMk/>
            <pc:sldMk cId="4114347201" sldId="271"/>
            <ac:spMk id="30" creationId="{C8CDD436-EDF7-44D8-997B-9EB35E15BB00}"/>
          </ac:spMkLst>
        </pc:spChg>
        <pc:spChg chg="mod">
          <ac:chgData name="Simon Wild" userId="e6b62a7b-7c04-4c1c-9073-1f0de30ac21f" providerId="ADAL" clId="{5ED47905-D5D3-4B58-8C87-3D1330AAD4B9}" dt="2019-10-20T12:22:10.146" v="4335" actId="113"/>
          <ac:spMkLst>
            <pc:docMk/>
            <pc:sldMk cId="4114347201" sldId="271"/>
            <ac:spMk id="33" creationId="{CA7E9CC6-AC44-4F34-8780-C2EB6E14A156}"/>
          </ac:spMkLst>
        </pc:spChg>
        <pc:spChg chg="add mod">
          <ac:chgData name="Simon Wild" userId="e6b62a7b-7c04-4c1c-9073-1f0de30ac21f" providerId="ADAL" clId="{5ED47905-D5D3-4B58-8C87-3D1330AAD4B9}" dt="2019-10-20T12:33:02.315" v="4631" actId="20577"/>
          <ac:spMkLst>
            <pc:docMk/>
            <pc:sldMk cId="4114347201" sldId="271"/>
            <ac:spMk id="36" creationId="{F9FE6AAF-40DA-4670-928B-48D828EBAAAF}"/>
          </ac:spMkLst>
        </pc:spChg>
        <pc:spChg chg="add del">
          <ac:chgData name="Simon Wild" userId="e6b62a7b-7c04-4c1c-9073-1f0de30ac21f" providerId="ADAL" clId="{5ED47905-D5D3-4B58-8C87-3D1330AAD4B9}" dt="2019-10-20T12:30:24.587" v="4486"/>
          <ac:spMkLst>
            <pc:docMk/>
            <pc:sldMk cId="4114347201" sldId="271"/>
            <ac:spMk id="38" creationId="{7AE811B6-2B95-4B0A-A902-0621A636584D}"/>
          </ac:spMkLst>
        </pc:spChg>
        <pc:spChg chg="add del">
          <ac:chgData name="Simon Wild" userId="e6b62a7b-7c04-4c1c-9073-1f0de30ac21f" providerId="ADAL" clId="{5ED47905-D5D3-4B58-8C87-3D1330AAD4B9}" dt="2019-10-20T12:30:29.126" v="4488"/>
          <ac:spMkLst>
            <pc:docMk/>
            <pc:sldMk cId="4114347201" sldId="271"/>
            <ac:spMk id="39" creationId="{1E4157B6-D7EC-4BE3-8AD6-EAD4786893F6}"/>
          </ac:spMkLst>
        </pc:spChg>
        <pc:spChg chg="del mod topLvl">
          <ac:chgData name="Simon Wild" userId="e6b62a7b-7c04-4c1c-9073-1f0de30ac21f" providerId="ADAL" clId="{5ED47905-D5D3-4B58-8C87-3D1330AAD4B9}" dt="2019-10-25T07:32:01.702" v="4859" actId="478"/>
          <ac:spMkLst>
            <pc:docMk/>
            <pc:sldMk cId="4114347201" sldId="271"/>
            <ac:spMk id="39" creationId="{FFBFA237-F729-4EBD-A501-55CD9F5893E1}"/>
          </ac:spMkLst>
        </pc:spChg>
        <pc:spChg chg="mod">
          <ac:chgData name="Simon Wild" userId="e6b62a7b-7c04-4c1c-9073-1f0de30ac21f" providerId="ADAL" clId="{5ED47905-D5D3-4B58-8C87-3D1330AAD4B9}" dt="2019-10-20T12:31:27.391" v="4547" actId="20577"/>
          <ac:spMkLst>
            <pc:docMk/>
            <pc:sldMk cId="4114347201" sldId="271"/>
            <ac:spMk id="41" creationId="{51D78FB3-94B0-4D52-88F1-7474183942EB}"/>
          </ac:spMkLst>
        </pc:spChg>
        <pc:spChg chg="mod ord">
          <ac:chgData name="Simon Wild" userId="e6b62a7b-7c04-4c1c-9073-1f0de30ac21f" providerId="ADAL" clId="{5ED47905-D5D3-4B58-8C87-3D1330AAD4B9}" dt="2019-10-25T07:32:24.865" v="4881" actId="20577"/>
          <ac:spMkLst>
            <pc:docMk/>
            <pc:sldMk cId="4114347201" sldId="271"/>
            <ac:spMk id="44" creationId="{479F3D1D-A87E-4F76-BA06-9D7BFA6D361E}"/>
          </ac:spMkLst>
        </pc:spChg>
        <pc:spChg chg="add del">
          <ac:chgData name="Simon Wild" userId="e6b62a7b-7c04-4c1c-9073-1f0de30ac21f" providerId="ADAL" clId="{5ED47905-D5D3-4B58-8C87-3D1330AAD4B9}" dt="2019-10-20T12:33:50.512" v="4633"/>
          <ac:spMkLst>
            <pc:docMk/>
            <pc:sldMk cId="4114347201" sldId="271"/>
            <ac:spMk id="46" creationId="{9B1930C4-0DDE-4E04-A144-DC495A049E5D}"/>
          </ac:spMkLst>
        </pc:spChg>
        <pc:spChg chg="mod">
          <ac:chgData name="Simon Wild" userId="e6b62a7b-7c04-4c1c-9073-1f0de30ac21f" providerId="ADAL" clId="{5ED47905-D5D3-4B58-8C87-3D1330AAD4B9}" dt="2019-10-20T12:34:30.696" v="4652" actId="1037"/>
          <ac:spMkLst>
            <pc:docMk/>
            <pc:sldMk cId="4114347201" sldId="271"/>
            <ac:spMk id="48" creationId="{DA6028D0-3169-42A0-8CD0-670F4DD2149D}"/>
          </ac:spMkLst>
        </pc:spChg>
        <pc:spChg chg="add mod">
          <ac:chgData name="Simon Wild" userId="e6b62a7b-7c04-4c1c-9073-1f0de30ac21f" providerId="ADAL" clId="{5ED47905-D5D3-4B58-8C87-3D1330AAD4B9}" dt="2019-10-20T12:35:36.451" v="4763" actId="113"/>
          <ac:spMkLst>
            <pc:docMk/>
            <pc:sldMk cId="4114347201" sldId="271"/>
            <ac:spMk id="50" creationId="{3CAF8534-99EB-4DCD-8DBD-F1EEC8B957EA}"/>
          </ac:spMkLst>
        </pc:spChg>
        <pc:spChg chg="add del mod">
          <ac:chgData name="Simon Wild" userId="e6b62a7b-7c04-4c1c-9073-1f0de30ac21f" providerId="ADAL" clId="{5ED47905-D5D3-4B58-8C87-3D1330AAD4B9}" dt="2019-10-25T07:33:07.626" v="4885" actId="478"/>
          <ac:spMkLst>
            <pc:docMk/>
            <pc:sldMk cId="4114347201" sldId="271"/>
            <ac:spMk id="51" creationId="{B596445E-DBFD-4500-9FD5-E66ED9B5E433}"/>
          </ac:spMkLst>
        </pc:spChg>
        <pc:grpChg chg="add mod">
          <ac:chgData name="Simon Wild" userId="e6b62a7b-7c04-4c1c-9073-1f0de30ac21f" providerId="ADAL" clId="{5ED47905-D5D3-4B58-8C87-3D1330AAD4B9}" dt="2019-10-20T12:31:50.526" v="4611" actId="1036"/>
          <ac:grpSpMkLst>
            <pc:docMk/>
            <pc:sldMk cId="4114347201" sldId="271"/>
            <ac:grpSpMk id="10" creationId="{E286A5DE-A953-45FD-AA90-D9E14CEC93FF}"/>
          </ac:grpSpMkLst>
        </pc:grpChg>
        <pc:grpChg chg="add mod">
          <ac:chgData name="Simon Wild" userId="e6b62a7b-7c04-4c1c-9073-1f0de30ac21f" providerId="ADAL" clId="{5ED47905-D5D3-4B58-8C87-3D1330AAD4B9}" dt="2019-10-20T12:31:46.503" v="4599" actId="1035"/>
          <ac:grpSpMkLst>
            <pc:docMk/>
            <pc:sldMk cId="4114347201" sldId="271"/>
            <ac:grpSpMk id="11" creationId="{270F6415-D7D5-4DB0-9378-F416D90301F8}"/>
          </ac:grpSpMkLst>
        </pc:grpChg>
        <pc:grpChg chg="add del mod ord">
          <ac:chgData name="Simon Wild" userId="e6b62a7b-7c04-4c1c-9073-1f0de30ac21f" providerId="ADAL" clId="{5ED47905-D5D3-4B58-8C87-3D1330AAD4B9}" dt="2019-10-25T07:32:01.702" v="4859" actId="478"/>
          <ac:grpSpMkLst>
            <pc:docMk/>
            <pc:sldMk cId="4114347201" sldId="271"/>
            <ac:grpSpMk id="38" creationId="{FB9F9EEE-68A6-4675-9BE8-D5783A65CC7A}"/>
          </ac:grpSpMkLst>
        </pc:grpChg>
        <pc:grpChg chg="add mod">
          <ac:chgData name="Simon Wild" userId="e6b62a7b-7c04-4c1c-9073-1f0de30ac21f" providerId="ADAL" clId="{5ED47905-D5D3-4B58-8C87-3D1330AAD4B9}" dt="2019-10-20T12:31:43.403" v="4590" actId="1035"/>
          <ac:grpSpMkLst>
            <pc:docMk/>
            <pc:sldMk cId="4114347201" sldId="271"/>
            <ac:grpSpMk id="40" creationId="{CD917B5D-4E80-4A9F-AC4A-F8684DCE0341}"/>
          </ac:grpSpMkLst>
        </pc:grpChg>
        <pc:grpChg chg="add mod ord">
          <ac:chgData name="Simon Wild" userId="e6b62a7b-7c04-4c1c-9073-1f0de30ac21f" providerId="ADAL" clId="{5ED47905-D5D3-4B58-8C87-3D1330AAD4B9}" dt="2019-10-25T07:32:14.856" v="4861" actId="14826"/>
          <ac:grpSpMkLst>
            <pc:docMk/>
            <pc:sldMk cId="4114347201" sldId="271"/>
            <ac:grpSpMk id="43" creationId="{6DD31CAC-7A44-48F8-BEBF-275B47B2923A}"/>
          </ac:grpSpMkLst>
        </pc:grpChg>
        <pc:grpChg chg="add mod ord">
          <ac:chgData name="Simon Wild" userId="e6b62a7b-7c04-4c1c-9073-1f0de30ac21f" providerId="ADAL" clId="{5ED47905-D5D3-4B58-8C87-3D1330AAD4B9}" dt="2019-10-20T12:34:38.039" v="4672" actId="1036"/>
          <ac:grpSpMkLst>
            <pc:docMk/>
            <pc:sldMk cId="4114347201" sldId="271"/>
            <ac:grpSpMk id="47" creationId="{A0B489CF-03D7-4864-8A0F-BC860800FCCD}"/>
          </ac:grpSpMkLst>
        </pc:grpChg>
        <pc:picChg chg="del">
          <ac:chgData name="Simon Wild" userId="e6b62a7b-7c04-4c1c-9073-1f0de30ac21f" providerId="ADAL" clId="{5ED47905-D5D3-4B58-8C87-3D1330AAD4B9}" dt="2019-10-20T12:22:39.925" v="4338" actId="478"/>
          <ac:picMkLst>
            <pc:docMk/>
            <pc:sldMk cId="4114347201" sldId="271"/>
            <ac:picMk id="2" creationId="{1D836063-48D7-408E-A0CC-5274F2DE8FB8}"/>
          </ac:picMkLst>
        </pc:picChg>
        <pc:picChg chg="del">
          <ac:chgData name="Simon Wild" userId="e6b62a7b-7c04-4c1c-9073-1f0de30ac21f" providerId="ADAL" clId="{5ED47905-D5D3-4B58-8C87-3D1330AAD4B9}" dt="2019-10-20T12:22:42.380" v="4339" actId="478"/>
          <ac:picMkLst>
            <pc:docMk/>
            <pc:sldMk cId="4114347201" sldId="271"/>
            <ac:picMk id="28" creationId="{5F4D113A-E14E-4672-8D54-A85BCB1C370E}"/>
          </ac:picMkLst>
        </pc:picChg>
        <pc:picChg chg="add mod">
          <ac:chgData name="Simon Wild" userId="e6b62a7b-7c04-4c1c-9073-1f0de30ac21f" providerId="ADAL" clId="{5ED47905-D5D3-4B58-8C87-3D1330AAD4B9}" dt="2019-10-20T12:28:02.274" v="4427" actId="164"/>
          <ac:picMkLst>
            <pc:docMk/>
            <pc:sldMk cId="4114347201" sldId="271"/>
            <ac:picMk id="35" creationId="{0BB05975-B875-4AF6-B3A4-368B48C15730}"/>
          </ac:picMkLst>
        </pc:picChg>
        <pc:picChg chg="add mod">
          <ac:chgData name="Simon Wild" userId="e6b62a7b-7c04-4c1c-9073-1f0de30ac21f" providerId="ADAL" clId="{5ED47905-D5D3-4B58-8C87-3D1330AAD4B9}" dt="2019-10-20T12:27:51.748" v="4425" actId="164"/>
          <ac:picMkLst>
            <pc:docMk/>
            <pc:sldMk cId="4114347201" sldId="271"/>
            <ac:picMk id="37" creationId="{49525235-EFD4-4E0B-A566-F7EC829E8FC7}"/>
          </ac:picMkLst>
        </pc:picChg>
        <pc:picChg chg="mod">
          <ac:chgData name="Simon Wild" userId="e6b62a7b-7c04-4c1c-9073-1f0de30ac21f" providerId="ADAL" clId="{5ED47905-D5D3-4B58-8C87-3D1330AAD4B9}" dt="2019-10-20T12:31:14.546" v="4498" actId="14826"/>
          <ac:picMkLst>
            <pc:docMk/>
            <pc:sldMk cId="4114347201" sldId="271"/>
            <ac:picMk id="42" creationId="{043F8553-6F4B-478B-8C14-0BDFB88F0042}"/>
          </ac:picMkLst>
        </pc:picChg>
        <pc:picChg chg="mod">
          <ac:chgData name="Simon Wild" userId="e6b62a7b-7c04-4c1c-9073-1f0de30ac21f" providerId="ADAL" clId="{5ED47905-D5D3-4B58-8C87-3D1330AAD4B9}" dt="2019-10-25T07:32:14.856" v="4861" actId="14826"/>
          <ac:picMkLst>
            <pc:docMk/>
            <pc:sldMk cId="4114347201" sldId="271"/>
            <ac:picMk id="45" creationId="{2B6BD004-E219-4DAB-AC32-7D9AC817431F}"/>
          </ac:picMkLst>
        </pc:picChg>
        <pc:picChg chg="del mod topLvl">
          <ac:chgData name="Simon Wild" userId="e6b62a7b-7c04-4c1c-9073-1f0de30ac21f" providerId="ADAL" clId="{5ED47905-D5D3-4B58-8C87-3D1330AAD4B9}" dt="2019-10-25T07:32:03.495" v="4860" actId="478"/>
          <ac:picMkLst>
            <pc:docMk/>
            <pc:sldMk cId="4114347201" sldId="271"/>
            <ac:picMk id="46" creationId="{BCBB4A2F-CCEF-46D0-A41C-1CB0B11C8529}"/>
          </ac:picMkLst>
        </pc:picChg>
        <pc:picChg chg="mod">
          <ac:chgData name="Simon Wild" userId="e6b62a7b-7c04-4c1c-9073-1f0de30ac21f" providerId="ADAL" clId="{5ED47905-D5D3-4B58-8C87-3D1330AAD4B9}" dt="2019-10-20T12:34:19.359" v="4643" actId="14826"/>
          <ac:picMkLst>
            <pc:docMk/>
            <pc:sldMk cId="4114347201" sldId="271"/>
            <ac:picMk id="49" creationId="{888BB837-43C9-432E-ABAB-D4F20B7149BF}"/>
          </ac:picMkLst>
        </pc:picChg>
        <pc:cxnChg chg="del">
          <ac:chgData name="Simon Wild" userId="e6b62a7b-7c04-4c1c-9073-1f0de30ac21f" providerId="ADAL" clId="{5ED47905-D5D3-4B58-8C87-3D1330AAD4B9}" dt="2019-10-20T12:22:36.838" v="4337" actId="478"/>
          <ac:cxnSpMkLst>
            <pc:docMk/>
            <pc:sldMk cId="4114347201" sldId="271"/>
            <ac:cxnSpMk id="21" creationId="{40630965-4C85-4D44-93C5-7867B7F8DC36}"/>
          </ac:cxnSpMkLst>
        </pc:cxnChg>
      </pc:sldChg>
      <pc:sldMasterChg chg="addSp modSp modSldLayout">
        <pc:chgData name="Simon Wild" userId="e6b62a7b-7c04-4c1c-9073-1f0de30ac21f" providerId="ADAL" clId="{5ED47905-D5D3-4B58-8C87-3D1330AAD4B9}" dt="2019-10-11T12:52:35.642" v="90" actId="208"/>
        <pc:sldMasterMkLst>
          <pc:docMk/>
          <pc:sldMasterMk cId="2242401632" sldId="2147483648"/>
        </pc:sldMasterMkLst>
        <pc:picChg chg="add mod">
          <ac:chgData name="Simon Wild" userId="e6b62a7b-7c04-4c1c-9073-1f0de30ac21f" providerId="ADAL" clId="{5ED47905-D5D3-4B58-8C87-3D1330AAD4B9}" dt="2019-10-11T12:50:01.857" v="47" actId="1076"/>
          <ac:picMkLst>
            <pc:docMk/>
            <pc:sldMasterMk cId="2242401632" sldId="2147483648"/>
            <ac:picMk id="9" creationId="{E339B220-FF40-4EB6-B479-797C8F2CAE7A}"/>
          </ac:picMkLst>
        </pc:picChg>
        <pc:sldLayoutChg chg="delSp">
          <pc:chgData name="Simon Wild" userId="e6b62a7b-7c04-4c1c-9073-1f0de30ac21f" providerId="ADAL" clId="{5ED47905-D5D3-4B58-8C87-3D1330AAD4B9}" dt="2019-10-11T12:50:12.975" v="49" actId="478"/>
          <pc:sldLayoutMkLst>
            <pc:docMk/>
            <pc:sldMasterMk cId="2242401632" sldId="2147483648"/>
            <pc:sldLayoutMk cId="1988424578" sldId="2147483650"/>
          </pc:sldLayoutMkLst>
          <pc:picChg chg="del">
            <ac:chgData name="Simon Wild" userId="e6b62a7b-7c04-4c1c-9073-1f0de30ac21f" providerId="ADAL" clId="{5ED47905-D5D3-4B58-8C87-3D1330AAD4B9}" dt="2019-10-11T12:50:12.975" v="49" actId="478"/>
            <ac:picMkLst>
              <pc:docMk/>
              <pc:sldMasterMk cId="2242401632" sldId="2147483648"/>
              <pc:sldLayoutMk cId="1988424578" sldId="2147483650"/>
              <ac:picMk id="10" creationId="{0D3B5B89-B830-3E4C-88FA-6941FAA0A8C8}"/>
            </ac:picMkLst>
          </pc:picChg>
        </pc:sldLayoutChg>
        <pc:sldLayoutChg chg="delSp">
          <pc:chgData name="Simon Wild" userId="e6b62a7b-7c04-4c1c-9073-1f0de30ac21f" providerId="ADAL" clId="{5ED47905-D5D3-4B58-8C87-3D1330AAD4B9}" dt="2019-10-11T12:50:10.368" v="48" actId="478"/>
          <pc:sldLayoutMkLst>
            <pc:docMk/>
            <pc:sldMasterMk cId="2242401632" sldId="2147483648"/>
            <pc:sldLayoutMk cId="3984770793" sldId="2147483653"/>
          </pc:sldLayoutMkLst>
          <pc:picChg chg="del">
            <ac:chgData name="Simon Wild" userId="e6b62a7b-7c04-4c1c-9073-1f0de30ac21f" providerId="ADAL" clId="{5ED47905-D5D3-4B58-8C87-3D1330AAD4B9}" dt="2019-10-11T12:50:10.368" v="48" actId="478"/>
            <ac:picMkLst>
              <pc:docMk/>
              <pc:sldMasterMk cId="2242401632" sldId="2147483648"/>
              <pc:sldLayoutMk cId="3984770793" sldId="2147483653"/>
              <ac:picMk id="8" creationId="{76C8559C-1DD3-8644-AC3F-C43214189C79}"/>
            </ac:picMkLst>
          </pc:picChg>
        </pc:sldLayoutChg>
        <pc:sldLayoutChg chg="addSp modSp">
          <pc:chgData name="Simon Wild" userId="e6b62a7b-7c04-4c1c-9073-1f0de30ac21f" providerId="ADAL" clId="{5ED47905-D5D3-4B58-8C87-3D1330AAD4B9}" dt="2019-10-11T12:52:35.642" v="90" actId="208"/>
          <pc:sldLayoutMkLst>
            <pc:docMk/>
            <pc:sldMasterMk cId="2242401632" sldId="2147483648"/>
            <pc:sldLayoutMk cId="3296810259" sldId="2147483654"/>
          </pc:sldLayoutMkLst>
          <pc:spChg chg="add mod">
            <ac:chgData name="Simon Wild" userId="e6b62a7b-7c04-4c1c-9073-1f0de30ac21f" providerId="ADAL" clId="{5ED47905-D5D3-4B58-8C87-3D1330AAD4B9}" dt="2019-10-11T12:52:35.642" v="90" actId="208"/>
            <ac:spMkLst>
              <pc:docMk/>
              <pc:sldMasterMk cId="2242401632" sldId="2147483648"/>
              <pc:sldLayoutMk cId="3296810259" sldId="2147483654"/>
              <ac:spMk id="4" creationId="{C2BF2790-AF3A-4935-A76D-D630163FBDEF}"/>
            </ac:spMkLst>
          </pc:spChg>
        </pc:sldLayoutChg>
        <pc:sldLayoutChg chg="addSp delSp modSp">
          <pc:chgData name="Simon Wild" userId="e6b62a7b-7c04-4c1c-9073-1f0de30ac21f" providerId="ADAL" clId="{5ED47905-D5D3-4B58-8C87-3D1330AAD4B9}" dt="2019-10-11T12:49:51.126" v="45" actId="478"/>
          <pc:sldLayoutMkLst>
            <pc:docMk/>
            <pc:sldMasterMk cId="2242401632" sldId="2147483648"/>
            <pc:sldLayoutMk cId="2870462706" sldId="2147483658"/>
          </pc:sldLayoutMkLst>
          <pc:picChg chg="del">
            <ac:chgData name="Simon Wild" userId="e6b62a7b-7c04-4c1c-9073-1f0de30ac21f" providerId="ADAL" clId="{5ED47905-D5D3-4B58-8C87-3D1330AAD4B9}" dt="2019-10-11T12:49:38.336" v="41" actId="478"/>
            <ac:picMkLst>
              <pc:docMk/>
              <pc:sldMasterMk cId="2242401632" sldId="2147483648"/>
              <pc:sldLayoutMk cId="2870462706" sldId="2147483658"/>
              <ac:picMk id="3" creationId="{27143D89-888B-4F48-9086-5032100D101B}"/>
            </ac:picMkLst>
          </pc:picChg>
          <pc:picChg chg="add del mod">
            <ac:chgData name="Simon Wild" userId="e6b62a7b-7c04-4c1c-9073-1f0de30ac21f" providerId="ADAL" clId="{5ED47905-D5D3-4B58-8C87-3D1330AAD4B9}" dt="2019-10-11T12:49:51.126" v="45" actId="478"/>
            <ac:picMkLst>
              <pc:docMk/>
              <pc:sldMasterMk cId="2242401632" sldId="2147483648"/>
              <pc:sldLayoutMk cId="2870462706" sldId="2147483658"/>
              <ac:picMk id="7" creationId="{3B7FF517-6B25-4BC1-B3BB-F31D785C87DD}"/>
            </ac:picMkLst>
          </pc:picChg>
        </pc:sldLayoutChg>
        <pc:sldLayoutChg chg="delSp">
          <pc:chgData name="Simon Wild" userId="e6b62a7b-7c04-4c1c-9073-1f0de30ac21f" providerId="ADAL" clId="{5ED47905-D5D3-4B58-8C87-3D1330AAD4B9}" dt="2019-10-11T12:50:55.586" v="63" actId="478"/>
          <pc:sldLayoutMkLst>
            <pc:docMk/>
            <pc:sldMasterMk cId="2242401632" sldId="2147483648"/>
            <pc:sldLayoutMk cId="3503958240" sldId="2147483659"/>
          </pc:sldLayoutMkLst>
          <pc:picChg chg="del">
            <ac:chgData name="Simon Wild" userId="e6b62a7b-7c04-4c1c-9073-1f0de30ac21f" providerId="ADAL" clId="{5ED47905-D5D3-4B58-8C87-3D1330AAD4B9}" dt="2019-10-11T12:50:55.586" v="63" actId="478"/>
            <ac:picMkLst>
              <pc:docMk/>
              <pc:sldMasterMk cId="2242401632" sldId="2147483648"/>
              <pc:sldLayoutMk cId="3503958240" sldId="2147483659"/>
              <ac:picMk id="17" creationId="{309973EB-4F8E-5448-9833-F43847078153}"/>
            </ac:picMkLst>
          </pc:picChg>
        </pc:sldLayoutChg>
        <pc:sldLayoutChg chg="delSp">
          <pc:chgData name="Simon Wild" userId="e6b62a7b-7c04-4c1c-9073-1f0de30ac21f" providerId="ADAL" clId="{5ED47905-D5D3-4B58-8C87-3D1330AAD4B9}" dt="2019-10-11T12:50:58.552" v="64" actId="478"/>
          <pc:sldLayoutMkLst>
            <pc:docMk/>
            <pc:sldMasterMk cId="2242401632" sldId="2147483648"/>
            <pc:sldLayoutMk cId="739042777" sldId="2147483660"/>
          </pc:sldLayoutMkLst>
          <pc:picChg chg="del">
            <ac:chgData name="Simon Wild" userId="e6b62a7b-7c04-4c1c-9073-1f0de30ac21f" providerId="ADAL" clId="{5ED47905-D5D3-4B58-8C87-3D1330AAD4B9}" dt="2019-10-11T12:50:58.552" v="64" actId="478"/>
            <ac:picMkLst>
              <pc:docMk/>
              <pc:sldMasterMk cId="2242401632" sldId="2147483648"/>
              <pc:sldLayoutMk cId="739042777" sldId="2147483660"/>
              <ac:picMk id="18" creationId="{9424B768-48A4-9F4A-964E-6CB0BB56B139}"/>
            </ac:picMkLst>
          </pc:picChg>
        </pc:sldLayoutChg>
        <pc:sldLayoutChg chg="delSp">
          <pc:chgData name="Simon Wild" userId="e6b62a7b-7c04-4c1c-9073-1f0de30ac21f" providerId="ADAL" clId="{5ED47905-D5D3-4B58-8C87-3D1330AAD4B9}" dt="2019-10-11T12:50:18.899" v="51" actId="478"/>
          <pc:sldLayoutMkLst>
            <pc:docMk/>
            <pc:sldMasterMk cId="2242401632" sldId="2147483648"/>
            <pc:sldLayoutMk cId="1226165581" sldId="2147483661"/>
          </pc:sldLayoutMkLst>
          <pc:picChg chg="del">
            <ac:chgData name="Simon Wild" userId="e6b62a7b-7c04-4c1c-9073-1f0de30ac21f" providerId="ADAL" clId="{5ED47905-D5D3-4B58-8C87-3D1330AAD4B9}" dt="2019-10-11T12:50:18.899" v="51" actId="478"/>
            <ac:picMkLst>
              <pc:docMk/>
              <pc:sldMasterMk cId="2242401632" sldId="2147483648"/>
              <pc:sldLayoutMk cId="1226165581" sldId="2147483661"/>
              <ac:picMk id="10" creationId="{B3A6C125-FBE7-0C4E-A5D7-687A9C7801CE}"/>
            </ac:picMkLst>
          </pc:picChg>
        </pc:sldLayoutChg>
        <pc:sldLayoutChg chg="delSp">
          <pc:chgData name="Simon Wild" userId="e6b62a7b-7c04-4c1c-9073-1f0de30ac21f" providerId="ADAL" clId="{5ED47905-D5D3-4B58-8C87-3D1330AAD4B9}" dt="2019-10-11T12:50:27.193" v="54" actId="478"/>
          <pc:sldLayoutMkLst>
            <pc:docMk/>
            <pc:sldMasterMk cId="2242401632" sldId="2147483648"/>
            <pc:sldLayoutMk cId="1254928672" sldId="2147483662"/>
          </pc:sldLayoutMkLst>
          <pc:picChg chg="del">
            <ac:chgData name="Simon Wild" userId="e6b62a7b-7c04-4c1c-9073-1f0de30ac21f" providerId="ADAL" clId="{5ED47905-D5D3-4B58-8C87-3D1330AAD4B9}" dt="2019-10-11T12:50:27.193" v="54" actId="478"/>
            <ac:picMkLst>
              <pc:docMk/>
              <pc:sldMasterMk cId="2242401632" sldId="2147483648"/>
              <pc:sldLayoutMk cId="1254928672" sldId="2147483662"/>
              <ac:picMk id="22" creationId="{24EB31D4-0612-C346-9A82-AAD2DC36E824}"/>
            </ac:picMkLst>
          </pc:picChg>
        </pc:sldLayoutChg>
        <pc:sldLayoutChg chg="delSp">
          <pc:chgData name="Simon Wild" userId="e6b62a7b-7c04-4c1c-9073-1f0de30ac21f" providerId="ADAL" clId="{5ED47905-D5D3-4B58-8C87-3D1330AAD4B9}" dt="2019-10-11T12:50:24.424" v="53" actId="478"/>
          <pc:sldLayoutMkLst>
            <pc:docMk/>
            <pc:sldMasterMk cId="2242401632" sldId="2147483648"/>
            <pc:sldLayoutMk cId="208995246" sldId="2147483663"/>
          </pc:sldLayoutMkLst>
          <pc:picChg chg="del">
            <ac:chgData name="Simon Wild" userId="e6b62a7b-7c04-4c1c-9073-1f0de30ac21f" providerId="ADAL" clId="{5ED47905-D5D3-4B58-8C87-3D1330AAD4B9}" dt="2019-10-11T12:50:24.424" v="53" actId="478"/>
            <ac:picMkLst>
              <pc:docMk/>
              <pc:sldMasterMk cId="2242401632" sldId="2147483648"/>
              <pc:sldLayoutMk cId="208995246" sldId="2147483663"/>
              <ac:picMk id="31" creationId="{E3D28353-A83A-5A4E-B68F-82C4ABF6FB2C}"/>
            </ac:picMkLst>
          </pc:picChg>
        </pc:sldLayoutChg>
        <pc:sldLayoutChg chg="delSp">
          <pc:chgData name="Simon Wild" userId="e6b62a7b-7c04-4c1c-9073-1f0de30ac21f" providerId="ADAL" clId="{5ED47905-D5D3-4B58-8C87-3D1330AAD4B9}" dt="2019-10-11T12:50:37.364" v="57" actId="478"/>
          <pc:sldLayoutMkLst>
            <pc:docMk/>
            <pc:sldMasterMk cId="2242401632" sldId="2147483648"/>
            <pc:sldLayoutMk cId="3385363458" sldId="2147483665"/>
          </pc:sldLayoutMkLst>
          <pc:picChg chg="del">
            <ac:chgData name="Simon Wild" userId="e6b62a7b-7c04-4c1c-9073-1f0de30ac21f" providerId="ADAL" clId="{5ED47905-D5D3-4B58-8C87-3D1330AAD4B9}" dt="2019-10-11T12:50:37.364" v="57" actId="478"/>
            <ac:picMkLst>
              <pc:docMk/>
              <pc:sldMasterMk cId="2242401632" sldId="2147483648"/>
              <pc:sldLayoutMk cId="3385363458" sldId="2147483665"/>
              <ac:picMk id="14" creationId="{1C409381-2E0C-7A43-B158-3FE28A60BDB3}"/>
            </ac:picMkLst>
          </pc:picChg>
        </pc:sldLayoutChg>
        <pc:sldLayoutChg chg="delSp">
          <pc:chgData name="Simon Wild" userId="e6b62a7b-7c04-4c1c-9073-1f0de30ac21f" providerId="ADAL" clId="{5ED47905-D5D3-4B58-8C87-3D1330AAD4B9}" dt="2019-10-11T12:51:13.542" v="69" actId="478"/>
          <pc:sldLayoutMkLst>
            <pc:docMk/>
            <pc:sldMasterMk cId="2242401632" sldId="2147483648"/>
            <pc:sldLayoutMk cId="2797065279" sldId="2147483666"/>
          </pc:sldLayoutMkLst>
          <pc:picChg chg="del">
            <ac:chgData name="Simon Wild" userId="e6b62a7b-7c04-4c1c-9073-1f0de30ac21f" providerId="ADAL" clId="{5ED47905-D5D3-4B58-8C87-3D1330AAD4B9}" dt="2019-10-11T12:51:13.542" v="69" actId="478"/>
            <ac:picMkLst>
              <pc:docMk/>
              <pc:sldMasterMk cId="2242401632" sldId="2147483648"/>
              <pc:sldLayoutMk cId="2797065279" sldId="2147483666"/>
              <ac:picMk id="18" creationId="{E5330D7D-B10C-CF4F-9D91-B83002A828CF}"/>
            </ac:picMkLst>
          </pc:picChg>
        </pc:sldLayoutChg>
        <pc:sldLayoutChg chg="delSp">
          <pc:chgData name="Simon Wild" userId="e6b62a7b-7c04-4c1c-9073-1f0de30ac21f" providerId="ADAL" clId="{5ED47905-D5D3-4B58-8C87-3D1330AAD4B9}" dt="2019-10-11T12:50:40.580" v="58" actId="478"/>
          <pc:sldLayoutMkLst>
            <pc:docMk/>
            <pc:sldMasterMk cId="2242401632" sldId="2147483648"/>
            <pc:sldLayoutMk cId="755171218" sldId="2147483667"/>
          </pc:sldLayoutMkLst>
          <pc:picChg chg="del">
            <ac:chgData name="Simon Wild" userId="e6b62a7b-7c04-4c1c-9073-1f0de30ac21f" providerId="ADAL" clId="{5ED47905-D5D3-4B58-8C87-3D1330AAD4B9}" dt="2019-10-11T12:50:40.580" v="58" actId="478"/>
            <ac:picMkLst>
              <pc:docMk/>
              <pc:sldMasterMk cId="2242401632" sldId="2147483648"/>
              <pc:sldLayoutMk cId="755171218" sldId="2147483667"/>
              <ac:picMk id="16" creationId="{6C2FC51C-B7F9-DE45-A69B-A5EC534DE774}"/>
            </ac:picMkLst>
          </pc:picChg>
        </pc:sldLayoutChg>
        <pc:sldLayoutChg chg="delSp">
          <pc:chgData name="Simon Wild" userId="e6b62a7b-7c04-4c1c-9073-1f0de30ac21f" providerId="ADAL" clId="{5ED47905-D5D3-4B58-8C87-3D1330AAD4B9}" dt="2019-10-11T12:50:43.495" v="59" actId="478"/>
          <pc:sldLayoutMkLst>
            <pc:docMk/>
            <pc:sldMasterMk cId="2242401632" sldId="2147483648"/>
            <pc:sldLayoutMk cId="25601146" sldId="2147483668"/>
          </pc:sldLayoutMkLst>
          <pc:picChg chg="del">
            <ac:chgData name="Simon Wild" userId="e6b62a7b-7c04-4c1c-9073-1f0de30ac21f" providerId="ADAL" clId="{5ED47905-D5D3-4B58-8C87-3D1330AAD4B9}" dt="2019-10-11T12:50:43.495" v="59" actId="478"/>
            <ac:picMkLst>
              <pc:docMk/>
              <pc:sldMasterMk cId="2242401632" sldId="2147483648"/>
              <pc:sldLayoutMk cId="25601146" sldId="2147483668"/>
              <ac:picMk id="15" creationId="{47C9DC28-9463-5643-A31F-B596D64EC49C}"/>
            </ac:picMkLst>
          </pc:picChg>
        </pc:sldLayoutChg>
        <pc:sldLayoutChg chg="delSp">
          <pc:chgData name="Simon Wild" userId="e6b62a7b-7c04-4c1c-9073-1f0de30ac21f" providerId="ADAL" clId="{5ED47905-D5D3-4B58-8C87-3D1330AAD4B9}" dt="2019-10-11T12:50:46.463" v="60" actId="478"/>
          <pc:sldLayoutMkLst>
            <pc:docMk/>
            <pc:sldMasterMk cId="2242401632" sldId="2147483648"/>
            <pc:sldLayoutMk cId="345658725" sldId="2147483669"/>
          </pc:sldLayoutMkLst>
          <pc:picChg chg="del">
            <ac:chgData name="Simon Wild" userId="e6b62a7b-7c04-4c1c-9073-1f0de30ac21f" providerId="ADAL" clId="{5ED47905-D5D3-4B58-8C87-3D1330AAD4B9}" dt="2019-10-11T12:50:46.463" v="60" actId="478"/>
            <ac:picMkLst>
              <pc:docMk/>
              <pc:sldMasterMk cId="2242401632" sldId="2147483648"/>
              <pc:sldLayoutMk cId="345658725" sldId="2147483669"/>
              <ac:picMk id="17" creationId="{309FE6AA-2257-4346-B192-5298EEDB41FC}"/>
            </ac:picMkLst>
          </pc:picChg>
        </pc:sldLayoutChg>
        <pc:sldLayoutChg chg="delSp">
          <pc:chgData name="Simon Wild" userId="e6b62a7b-7c04-4c1c-9073-1f0de30ac21f" providerId="ADAL" clId="{5ED47905-D5D3-4B58-8C87-3D1330AAD4B9}" dt="2019-10-11T12:50:49.906" v="61" actId="478"/>
          <pc:sldLayoutMkLst>
            <pc:docMk/>
            <pc:sldMasterMk cId="2242401632" sldId="2147483648"/>
            <pc:sldLayoutMk cId="614869726" sldId="2147483670"/>
          </pc:sldLayoutMkLst>
          <pc:picChg chg="del">
            <ac:chgData name="Simon Wild" userId="e6b62a7b-7c04-4c1c-9073-1f0de30ac21f" providerId="ADAL" clId="{5ED47905-D5D3-4B58-8C87-3D1330AAD4B9}" dt="2019-10-11T12:50:49.906" v="61" actId="478"/>
            <ac:picMkLst>
              <pc:docMk/>
              <pc:sldMasterMk cId="2242401632" sldId="2147483648"/>
              <pc:sldLayoutMk cId="614869726" sldId="2147483670"/>
              <ac:picMk id="13" creationId="{3936E566-6B0A-F243-81E2-DEFD9293837A}"/>
            </ac:picMkLst>
          </pc:picChg>
        </pc:sldLayoutChg>
        <pc:sldLayoutChg chg="delSp">
          <pc:chgData name="Simon Wild" userId="e6b62a7b-7c04-4c1c-9073-1f0de30ac21f" providerId="ADAL" clId="{5ED47905-D5D3-4B58-8C87-3D1330AAD4B9}" dt="2019-10-11T12:51:16.267" v="70" actId="478"/>
          <pc:sldLayoutMkLst>
            <pc:docMk/>
            <pc:sldMasterMk cId="2242401632" sldId="2147483648"/>
            <pc:sldLayoutMk cId="2474822261" sldId="2147483672"/>
          </pc:sldLayoutMkLst>
          <pc:picChg chg="del">
            <ac:chgData name="Simon Wild" userId="e6b62a7b-7c04-4c1c-9073-1f0de30ac21f" providerId="ADAL" clId="{5ED47905-D5D3-4B58-8C87-3D1330AAD4B9}" dt="2019-10-11T12:51:16.267" v="70" actId="478"/>
            <ac:picMkLst>
              <pc:docMk/>
              <pc:sldMasterMk cId="2242401632" sldId="2147483648"/>
              <pc:sldLayoutMk cId="2474822261" sldId="2147483672"/>
              <ac:picMk id="19" creationId="{4D966E41-CD62-9E4E-8D25-F2A69276E859}"/>
            </ac:picMkLst>
          </pc:picChg>
        </pc:sldLayoutChg>
        <pc:sldLayoutChg chg="delSp">
          <pc:chgData name="Simon Wild" userId="e6b62a7b-7c04-4c1c-9073-1f0de30ac21f" providerId="ADAL" clId="{5ED47905-D5D3-4B58-8C87-3D1330AAD4B9}" dt="2019-10-11T12:51:19.320" v="71" actId="478"/>
          <pc:sldLayoutMkLst>
            <pc:docMk/>
            <pc:sldMasterMk cId="2242401632" sldId="2147483648"/>
            <pc:sldLayoutMk cId="3401166457" sldId="2147483673"/>
          </pc:sldLayoutMkLst>
          <pc:picChg chg="del">
            <ac:chgData name="Simon Wild" userId="e6b62a7b-7c04-4c1c-9073-1f0de30ac21f" providerId="ADAL" clId="{5ED47905-D5D3-4B58-8C87-3D1330AAD4B9}" dt="2019-10-11T12:51:19.320" v="71" actId="478"/>
            <ac:picMkLst>
              <pc:docMk/>
              <pc:sldMasterMk cId="2242401632" sldId="2147483648"/>
              <pc:sldLayoutMk cId="3401166457" sldId="2147483673"/>
              <ac:picMk id="23" creationId="{CCA56FA1-8F6D-6645-A0CC-13D633E5963A}"/>
            </ac:picMkLst>
          </pc:picChg>
        </pc:sldLayoutChg>
        <pc:sldLayoutChg chg="delSp">
          <pc:chgData name="Simon Wild" userId="e6b62a7b-7c04-4c1c-9073-1f0de30ac21f" providerId="ADAL" clId="{5ED47905-D5D3-4B58-8C87-3D1330AAD4B9}" dt="2019-10-11T12:51:22.446" v="72" actId="478"/>
          <pc:sldLayoutMkLst>
            <pc:docMk/>
            <pc:sldMasterMk cId="2242401632" sldId="2147483648"/>
            <pc:sldLayoutMk cId="1030063128" sldId="2147483674"/>
          </pc:sldLayoutMkLst>
          <pc:picChg chg="del">
            <ac:chgData name="Simon Wild" userId="e6b62a7b-7c04-4c1c-9073-1f0de30ac21f" providerId="ADAL" clId="{5ED47905-D5D3-4B58-8C87-3D1330AAD4B9}" dt="2019-10-11T12:51:22.446" v="72" actId="478"/>
            <ac:picMkLst>
              <pc:docMk/>
              <pc:sldMasterMk cId="2242401632" sldId="2147483648"/>
              <pc:sldLayoutMk cId="1030063128" sldId="2147483674"/>
              <ac:picMk id="25" creationId="{F88933C5-2A77-2847-BFDD-47B6ECC09CDB}"/>
            </ac:picMkLst>
          </pc:picChg>
        </pc:sldLayoutChg>
        <pc:sldLayoutChg chg="delSp">
          <pc:chgData name="Simon Wild" userId="e6b62a7b-7c04-4c1c-9073-1f0de30ac21f" providerId="ADAL" clId="{5ED47905-D5D3-4B58-8C87-3D1330AAD4B9}" dt="2019-10-11T12:51:25.303" v="73" actId="478"/>
          <pc:sldLayoutMkLst>
            <pc:docMk/>
            <pc:sldMasterMk cId="2242401632" sldId="2147483648"/>
            <pc:sldLayoutMk cId="435174517" sldId="2147483675"/>
          </pc:sldLayoutMkLst>
          <pc:picChg chg="del">
            <ac:chgData name="Simon Wild" userId="e6b62a7b-7c04-4c1c-9073-1f0de30ac21f" providerId="ADAL" clId="{5ED47905-D5D3-4B58-8C87-3D1330AAD4B9}" dt="2019-10-11T12:51:25.303" v="73" actId="478"/>
            <ac:picMkLst>
              <pc:docMk/>
              <pc:sldMasterMk cId="2242401632" sldId="2147483648"/>
              <pc:sldLayoutMk cId="435174517" sldId="2147483675"/>
              <ac:picMk id="19" creationId="{1E66CBB3-14BD-C54A-9038-16C23A03F8D6}"/>
            </ac:picMkLst>
          </pc:picChg>
        </pc:sldLayoutChg>
        <pc:sldLayoutChg chg="delSp">
          <pc:chgData name="Simon Wild" userId="e6b62a7b-7c04-4c1c-9073-1f0de30ac21f" providerId="ADAL" clId="{5ED47905-D5D3-4B58-8C87-3D1330AAD4B9}" dt="2019-10-11T12:51:28.298" v="74" actId="478"/>
          <pc:sldLayoutMkLst>
            <pc:docMk/>
            <pc:sldMasterMk cId="2242401632" sldId="2147483648"/>
            <pc:sldLayoutMk cId="3727038793" sldId="2147483676"/>
          </pc:sldLayoutMkLst>
          <pc:picChg chg="del">
            <ac:chgData name="Simon Wild" userId="e6b62a7b-7c04-4c1c-9073-1f0de30ac21f" providerId="ADAL" clId="{5ED47905-D5D3-4B58-8C87-3D1330AAD4B9}" dt="2019-10-11T12:51:28.298" v="74" actId="478"/>
            <ac:picMkLst>
              <pc:docMk/>
              <pc:sldMasterMk cId="2242401632" sldId="2147483648"/>
              <pc:sldLayoutMk cId="3727038793" sldId="2147483676"/>
              <ac:picMk id="23" creationId="{E4739C42-4B17-4D42-812C-64C211651896}"/>
            </ac:picMkLst>
          </pc:picChg>
        </pc:sldLayoutChg>
        <pc:sldLayoutChg chg="delSp">
          <pc:chgData name="Simon Wild" userId="e6b62a7b-7c04-4c1c-9073-1f0de30ac21f" providerId="ADAL" clId="{5ED47905-D5D3-4B58-8C87-3D1330AAD4B9}" dt="2019-10-11T12:51:04.324" v="66" actId="478"/>
          <pc:sldLayoutMkLst>
            <pc:docMk/>
            <pc:sldMasterMk cId="2242401632" sldId="2147483648"/>
            <pc:sldLayoutMk cId="158882946" sldId="2147483677"/>
          </pc:sldLayoutMkLst>
          <pc:picChg chg="del">
            <ac:chgData name="Simon Wild" userId="e6b62a7b-7c04-4c1c-9073-1f0de30ac21f" providerId="ADAL" clId="{5ED47905-D5D3-4B58-8C87-3D1330AAD4B9}" dt="2019-10-11T12:51:04.324" v="66" actId="478"/>
            <ac:picMkLst>
              <pc:docMk/>
              <pc:sldMasterMk cId="2242401632" sldId="2147483648"/>
              <pc:sldLayoutMk cId="158882946" sldId="2147483677"/>
              <ac:picMk id="13" creationId="{2AD21C14-C579-2644-9966-A10D1B60ECEB}"/>
            </ac:picMkLst>
          </pc:picChg>
        </pc:sldLayoutChg>
        <pc:sldLayoutChg chg="delSp">
          <pc:chgData name="Simon Wild" userId="e6b62a7b-7c04-4c1c-9073-1f0de30ac21f" providerId="ADAL" clId="{5ED47905-D5D3-4B58-8C87-3D1330AAD4B9}" dt="2019-10-11T12:51:07.171" v="67" actId="478"/>
          <pc:sldLayoutMkLst>
            <pc:docMk/>
            <pc:sldMasterMk cId="2242401632" sldId="2147483648"/>
            <pc:sldLayoutMk cId="483669431" sldId="2147483679"/>
          </pc:sldLayoutMkLst>
          <pc:picChg chg="del">
            <ac:chgData name="Simon Wild" userId="e6b62a7b-7c04-4c1c-9073-1f0de30ac21f" providerId="ADAL" clId="{5ED47905-D5D3-4B58-8C87-3D1330AAD4B9}" dt="2019-10-11T12:51:07.171" v="67" actId="478"/>
            <ac:picMkLst>
              <pc:docMk/>
              <pc:sldMasterMk cId="2242401632" sldId="2147483648"/>
              <pc:sldLayoutMk cId="483669431" sldId="2147483679"/>
              <ac:picMk id="19" creationId="{A43E60F6-7BD4-C047-ACAF-821BACD1399B}"/>
            </ac:picMkLst>
          </pc:picChg>
        </pc:sldLayoutChg>
        <pc:sldLayoutChg chg="delSp">
          <pc:chgData name="Simon Wild" userId="e6b62a7b-7c04-4c1c-9073-1f0de30ac21f" providerId="ADAL" clId="{5ED47905-D5D3-4B58-8C87-3D1330AAD4B9}" dt="2019-10-11T12:51:10.341" v="68" actId="478"/>
          <pc:sldLayoutMkLst>
            <pc:docMk/>
            <pc:sldMasterMk cId="2242401632" sldId="2147483648"/>
            <pc:sldLayoutMk cId="3200631545" sldId="2147483680"/>
          </pc:sldLayoutMkLst>
          <pc:picChg chg="del">
            <ac:chgData name="Simon Wild" userId="e6b62a7b-7c04-4c1c-9073-1f0de30ac21f" providerId="ADAL" clId="{5ED47905-D5D3-4B58-8C87-3D1330AAD4B9}" dt="2019-10-11T12:51:10.341" v="68" actId="478"/>
            <ac:picMkLst>
              <pc:docMk/>
              <pc:sldMasterMk cId="2242401632" sldId="2147483648"/>
              <pc:sldLayoutMk cId="3200631545" sldId="2147483680"/>
              <ac:picMk id="21" creationId="{4DD6E0B7-145F-9140-9E75-1DE6EFAA1112}"/>
            </ac:picMkLst>
          </pc:picChg>
        </pc:sldLayoutChg>
        <pc:sldLayoutChg chg="delSp">
          <pc:chgData name="Simon Wild" userId="e6b62a7b-7c04-4c1c-9073-1f0de30ac21f" providerId="ADAL" clId="{5ED47905-D5D3-4B58-8C87-3D1330AAD4B9}" dt="2019-10-11T12:51:36.104" v="76" actId="478"/>
          <pc:sldLayoutMkLst>
            <pc:docMk/>
            <pc:sldMasterMk cId="2242401632" sldId="2147483648"/>
            <pc:sldLayoutMk cId="4286481823" sldId="2147483681"/>
          </pc:sldLayoutMkLst>
          <pc:picChg chg="del">
            <ac:chgData name="Simon Wild" userId="e6b62a7b-7c04-4c1c-9073-1f0de30ac21f" providerId="ADAL" clId="{5ED47905-D5D3-4B58-8C87-3D1330AAD4B9}" dt="2019-10-11T12:51:36.104" v="76" actId="478"/>
            <ac:picMkLst>
              <pc:docMk/>
              <pc:sldMasterMk cId="2242401632" sldId="2147483648"/>
              <pc:sldLayoutMk cId="4286481823" sldId="2147483681"/>
              <ac:picMk id="25" creationId="{E5D8ECB7-0D2F-CA4F-A69C-0FE2461E627B}"/>
            </ac:picMkLst>
          </pc:picChg>
        </pc:sldLayoutChg>
        <pc:sldLayoutChg chg="delSp">
          <pc:chgData name="Simon Wild" userId="e6b62a7b-7c04-4c1c-9073-1f0de30ac21f" providerId="ADAL" clId="{5ED47905-D5D3-4B58-8C87-3D1330AAD4B9}" dt="2019-10-11T12:51:39.083" v="77" actId="478"/>
          <pc:sldLayoutMkLst>
            <pc:docMk/>
            <pc:sldMasterMk cId="2242401632" sldId="2147483648"/>
            <pc:sldLayoutMk cId="2555734077" sldId="2147483682"/>
          </pc:sldLayoutMkLst>
          <pc:picChg chg="del">
            <ac:chgData name="Simon Wild" userId="e6b62a7b-7c04-4c1c-9073-1f0de30ac21f" providerId="ADAL" clId="{5ED47905-D5D3-4B58-8C87-3D1330AAD4B9}" dt="2019-10-11T12:51:39.083" v="77" actId="478"/>
            <ac:picMkLst>
              <pc:docMk/>
              <pc:sldMasterMk cId="2242401632" sldId="2147483648"/>
              <pc:sldLayoutMk cId="2555734077" sldId="2147483682"/>
              <ac:picMk id="25" creationId="{6FEF2575-F8DA-BC46-8EA3-5093A97A24F6}"/>
            </ac:picMkLst>
          </pc:picChg>
        </pc:sldLayoutChg>
        <pc:sldLayoutChg chg="delSp">
          <pc:chgData name="Simon Wild" userId="e6b62a7b-7c04-4c1c-9073-1f0de30ac21f" providerId="ADAL" clId="{5ED47905-D5D3-4B58-8C87-3D1330AAD4B9}" dt="2019-10-11T12:51:54.505" v="82" actId="478"/>
          <pc:sldLayoutMkLst>
            <pc:docMk/>
            <pc:sldMasterMk cId="2242401632" sldId="2147483648"/>
            <pc:sldLayoutMk cId="1077524348" sldId="2147483683"/>
          </pc:sldLayoutMkLst>
          <pc:picChg chg="del">
            <ac:chgData name="Simon Wild" userId="e6b62a7b-7c04-4c1c-9073-1f0de30ac21f" providerId="ADAL" clId="{5ED47905-D5D3-4B58-8C87-3D1330AAD4B9}" dt="2019-10-11T12:51:54.505" v="82" actId="478"/>
            <ac:picMkLst>
              <pc:docMk/>
              <pc:sldMasterMk cId="2242401632" sldId="2147483648"/>
              <pc:sldLayoutMk cId="1077524348" sldId="2147483683"/>
              <ac:picMk id="13" creationId="{9820C9CB-689C-DD43-9E42-3DFC5FF36149}"/>
            </ac:picMkLst>
          </pc:picChg>
        </pc:sldLayoutChg>
        <pc:sldLayoutChg chg="delSp">
          <pc:chgData name="Simon Wild" userId="e6b62a7b-7c04-4c1c-9073-1f0de30ac21f" providerId="ADAL" clId="{5ED47905-D5D3-4B58-8C87-3D1330AAD4B9}" dt="2019-10-11T12:51:57.425" v="83" actId="478"/>
          <pc:sldLayoutMkLst>
            <pc:docMk/>
            <pc:sldMasterMk cId="2242401632" sldId="2147483648"/>
            <pc:sldLayoutMk cId="1093834460" sldId="2147483684"/>
          </pc:sldLayoutMkLst>
          <pc:picChg chg="del">
            <ac:chgData name="Simon Wild" userId="e6b62a7b-7c04-4c1c-9073-1f0de30ac21f" providerId="ADAL" clId="{5ED47905-D5D3-4B58-8C87-3D1330AAD4B9}" dt="2019-10-11T12:51:57.425" v="83" actId="478"/>
            <ac:picMkLst>
              <pc:docMk/>
              <pc:sldMasterMk cId="2242401632" sldId="2147483648"/>
              <pc:sldLayoutMk cId="1093834460" sldId="2147483684"/>
              <ac:picMk id="16" creationId="{9C857AF6-0A82-E646-9351-457E8B683D97}"/>
            </ac:picMkLst>
          </pc:picChg>
        </pc:sldLayoutChg>
        <pc:sldLayoutChg chg="delSp">
          <pc:chgData name="Simon Wild" userId="e6b62a7b-7c04-4c1c-9073-1f0de30ac21f" providerId="ADAL" clId="{5ED47905-D5D3-4B58-8C87-3D1330AAD4B9}" dt="2019-10-11T12:52:06.303" v="86" actId="478"/>
          <pc:sldLayoutMkLst>
            <pc:docMk/>
            <pc:sldMasterMk cId="2242401632" sldId="2147483648"/>
            <pc:sldLayoutMk cId="324756724" sldId="2147483685"/>
          </pc:sldLayoutMkLst>
          <pc:picChg chg="del">
            <ac:chgData name="Simon Wild" userId="e6b62a7b-7c04-4c1c-9073-1f0de30ac21f" providerId="ADAL" clId="{5ED47905-D5D3-4B58-8C87-3D1330AAD4B9}" dt="2019-10-11T12:52:06.303" v="86" actId="478"/>
            <ac:picMkLst>
              <pc:docMk/>
              <pc:sldMasterMk cId="2242401632" sldId="2147483648"/>
              <pc:sldLayoutMk cId="324756724" sldId="2147483685"/>
              <ac:picMk id="15" creationId="{31B29C86-842A-8849-9B90-D89F80781BB0}"/>
            </ac:picMkLst>
          </pc:picChg>
        </pc:sldLayoutChg>
        <pc:sldLayoutChg chg="delSp">
          <pc:chgData name="Simon Wild" userId="e6b62a7b-7c04-4c1c-9073-1f0de30ac21f" providerId="ADAL" clId="{5ED47905-D5D3-4B58-8C87-3D1330AAD4B9}" dt="2019-10-11T12:52:09.187" v="87" actId="478"/>
          <pc:sldLayoutMkLst>
            <pc:docMk/>
            <pc:sldMasterMk cId="2242401632" sldId="2147483648"/>
            <pc:sldLayoutMk cId="2004856232" sldId="2147483686"/>
          </pc:sldLayoutMkLst>
          <pc:picChg chg="del">
            <ac:chgData name="Simon Wild" userId="e6b62a7b-7c04-4c1c-9073-1f0de30ac21f" providerId="ADAL" clId="{5ED47905-D5D3-4B58-8C87-3D1330AAD4B9}" dt="2019-10-11T12:52:09.187" v="87" actId="478"/>
            <ac:picMkLst>
              <pc:docMk/>
              <pc:sldMasterMk cId="2242401632" sldId="2147483648"/>
              <pc:sldLayoutMk cId="2004856232" sldId="2147483686"/>
              <ac:picMk id="16" creationId="{EAC77B78-0017-D147-8814-83B01223B336}"/>
            </ac:picMkLst>
          </pc:picChg>
        </pc:sldLayoutChg>
        <pc:sldLayoutChg chg="delSp">
          <pc:chgData name="Simon Wild" userId="e6b62a7b-7c04-4c1c-9073-1f0de30ac21f" providerId="ADAL" clId="{5ED47905-D5D3-4B58-8C87-3D1330AAD4B9}" dt="2019-10-11T12:50:15.741" v="50" actId="478"/>
          <pc:sldLayoutMkLst>
            <pc:docMk/>
            <pc:sldMasterMk cId="2242401632" sldId="2147483648"/>
            <pc:sldLayoutMk cId="1802066659" sldId="2147483691"/>
          </pc:sldLayoutMkLst>
          <pc:picChg chg="del">
            <ac:chgData name="Simon Wild" userId="e6b62a7b-7c04-4c1c-9073-1f0de30ac21f" providerId="ADAL" clId="{5ED47905-D5D3-4B58-8C87-3D1330AAD4B9}" dt="2019-10-11T12:50:15.741" v="50" actId="478"/>
            <ac:picMkLst>
              <pc:docMk/>
              <pc:sldMasterMk cId="2242401632" sldId="2147483648"/>
              <pc:sldLayoutMk cId="1802066659" sldId="2147483691"/>
              <ac:picMk id="12" creationId="{8D09A4E4-C1D5-7E42-BECE-1A977E9767FE}"/>
            </ac:picMkLst>
          </pc:picChg>
        </pc:sldLayoutChg>
        <pc:sldLayoutChg chg="delSp">
          <pc:chgData name="Simon Wild" userId="e6b62a7b-7c04-4c1c-9073-1f0de30ac21f" providerId="ADAL" clId="{5ED47905-D5D3-4B58-8C87-3D1330AAD4B9}" dt="2019-10-11T12:50:31.096" v="55" actId="478"/>
          <pc:sldLayoutMkLst>
            <pc:docMk/>
            <pc:sldMasterMk cId="2242401632" sldId="2147483648"/>
            <pc:sldLayoutMk cId="2369035799" sldId="2147483692"/>
          </pc:sldLayoutMkLst>
          <pc:picChg chg="del">
            <ac:chgData name="Simon Wild" userId="e6b62a7b-7c04-4c1c-9073-1f0de30ac21f" providerId="ADAL" clId="{5ED47905-D5D3-4B58-8C87-3D1330AAD4B9}" dt="2019-10-11T12:50:31.096" v="55" actId="478"/>
            <ac:picMkLst>
              <pc:docMk/>
              <pc:sldMasterMk cId="2242401632" sldId="2147483648"/>
              <pc:sldLayoutMk cId="2369035799" sldId="2147483692"/>
              <ac:picMk id="10" creationId="{9C0E9EDB-2409-B341-8DED-2B05871CC24C}"/>
            </ac:picMkLst>
          </pc:picChg>
        </pc:sldLayoutChg>
        <pc:sldLayoutChg chg="delSp">
          <pc:chgData name="Simon Wild" userId="e6b62a7b-7c04-4c1c-9073-1f0de30ac21f" providerId="ADAL" clId="{5ED47905-D5D3-4B58-8C87-3D1330AAD4B9}" dt="2019-10-11T12:50:34.460" v="56" actId="478"/>
          <pc:sldLayoutMkLst>
            <pc:docMk/>
            <pc:sldMasterMk cId="2242401632" sldId="2147483648"/>
            <pc:sldLayoutMk cId="4023732485" sldId="2147483693"/>
          </pc:sldLayoutMkLst>
          <pc:picChg chg="del">
            <ac:chgData name="Simon Wild" userId="e6b62a7b-7c04-4c1c-9073-1f0de30ac21f" providerId="ADAL" clId="{5ED47905-D5D3-4B58-8C87-3D1330AAD4B9}" dt="2019-10-11T12:50:34.460" v="56" actId="478"/>
            <ac:picMkLst>
              <pc:docMk/>
              <pc:sldMasterMk cId="2242401632" sldId="2147483648"/>
              <pc:sldLayoutMk cId="4023732485" sldId="2147483693"/>
              <ac:picMk id="14" creationId="{36086864-76DC-5B4B-A951-467862B69F10}"/>
            </ac:picMkLst>
          </pc:picChg>
        </pc:sldLayoutChg>
        <pc:sldLayoutChg chg="delSp">
          <pc:chgData name="Simon Wild" userId="e6b62a7b-7c04-4c1c-9073-1f0de30ac21f" providerId="ADAL" clId="{5ED47905-D5D3-4B58-8C87-3D1330AAD4B9}" dt="2019-10-11T12:51:01.709" v="65" actId="478"/>
          <pc:sldLayoutMkLst>
            <pc:docMk/>
            <pc:sldMasterMk cId="2242401632" sldId="2147483648"/>
            <pc:sldLayoutMk cId="357884446" sldId="2147483694"/>
          </pc:sldLayoutMkLst>
          <pc:picChg chg="del">
            <ac:chgData name="Simon Wild" userId="e6b62a7b-7c04-4c1c-9073-1f0de30ac21f" providerId="ADAL" clId="{5ED47905-D5D3-4B58-8C87-3D1330AAD4B9}" dt="2019-10-11T12:51:01.709" v="65" actId="478"/>
            <ac:picMkLst>
              <pc:docMk/>
              <pc:sldMasterMk cId="2242401632" sldId="2147483648"/>
              <pc:sldLayoutMk cId="357884446" sldId="2147483694"/>
              <ac:picMk id="13" creationId="{1EF627C4-2BD3-BF4E-8A3B-A699A5767452}"/>
            </ac:picMkLst>
          </pc:picChg>
        </pc:sldLayoutChg>
        <pc:sldLayoutChg chg="delSp">
          <pc:chgData name="Simon Wild" userId="e6b62a7b-7c04-4c1c-9073-1f0de30ac21f" providerId="ADAL" clId="{5ED47905-D5D3-4B58-8C87-3D1330AAD4B9}" dt="2019-10-11T12:51:51.460" v="81" actId="478"/>
          <pc:sldLayoutMkLst>
            <pc:docMk/>
            <pc:sldMasterMk cId="2242401632" sldId="2147483648"/>
            <pc:sldLayoutMk cId="2596212060" sldId="2147483695"/>
          </pc:sldLayoutMkLst>
          <pc:picChg chg="del">
            <ac:chgData name="Simon Wild" userId="e6b62a7b-7c04-4c1c-9073-1f0de30ac21f" providerId="ADAL" clId="{5ED47905-D5D3-4B58-8C87-3D1330AAD4B9}" dt="2019-10-11T12:51:51.460" v="81" actId="478"/>
            <ac:picMkLst>
              <pc:docMk/>
              <pc:sldMasterMk cId="2242401632" sldId="2147483648"/>
              <pc:sldLayoutMk cId="2596212060" sldId="2147483695"/>
              <ac:picMk id="21" creationId="{020CED00-15BB-694B-9FFB-F0CB6025AF6F}"/>
            </ac:picMkLst>
          </pc:picChg>
        </pc:sldLayoutChg>
        <pc:sldLayoutChg chg="delSp">
          <pc:chgData name="Simon Wild" userId="e6b62a7b-7c04-4c1c-9073-1f0de30ac21f" providerId="ADAL" clId="{5ED47905-D5D3-4B58-8C87-3D1330AAD4B9}" dt="2019-10-11T12:50:21.714" v="52" actId="478"/>
          <pc:sldLayoutMkLst>
            <pc:docMk/>
            <pc:sldMasterMk cId="2242401632" sldId="2147483648"/>
            <pc:sldLayoutMk cId="4159303117" sldId="2147483696"/>
          </pc:sldLayoutMkLst>
          <pc:picChg chg="del">
            <ac:chgData name="Simon Wild" userId="e6b62a7b-7c04-4c1c-9073-1f0de30ac21f" providerId="ADAL" clId="{5ED47905-D5D3-4B58-8C87-3D1330AAD4B9}" dt="2019-10-11T12:50:21.714" v="52" actId="478"/>
            <ac:picMkLst>
              <pc:docMk/>
              <pc:sldMasterMk cId="2242401632" sldId="2147483648"/>
              <pc:sldLayoutMk cId="4159303117" sldId="2147483696"/>
              <ac:picMk id="31" creationId="{012092D1-D159-B142-A3E5-31807F3045DE}"/>
            </ac:picMkLst>
          </pc:picChg>
        </pc:sldLayoutChg>
        <pc:sldLayoutChg chg="delSp">
          <pc:chgData name="Simon Wild" userId="e6b62a7b-7c04-4c1c-9073-1f0de30ac21f" providerId="ADAL" clId="{5ED47905-D5D3-4B58-8C87-3D1330AAD4B9}" dt="2019-10-11T12:52:03.333" v="85" actId="478"/>
          <pc:sldLayoutMkLst>
            <pc:docMk/>
            <pc:sldMasterMk cId="2242401632" sldId="2147483648"/>
            <pc:sldLayoutMk cId="622968017" sldId="2147483697"/>
          </pc:sldLayoutMkLst>
          <pc:picChg chg="del">
            <ac:chgData name="Simon Wild" userId="e6b62a7b-7c04-4c1c-9073-1f0de30ac21f" providerId="ADAL" clId="{5ED47905-D5D3-4B58-8C87-3D1330AAD4B9}" dt="2019-10-11T12:52:03.333" v="85" actId="478"/>
            <ac:picMkLst>
              <pc:docMk/>
              <pc:sldMasterMk cId="2242401632" sldId="2147483648"/>
              <pc:sldLayoutMk cId="622968017" sldId="2147483697"/>
              <ac:picMk id="18" creationId="{8F99914E-821B-2B4D-B3CB-9AC87DC6B9D3}"/>
            </ac:picMkLst>
          </pc:picChg>
        </pc:sldLayoutChg>
        <pc:sldLayoutChg chg="delSp">
          <pc:chgData name="Simon Wild" userId="e6b62a7b-7c04-4c1c-9073-1f0de30ac21f" providerId="ADAL" clId="{5ED47905-D5D3-4B58-8C87-3D1330AAD4B9}" dt="2019-10-11T12:52:00.408" v="84" actId="478"/>
          <pc:sldLayoutMkLst>
            <pc:docMk/>
            <pc:sldMasterMk cId="2242401632" sldId="2147483648"/>
            <pc:sldLayoutMk cId="1709095194" sldId="2147483698"/>
          </pc:sldLayoutMkLst>
          <pc:picChg chg="del">
            <ac:chgData name="Simon Wild" userId="e6b62a7b-7c04-4c1c-9073-1f0de30ac21f" providerId="ADAL" clId="{5ED47905-D5D3-4B58-8C87-3D1330AAD4B9}" dt="2019-10-11T12:52:00.408" v="84" actId="478"/>
            <ac:picMkLst>
              <pc:docMk/>
              <pc:sldMasterMk cId="2242401632" sldId="2147483648"/>
              <pc:sldLayoutMk cId="1709095194" sldId="2147483698"/>
              <ac:picMk id="14" creationId="{78C624C9-86E1-144C-8E5D-4CCBE8B72FB2}"/>
            </ac:picMkLst>
          </pc:picChg>
        </pc:sldLayoutChg>
        <pc:sldLayoutChg chg="delSp">
          <pc:chgData name="Simon Wild" userId="e6b62a7b-7c04-4c1c-9073-1f0de30ac21f" providerId="ADAL" clId="{5ED47905-D5D3-4B58-8C87-3D1330AAD4B9}" dt="2019-10-11T12:51:47.952" v="80" actId="478"/>
          <pc:sldLayoutMkLst>
            <pc:docMk/>
            <pc:sldMasterMk cId="2242401632" sldId="2147483648"/>
            <pc:sldLayoutMk cId="376559352" sldId="2147483699"/>
          </pc:sldLayoutMkLst>
          <pc:picChg chg="del">
            <ac:chgData name="Simon Wild" userId="e6b62a7b-7c04-4c1c-9073-1f0de30ac21f" providerId="ADAL" clId="{5ED47905-D5D3-4B58-8C87-3D1330AAD4B9}" dt="2019-10-11T12:51:47.952" v="80" actId="478"/>
            <ac:picMkLst>
              <pc:docMk/>
              <pc:sldMasterMk cId="2242401632" sldId="2147483648"/>
              <pc:sldLayoutMk cId="376559352" sldId="2147483699"/>
              <ac:picMk id="16" creationId="{3F9A1FF5-7984-4C44-B42D-D73FFF616E56}"/>
            </ac:picMkLst>
          </pc:picChg>
        </pc:sldLayoutChg>
        <pc:sldLayoutChg chg="delSp">
          <pc:chgData name="Simon Wild" userId="e6b62a7b-7c04-4c1c-9073-1f0de30ac21f" providerId="ADAL" clId="{5ED47905-D5D3-4B58-8C87-3D1330AAD4B9}" dt="2019-10-11T12:50:52.707" v="62" actId="478"/>
          <pc:sldLayoutMkLst>
            <pc:docMk/>
            <pc:sldMasterMk cId="2242401632" sldId="2147483648"/>
            <pc:sldLayoutMk cId="852660418" sldId="2147483700"/>
          </pc:sldLayoutMkLst>
          <pc:picChg chg="del">
            <ac:chgData name="Simon Wild" userId="e6b62a7b-7c04-4c1c-9073-1f0de30ac21f" providerId="ADAL" clId="{5ED47905-D5D3-4B58-8C87-3D1330AAD4B9}" dt="2019-10-11T12:50:52.707" v="62" actId="478"/>
            <ac:picMkLst>
              <pc:docMk/>
              <pc:sldMasterMk cId="2242401632" sldId="2147483648"/>
              <pc:sldLayoutMk cId="852660418" sldId="2147483700"/>
              <ac:picMk id="13" creationId="{E8DB444E-49D6-074D-8422-522676712405}"/>
            </ac:picMkLst>
          </pc:picChg>
        </pc:sldLayoutChg>
        <pc:sldLayoutChg chg="delSp">
          <pc:chgData name="Simon Wild" userId="e6b62a7b-7c04-4c1c-9073-1f0de30ac21f" providerId="ADAL" clId="{5ED47905-D5D3-4B58-8C87-3D1330AAD4B9}" dt="2019-10-11T12:51:31.448" v="75" actId="478"/>
          <pc:sldLayoutMkLst>
            <pc:docMk/>
            <pc:sldMasterMk cId="2242401632" sldId="2147483648"/>
            <pc:sldLayoutMk cId="2373607827" sldId="2147483701"/>
          </pc:sldLayoutMkLst>
          <pc:picChg chg="del">
            <ac:chgData name="Simon Wild" userId="e6b62a7b-7c04-4c1c-9073-1f0de30ac21f" providerId="ADAL" clId="{5ED47905-D5D3-4B58-8C87-3D1330AAD4B9}" dt="2019-10-11T12:51:31.448" v="75" actId="478"/>
            <ac:picMkLst>
              <pc:docMk/>
              <pc:sldMasterMk cId="2242401632" sldId="2147483648"/>
              <pc:sldLayoutMk cId="2373607827" sldId="2147483701"/>
              <ac:picMk id="14" creationId="{0D3EFD3F-A39E-CC45-862A-480AE24173EA}"/>
            </ac:picMkLst>
          </pc:picChg>
        </pc:sldLayoutChg>
        <pc:sldLayoutChg chg="delSp">
          <pc:chgData name="Simon Wild" userId="e6b62a7b-7c04-4c1c-9073-1f0de30ac21f" providerId="ADAL" clId="{5ED47905-D5D3-4B58-8C87-3D1330AAD4B9}" dt="2019-10-11T12:51:42.026" v="78" actId="478"/>
          <pc:sldLayoutMkLst>
            <pc:docMk/>
            <pc:sldMasterMk cId="2242401632" sldId="2147483648"/>
            <pc:sldLayoutMk cId="3642096443" sldId="2147483702"/>
          </pc:sldLayoutMkLst>
          <pc:picChg chg="del">
            <ac:chgData name="Simon Wild" userId="e6b62a7b-7c04-4c1c-9073-1f0de30ac21f" providerId="ADAL" clId="{5ED47905-D5D3-4B58-8C87-3D1330AAD4B9}" dt="2019-10-11T12:51:42.026" v="78" actId="478"/>
            <ac:picMkLst>
              <pc:docMk/>
              <pc:sldMasterMk cId="2242401632" sldId="2147483648"/>
              <pc:sldLayoutMk cId="3642096443" sldId="2147483702"/>
              <ac:picMk id="14" creationId="{222390C3-881B-F34E-B4A7-647B8F06C8DB}"/>
            </ac:picMkLst>
          </pc:picChg>
        </pc:sldLayoutChg>
        <pc:sldLayoutChg chg="delSp">
          <pc:chgData name="Simon Wild" userId="e6b62a7b-7c04-4c1c-9073-1f0de30ac21f" providerId="ADAL" clId="{5ED47905-D5D3-4B58-8C87-3D1330AAD4B9}" dt="2019-10-11T12:51:45.328" v="79" actId="478"/>
          <pc:sldLayoutMkLst>
            <pc:docMk/>
            <pc:sldMasterMk cId="2242401632" sldId="2147483648"/>
            <pc:sldLayoutMk cId="1141787634" sldId="2147483703"/>
          </pc:sldLayoutMkLst>
          <pc:picChg chg="del">
            <ac:chgData name="Simon Wild" userId="e6b62a7b-7c04-4c1c-9073-1f0de30ac21f" providerId="ADAL" clId="{5ED47905-D5D3-4B58-8C87-3D1330AAD4B9}" dt="2019-10-11T12:51:45.328" v="79" actId="478"/>
            <ac:picMkLst>
              <pc:docMk/>
              <pc:sldMasterMk cId="2242401632" sldId="2147483648"/>
              <pc:sldLayoutMk cId="1141787634" sldId="2147483703"/>
              <ac:picMk id="14" creationId="{97186C1B-8A40-0143-8FE7-8F78D850570E}"/>
            </ac:picMkLst>
          </pc:picChg>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10-20T14:12:47.140" idx="1">
    <p:pos x="7488" y="1249"/>
    <p:text>https://www.16personalities.com/de/kostenloser-personlichkeitstest</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71800" cy="457200"/>
          </a:xfrm>
          <a:prstGeom prst="rect">
            <a:avLst/>
          </a:prstGeom>
        </p:spPr>
        <p:txBody>
          <a:bodyPr vert="horz" lIns="91440" tIns="45720" rIns="91440" bIns="45720" rtlCol="0"/>
          <a:lstStyle>
            <a:lvl1pPr algn="l">
              <a:defRPr sz="1200"/>
            </a:lvl1pPr>
          </a:lstStyle>
          <a:p>
            <a:endParaRPr lang="en-US" dirty="0">
              <a:latin typeface="ABBvoice" panose="020D0603020503020204" pitchFamily="34" charset="0"/>
              <a:ea typeface="ABBvoice" panose="020D0603020503020204" pitchFamily="34" charset="0"/>
              <a:cs typeface="ABBvoice" panose="020D0603020503020204" pitchFamily="34" charset="0"/>
            </a:endParaRPr>
          </a:p>
        </p:txBody>
      </p:sp>
      <p:sp>
        <p:nvSpPr>
          <p:cNvPr id="3" name="Date Placeholder 2"/>
          <p:cNvSpPr>
            <a:spLocks noGrp="1"/>
          </p:cNvSpPr>
          <p:nvPr>
            <p:ph type="dt" sz="quarter" idx="1"/>
          </p:nvPr>
        </p:nvSpPr>
        <p:spPr bwMode="gray">
          <a:xfrm>
            <a:off x="3884613" y="0"/>
            <a:ext cx="2971800" cy="457200"/>
          </a:xfrm>
          <a:prstGeom prst="rect">
            <a:avLst/>
          </a:prstGeom>
        </p:spPr>
        <p:txBody>
          <a:bodyPr vert="horz" lIns="91440" tIns="45720" rIns="91440" bIns="45720" rtlCol="0"/>
          <a:lstStyle>
            <a:lvl1pPr algn="r">
              <a:defRPr sz="1200"/>
            </a:lvl1pPr>
          </a:lstStyle>
          <a:p>
            <a:fld id="{696490A3-8906-4C15-BA06-29841194A30F}" type="datetimeFigureOut">
              <a:rPr lang="en-US" smtClean="0">
                <a:latin typeface="ABBvoice" panose="020D0603020503020204" pitchFamily="34" charset="0"/>
                <a:ea typeface="ABBvoice" panose="020D0603020503020204" pitchFamily="34" charset="0"/>
                <a:cs typeface="ABBvoice" panose="020D0603020503020204" pitchFamily="34" charset="0"/>
              </a:rPr>
              <a:t>11/4/2019</a:t>
            </a:fld>
            <a:endParaRPr lang="en-US" dirty="0">
              <a:latin typeface="ABBvoice" panose="020D0603020503020204" pitchFamily="34" charset="0"/>
              <a:ea typeface="ABBvoice" panose="020D0603020503020204" pitchFamily="34" charset="0"/>
              <a:cs typeface="ABBvoice" panose="020D0603020503020204" pitchFamily="34" charset="0"/>
            </a:endParaRPr>
          </a:p>
        </p:txBody>
      </p:sp>
      <p:sp>
        <p:nvSpPr>
          <p:cNvPr id="4" name="Footer Placeholder 3"/>
          <p:cNvSpPr>
            <a:spLocks noGrp="1"/>
          </p:cNvSpPr>
          <p:nvPr>
            <p:ph type="ftr" sz="quarter" idx="2"/>
          </p:nvPr>
        </p:nvSpPr>
        <p:spPr bwMode="gray">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BBvoice" panose="020D0603020503020204" pitchFamily="34" charset="0"/>
              <a:ea typeface="ABBvoice" panose="020D0603020503020204" pitchFamily="34" charset="0"/>
              <a:cs typeface="ABBvoice" panose="020D0603020503020204" pitchFamily="34" charset="0"/>
            </a:endParaRPr>
          </a:p>
        </p:txBody>
      </p:sp>
      <p:sp>
        <p:nvSpPr>
          <p:cNvPr id="5" name="Slide Number Placeholder 4"/>
          <p:cNvSpPr>
            <a:spLocks noGrp="1"/>
          </p:cNvSpPr>
          <p:nvPr>
            <p:ph type="sldNum" sz="quarter" idx="3"/>
          </p:nvPr>
        </p:nvSpPr>
        <p:spPr bwMode="gray">
          <a:xfrm>
            <a:off x="3884613" y="8685213"/>
            <a:ext cx="2971800" cy="457200"/>
          </a:xfrm>
          <a:prstGeom prst="rect">
            <a:avLst/>
          </a:prstGeom>
        </p:spPr>
        <p:txBody>
          <a:bodyPr vert="horz" lIns="91440" tIns="45720" rIns="91440" bIns="45720" rtlCol="0" anchor="b"/>
          <a:lstStyle>
            <a:lvl1pPr algn="r">
              <a:defRPr sz="1200"/>
            </a:lvl1pPr>
          </a:lstStyle>
          <a:p>
            <a:fld id="{CDABD733-F72C-4484-8056-9C6167F848BC}" type="slidenum">
              <a:rPr lang="en-US" smtClean="0">
                <a:latin typeface="ABBvoice" panose="020D0603020503020204" pitchFamily="34" charset="0"/>
                <a:ea typeface="ABBvoice" panose="020D0603020503020204" pitchFamily="34" charset="0"/>
                <a:cs typeface="ABBvoice" panose="020D0603020503020204" pitchFamily="34" charset="0"/>
              </a:rPr>
              <a:t>‹#›</a:t>
            </a:fld>
            <a:endParaRPr lang="en-US" dirty="0">
              <a:latin typeface="ABBvoice" panose="020D0603020503020204" pitchFamily="34" charset="0"/>
              <a:ea typeface="ABBvoice" panose="020D0603020503020204" pitchFamily="34" charset="0"/>
              <a:cs typeface="ABBvoice" panose="020D0603020503020204" pitchFamily="34" charset="0"/>
            </a:endParaRPr>
          </a:p>
        </p:txBody>
      </p:sp>
    </p:spTree>
    <p:extLst>
      <p:ext uri="{BB962C8B-B14F-4D97-AF65-F5344CB8AC3E}">
        <p14:creationId xmlns:p14="http://schemas.microsoft.com/office/powerpoint/2010/main" val="3565611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71800" cy="457200"/>
          </a:xfrm>
          <a:prstGeom prst="rect">
            <a:avLst/>
          </a:prstGeom>
        </p:spPr>
        <p:txBody>
          <a:bodyPr vert="horz" lIns="91440" tIns="45720" rIns="91440" bIns="45720" rtlCol="0"/>
          <a:lstStyle>
            <a:lvl1pPr algn="l">
              <a:defRPr sz="1200">
                <a:latin typeface="ABBvoice" panose="020D0603020503020204" pitchFamily="34" charset="0"/>
                <a:ea typeface="ABBvoice" panose="020D0603020503020204" pitchFamily="34" charset="0"/>
                <a:cs typeface="ABBvoice" panose="020D0603020503020204" pitchFamily="34" charset="0"/>
              </a:defRPr>
            </a:lvl1pPr>
          </a:lstStyle>
          <a:p>
            <a:endParaRPr lang="en-US" dirty="0"/>
          </a:p>
        </p:txBody>
      </p:sp>
      <p:sp>
        <p:nvSpPr>
          <p:cNvPr id="3" name="Date Placeholder 2"/>
          <p:cNvSpPr>
            <a:spLocks noGrp="1"/>
          </p:cNvSpPr>
          <p:nvPr>
            <p:ph type="dt" idx="1"/>
          </p:nvPr>
        </p:nvSpPr>
        <p:spPr bwMode="gray">
          <a:xfrm>
            <a:off x="3884613" y="0"/>
            <a:ext cx="2971800" cy="457200"/>
          </a:xfrm>
          <a:prstGeom prst="rect">
            <a:avLst/>
          </a:prstGeom>
        </p:spPr>
        <p:txBody>
          <a:bodyPr vert="horz" lIns="91440" tIns="45720" rIns="91440" bIns="45720" rtlCol="0"/>
          <a:lstStyle>
            <a:lvl1pPr algn="r">
              <a:defRPr sz="1200">
                <a:latin typeface="ABBvoice" panose="020D0603020503020204" pitchFamily="34" charset="0"/>
                <a:ea typeface="ABBvoice" panose="020D0603020503020204" pitchFamily="34" charset="0"/>
                <a:cs typeface="ABBvoice" panose="020D0603020503020204" pitchFamily="34" charset="0"/>
              </a:defRPr>
            </a:lvl1pPr>
          </a:lstStyle>
          <a:p>
            <a:fld id="{7B9B1A6A-6BBE-4409-8C9E-DA0703379151}" type="datetimeFigureOut">
              <a:rPr lang="en-US" smtClean="0"/>
              <a:pPr/>
              <a:t>11/4/2019</a:t>
            </a:fld>
            <a:endParaRPr lang="en-US" dirty="0"/>
          </a:p>
        </p:txBody>
      </p:sp>
      <p:sp>
        <p:nvSpPr>
          <p:cNvPr id="4" name="Slide Image Placeholder 3"/>
          <p:cNvSpPr>
            <a:spLocks noGrp="1" noRot="1" noChangeAspect="1"/>
          </p:cNvSpPr>
          <p:nvPr>
            <p:ph type="sldImg" idx="2"/>
          </p:nvPr>
        </p:nvSpPr>
        <p:spPr bwMode="gray">
          <a:xfrm>
            <a:off x="383822" y="685800"/>
            <a:ext cx="6096000" cy="3429000"/>
          </a:xfrm>
          <a:prstGeom prst="rect">
            <a:avLst/>
          </a:prstGeom>
          <a:noFill/>
          <a:ln w="12700">
            <a:solidFill>
              <a:schemeClr val="accent5"/>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bwMode="gray">
          <a:xfrm>
            <a:off x="383822" y="4343400"/>
            <a:ext cx="609035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gray">
          <a:xfrm>
            <a:off x="0" y="8685213"/>
            <a:ext cx="2971800" cy="457200"/>
          </a:xfrm>
          <a:prstGeom prst="rect">
            <a:avLst/>
          </a:prstGeom>
        </p:spPr>
        <p:txBody>
          <a:bodyPr vert="horz" lIns="91440" tIns="45720" rIns="91440" bIns="45720" rtlCol="0" anchor="b"/>
          <a:lstStyle>
            <a:lvl1pPr algn="l">
              <a:defRPr sz="1200">
                <a:latin typeface="ABBvoice" panose="020D0603020503020204" pitchFamily="34" charset="0"/>
                <a:ea typeface="ABBvoice" panose="020D0603020503020204" pitchFamily="34" charset="0"/>
                <a:cs typeface="ABBvoice" panose="020D0603020503020204" pitchFamily="34" charset="0"/>
              </a:defRPr>
            </a:lvl1pPr>
          </a:lstStyle>
          <a:p>
            <a:endParaRPr lang="en-US" dirty="0"/>
          </a:p>
        </p:txBody>
      </p:sp>
      <p:sp>
        <p:nvSpPr>
          <p:cNvPr id="7" name="Slide Number Placeholder 6"/>
          <p:cNvSpPr>
            <a:spLocks noGrp="1"/>
          </p:cNvSpPr>
          <p:nvPr>
            <p:ph type="sldNum" sz="quarter" idx="5"/>
          </p:nvPr>
        </p:nvSpPr>
        <p:spPr bwMode="gray">
          <a:xfrm>
            <a:off x="3884613" y="8685213"/>
            <a:ext cx="2971800" cy="457200"/>
          </a:xfrm>
          <a:prstGeom prst="rect">
            <a:avLst/>
          </a:prstGeom>
        </p:spPr>
        <p:txBody>
          <a:bodyPr vert="horz" lIns="91440" tIns="45720" rIns="91440" bIns="45720" rtlCol="0" anchor="b"/>
          <a:lstStyle>
            <a:lvl1pPr algn="r">
              <a:defRPr sz="1200">
                <a:latin typeface="ABBvoice" panose="020D0603020503020204" pitchFamily="34" charset="0"/>
                <a:ea typeface="ABBvoice" panose="020D0603020503020204" pitchFamily="34" charset="0"/>
                <a:cs typeface="ABBvoice" panose="020D0603020503020204" pitchFamily="34" charset="0"/>
              </a:defRPr>
            </a:lvl1pPr>
          </a:lstStyle>
          <a:p>
            <a:fld id="{3A94E69C-C28A-4BE6-BE89-71D8FB2035FD}" type="slidenum">
              <a:rPr lang="en-US" smtClean="0"/>
              <a:pPr/>
              <a:t>‹#›</a:t>
            </a:fld>
            <a:endParaRPr lang="en-US" dirty="0"/>
          </a:p>
        </p:txBody>
      </p:sp>
    </p:spTree>
    <p:extLst>
      <p:ext uri="{BB962C8B-B14F-4D97-AF65-F5344CB8AC3E}">
        <p14:creationId xmlns:p14="http://schemas.microsoft.com/office/powerpoint/2010/main" val="4290885645"/>
      </p:ext>
    </p:extLst>
  </p:cSld>
  <p:clrMap bg1="lt1" tx1="dk1" bg2="lt2" tx2="dk2" accent1="accent1" accent2="accent2" accent3="accent3" accent4="accent4" accent5="accent5" accent6="accent6" hlink="hlink" folHlink="folHlink"/>
  <p:notesStyle>
    <a:lvl1pPr marL="0" indent="0" algn="l" defTabSz="914400" rtl="0" eaLnBrk="1" latinLnBrk="0" hangingPunct="1">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1pPr>
    <a:lvl2pPr marL="180000" indent="-180000" algn="l" defTabSz="914400" rtl="0" eaLnBrk="1" latinLnBrk="0" hangingPunct="1">
      <a:buFont typeface="ABBvoiceOffice" panose="020D0603020503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2pPr>
    <a:lvl3pPr marL="360000" indent="-180000" algn="l" defTabSz="914400" rtl="0" eaLnBrk="1" latinLnBrk="0" hangingPunct="1">
      <a:buFont typeface="Arial" panose="020B0604020202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3pPr>
    <a:lvl4pPr marL="360000" indent="-180000" algn="l" defTabSz="914400" rtl="0" eaLnBrk="1" latinLnBrk="0" hangingPunct="1">
      <a:buFont typeface="Arial" panose="020B0604020202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4pPr>
    <a:lvl5pPr marL="360000" indent="-180000" algn="l" defTabSz="914400" rtl="0" eaLnBrk="1" latinLnBrk="0" hangingPunct="1">
      <a:buFont typeface="Arial" panose="020B0604020202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5pPr>
    <a:lvl6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96000" cy="34290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ABBvoice" panose="020D0603020503020204" pitchFamily="34" charset="0"/>
                <a:ea typeface="ABBvoice" panose="020D0603020503020204" pitchFamily="34" charset="0"/>
                <a:cs typeface="ABBvoice" panose="020D0603020503020204" pitchFamily="34" charset="0"/>
              </a:rPr>
              <a:t>Via a sentiment analysis your CV, Social Media Profiles, Job Ratings and Modul Descriptions will be analyzed and present you a transparent dashboard of your strengths, weaknesses, skills, recommended branches and companies. These recommendations are based on a comparison between your personal traits, your strengths and skills with the companies values and culture as well as the requirements for the open position. </a:t>
            </a:r>
          </a:p>
          <a:p>
            <a:endParaRPr lang="en-US" sz="1200" b="0" i="0" u="none" strike="noStrike" kern="1200" dirty="0">
              <a:solidFill>
                <a:schemeClr val="tx1"/>
              </a:solidFill>
              <a:effectLst/>
              <a:latin typeface="ABBvoice" panose="020D0603020503020204" pitchFamily="34" charset="0"/>
              <a:ea typeface="ABBvoice" panose="020D0603020503020204" pitchFamily="34" charset="0"/>
              <a:cs typeface="ABBvoice" panose="020D0603020503020204" pitchFamily="34" charset="0"/>
            </a:endParaRPr>
          </a:p>
          <a:p>
            <a:endParaRPr lang="en-US" dirty="0"/>
          </a:p>
        </p:txBody>
      </p:sp>
      <p:sp>
        <p:nvSpPr>
          <p:cNvPr id="4" name="Slide Number Placeholder 3"/>
          <p:cNvSpPr>
            <a:spLocks noGrp="1"/>
          </p:cNvSpPr>
          <p:nvPr>
            <p:ph type="sldNum" sz="quarter" idx="5"/>
          </p:nvPr>
        </p:nvSpPr>
        <p:spPr/>
        <p:txBody>
          <a:bodyPr/>
          <a:lstStyle/>
          <a:p>
            <a:fld id="{3A94E69C-C28A-4BE6-BE89-71D8FB2035FD}" type="slidenum">
              <a:rPr lang="en-US" smtClean="0"/>
              <a:pPr/>
              <a:t>5</a:t>
            </a:fld>
            <a:endParaRPr lang="en-US" dirty="0"/>
          </a:p>
        </p:txBody>
      </p:sp>
    </p:spTree>
    <p:extLst>
      <p:ext uri="{BB962C8B-B14F-4D97-AF65-F5344CB8AC3E}">
        <p14:creationId xmlns:p14="http://schemas.microsoft.com/office/powerpoint/2010/main" val="23093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96000" cy="34290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ABBvoice" panose="020D0603020503020204" pitchFamily="34" charset="0"/>
                <a:ea typeface="ABBvoice" panose="020D0603020503020204" pitchFamily="34" charset="0"/>
                <a:cs typeface="ABBvoice" panose="020D0603020503020204" pitchFamily="34" charset="0"/>
              </a:rPr>
              <a:t>Via a sentiment analysis your CV, Social Media Profiles, Job Ratings and Modul Descriptions will be analyzed and present you a transparent dashboard of your strengths, weaknesses, skills, recommended branches and companies. These recommendations are based on a comparison between your personal traits, your strengths and skills with the companies values and culture as well as the requirements for the open position. </a:t>
            </a:r>
          </a:p>
          <a:p>
            <a:endParaRPr lang="en-US" sz="1200" b="0" i="0" u="none" strike="noStrike" kern="1200" dirty="0">
              <a:solidFill>
                <a:schemeClr val="tx1"/>
              </a:solidFill>
              <a:effectLst/>
              <a:latin typeface="ABBvoice" panose="020D0603020503020204" pitchFamily="34" charset="0"/>
              <a:ea typeface="ABBvoice" panose="020D0603020503020204" pitchFamily="34" charset="0"/>
              <a:cs typeface="ABBvoice" panose="020D0603020503020204" pitchFamily="34" charset="0"/>
            </a:endParaRPr>
          </a:p>
          <a:p>
            <a:endParaRPr lang="en-US" dirty="0"/>
          </a:p>
        </p:txBody>
      </p:sp>
      <p:sp>
        <p:nvSpPr>
          <p:cNvPr id="4" name="Slide Number Placeholder 3"/>
          <p:cNvSpPr>
            <a:spLocks noGrp="1"/>
          </p:cNvSpPr>
          <p:nvPr>
            <p:ph type="sldNum" sz="quarter" idx="5"/>
          </p:nvPr>
        </p:nvSpPr>
        <p:spPr/>
        <p:txBody>
          <a:bodyPr/>
          <a:lstStyle/>
          <a:p>
            <a:fld id="{3A94E69C-C28A-4BE6-BE89-71D8FB2035FD}" type="slidenum">
              <a:rPr lang="en-US" smtClean="0"/>
              <a:pPr/>
              <a:t>6</a:t>
            </a:fld>
            <a:endParaRPr lang="en-US" dirty="0"/>
          </a:p>
        </p:txBody>
      </p:sp>
    </p:spTree>
    <p:extLst>
      <p:ext uri="{BB962C8B-B14F-4D97-AF65-F5344CB8AC3E}">
        <p14:creationId xmlns:p14="http://schemas.microsoft.com/office/powerpoint/2010/main" val="2085696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96000" cy="34290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ABBvoice" panose="020D0603020503020204" pitchFamily="34" charset="0"/>
                <a:ea typeface="ABBvoice" panose="020D0603020503020204" pitchFamily="34" charset="0"/>
                <a:cs typeface="ABBvoice" panose="020D0603020503020204" pitchFamily="34" charset="0"/>
              </a:rPr>
              <a:t>Via a sentiment analysis your CV, Social Media Profiles, Job Ratings and Modul Descriptions will be analyzed and present you a transparent dashboard of your strengths, weaknesses, skills, recommended branches and companies. These recommendations are based on a comparison between your personal traits, your strengths and skills with the companies values and culture as well as the requirements for the open position. </a:t>
            </a:r>
          </a:p>
          <a:p>
            <a:endParaRPr lang="en-US" sz="1200" b="0" i="0" u="none" strike="noStrike" kern="1200" dirty="0">
              <a:solidFill>
                <a:schemeClr val="tx1"/>
              </a:solidFill>
              <a:effectLst/>
              <a:latin typeface="ABBvoice" panose="020D0603020503020204" pitchFamily="34" charset="0"/>
              <a:ea typeface="ABBvoice" panose="020D0603020503020204" pitchFamily="34" charset="0"/>
              <a:cs typeface="ABBvoice" panose="020D0603020503020204" pitchFamily="34" charset="0"/>
            </a:endParaRPr>
          </a:p>
          <a:p>
            <a:endParaRPr lang="en-US" dirty="0"/>
          </a:p>
        </p:txBody>
      </p:sp>
      <p:sp>
        <p:nvSpPr>
          <p:cNvPr id="4" name="Slide Number Placeholder 3"/>
          <p:cNvSpPr>
            <a:spLocks noGrp="1"/>
          </p:cNvSpPr>
          <p:nvPr>
            <p:ph type="sldNum" sz="quarter" idx="5"/>
          </p:nvPr>
        </p:nvSpPr>
        <p:spPr/>
        <p:txBody>
          <a:bodyPr/>
          <a:lstStyle/>
          <a:p>
            <a:fld id="{3A94E69C-C28A-4BE6-BE89-71D8FB2035FD}" type="slidenum">
              <a:rPr lang="en-US" smtClean="0"/>
              <a:pPr/>
              <a:t>7</a:t>
            </a:fld>
            <a:endParaRPr lang="en-US" dirty="0"/>
          </a:p>
        </p:txBody>
      </p:sp>
    </p:spTree>
    <p:extLst>
      <p:ext uri="{BB962C8B-B14F-4D97-AF65-F5344CB8AC3E}">
        <p14:creationId xmlns:p14="http://schemas.microsoft.com/office/powerpoint/2010/main" val="3147909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96000" cy="3429000"/>
          </a:xfrm>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ABBvoice" panose="020D0603020503020204" pitchFamily="34" charset="0"/>
              <a:ea typeface="ABBvoice" panose="020D0603020503020204" pitchFamily="34" charset="0"/>
              <a:cs typeface="ABBvoice" panose="020D0603020503020204" pitchFamily="34" charset="0"/>
            </a:endParaRPr>
          </a:p>
          <a:p>
            <a:endParaRPr lang="en-US" dirty="0"/>
          </a:p>
        </p:txBody>
      </p:sp>
      <p:sp>
        <p:nvSpPr>
          <p:cNvPr id="4" name="Slide Number Placeholder 3"/>
          <p:cNvSpPr>
            <a:spLocks noGrp="1"/>
          </p:cNvSpPr>
          <p:nvPr>
            <p:ph type="sldNum" sz="quarter" idx="5"/>
          </p:nvPr>
        </p:nvSpPr>
        <p:spPr/>
        <p:txBody>
          <a:bodyPr/>
          <a:lstStyle/>
          <a:p>
            <a:fld id="{3A94E69C-C28A-4BE6-BE89-71D8FB2035FD}" type="slidenum">
              <a:rPr lang="en-US" smtClean="0"/>
              <a:pPr/>
              <a:t>8</a:t>
            </a:fld>
            <a:endParaRPr lang="en-US" dirty="0"/>
          </a:p>
        </p:txBody>
      </p:sp>
    </p:spTree>
    <p:extLst>
      <p:ext uri="{BB962C8B-B14F-4D97-AF65-F5344CB8AC3E}">
        <p14:creationId xmlns:p14="http://schemas.microsoft.com/office/powerpoint/2010/main" val="2707719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4175" y="685800"/>
            <a:ext cx="6096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3A94E69C-C28A-4BE6-BE89-71D8FB2035FD}" type="slidenum">
              <a:rPr lang="en-US" smtClean="0"/>
              <a:pPr/>
              <a:t>16</a:t>
            </a:fld>
            <a:endParaRPr lang="en-US"/>
          </a:p>
        </p:txBody>
      </p:sp>
    </p:spTree>
    <p:extLst>
      <p:ext uri="{BB962C8B-B14F-4D97-AF65-F5344CB8AC3E}">
        <p14:creationId xmlns:p14="http://schemas.microsoft.com/office/powerpoint/2010/main" val="1842029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4175" y="685800"/>
            <a:ext cx="6096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3A94E69C-C28A-4BE6-BE89-71D8FB2035FD}" type="slidenum">
              <a:rPr lang="en-US" smtClean="0"/>
              <a:pPr/>
              <a:t>17</a:t>
            </a:fld>
            <a:endParaRPr lang="en-US"/>
          </a:p>
        </p:txBody>
      </p:sp>
    </p:spTree>
    <p:extLst>
      <p:ext uri="{BB962C8B-B14F-4D97-AF65-F5344CB8AC3E}">
        <p14:creationId xmlns:p14="http://schemas.microsoft.com/office/powerpoint/2010/main" val="4157240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Title Slide">
    <p:spTree>
      <p:nvGrpSpPr>
        <p:cNvPr id="1" name=""/>
        <p:cNvGrpSpPr/>
        <p:nvPr/>
      </p:nvGrpSpPr>
      <p:grpSpPr>
        <a:xfrm>
          <a:off x="0" y="0"/>
          <a:ext cx="0" cy="0"/>
          <a:chOff x="0" y="0"/>
          <a:chExt cx="0" cy="0"/>
        </a:xfrm>
      </p:grpSpPr>
      <p:sp>
        <p:nvSpPr>
          <p:cNvPr id="18" name="Text Placeholder 17"/>
          <p:cNvSpPr>
            <a:spLocks noGrp="1"/>
          </p:cNvSpPr>
          <p:nvPr>
            <p:ph type="body" sz="quarter" idx="13"/>
          </p:nvPr>
        </p:nvSpPr>
        <p:spPr bwMode="gray">
          <a:xfrm>
            <a:off x="340519" y="5000633"/>
            <a:ext cx="10112937" cy="224432"/>
          </a:xfrm>
        </p:spPr>
        <p:txBody>
          <a:bodyPr lIns="0" tIns="0" rIns="0" bIns="0" anchor="b"/>
          <a:lstStyle>
            <a:lvl1pPr marL="1588" indent="0">
              <a:buFont typeface="Arial" panose="020B0604020202020204" pitchFamily="34" charset="0"/>
              <a:buNone/>
              <a:defRPr sz="1000" cap="all" baseline="0"/>
            </a:lvl1pPr>
            <a:lvl2pPr marL="1588" indent="0">
              <a:buNone/>
              <a:defRPr sz="1000" cap="all" baseline="0"/>
            </a:lvl2pPr>
            <a:lvl3pPr marL="1588" indent="0">
              <a:buNone/>
              <a:defRPr sz="1000" cap="all" baseline="0"/>
            </a:lvl3pPr>
            <a:lvl4pPr marL="1588" indent="0">
              <a:buNone/>
              <a:defRPr sz="1000" cap="all" baseline="0"/>
            </a:lvl4pPr>
            <a:lvl5pPr marL="1588" indent="0">
              <a:buNone/>
              <a:defRPr sz="1000" cap="all" baseline="0"/>
            </a:lvl5pPr>
            <a:lvl6pPr marL="1588" indent="0">
              <a:buNone/>
              <a:defRPr sz="1000" cap="all" baseline="0"/>
            </a:lvl6pPr>
            <a:lvl7pPr marL="1588" indent="0">
              <a:buNone/>
              <a:defRPr sz="1000" cap="all" baseline="0"/>
            </a:lvl7pPr>
            <a:lvl8pPr marL="1588" indent="0">
              <a:buNone/>
              <a:defRPr sz="1000" cap="all" baseline="0"/>
            </a:lvl8pPr>
            <a:lvl9pPr marL="1588" indent="0">
              <a:buNone/>
              <a:defRPr sz="1000" cap="all" baseline="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 name="Title 1"/>
          <p:cNvSpPr>
            <a:spLocks noGrp="1"/>
          </p:cNvSpPr>
          <p:nvPr>
            <p:ph type="ctrTitle"/>
          </p:nvPr>
        </p:nvSpPr>
        <p:spPr bwMode="gray">
          <a:xfrm>
            <a:off x="340519" y="5205567"/>
            <a:ext cx="10112148" cy="504000"/>
          </a:xfrm>
        </p:spPr>
        <p:txBody>
          <a:bodyPr lIns="0" tIns="0" rIns="0" bIns="0" anchor="b"/>
          <a:lstStyle>
            <a:lvl1pPr>
              <a:defRPr sz="3200">
                <a:solidFill>
                  <a:srgbClr val="116116"/>
                </a:solidFill>
                <a:latin typeface="Gilroy"/>
              </a:defRPr>
            </a:lvl1pPr>
          </a:lstStyle>
          <a:p>
            <a:r>
              <a:rPr lang="de-DE" dirty="0"/>
              <a:t>Mastertitelformat bearbeiten</a:t>
            </a:r>
            <a:endParaRPr lang="en-US" dirty="0"/>
          </a:p>
        </p:txBody>
      </p:sp>
      <p:sp>
        <p:nvSpPr>
          <p:cNvPr id="3" name="Subtitle 2"/>
          <p:cNvSpPr>
            <a:spLocks noGrp="1"/>
          </p:cNvSpPr>
          <p:nvPr>
            <p:ph type="subTitle" idx="1"/>
          </p:nvPr>
        </p:nvSpPr>
        <p:spPr bwMode="gray">
          <a:xfrm>
            <a:off x="340520" y="5751514"/>
            <a:ext cx="10112147"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
        <p:nvSpPr>
          <p:cNvPr id="20" name="Text Placeholder 19"/>
          <p:cNvSpPr>
            <a:spLocks noGrp="1"/>
          </p:cNvSpPr>
          <p:nvPr>
            <p:ph type="body" sz="quarter" idx="14"/>
          </p:nvPr>
        </p:nvSpPr>
        <p:spPr bwMode="gray">
          <a:xfrm>
            <a:off x="340519" y="6109996"/>
            <a:ext cx="10112937" cy="280092"/>
          </a:xfrm>
        </p:spPr>
        <p:txBody>
          <a:bodyPr lIns="0" tIns="0" rIns="0" bIns="0"/>
          <a:lstStyle>
            <a:lvl1pPr marL="0" indent="0">
              <a:buFont typeface="Arial" panose="020B0604020202020204" pitchFamily="34" charset="0"/>
              <a:buNone/>
              <a:defRPr/>
            </a:lvl1pPr>
            <a:lvl2pPr marL="0" indent="0">
              <a:buNone/>
              <a:defRPr/>
            </a:lvl2pPr>
            <a:lvl3pPr marL="0" indent="0">
              <a:buNone/>
              <a:defRPr/>
            </a:lvl3pPr>
            <a:lvl4pPr marL="0" indent="0">
              <a:buNone/>
              <a:defRPr/>
            </a:lvl4pPr>
            <a:lvl5pPr marL="0" indent="0">
              <a:buNone/>
              <a:defRPr/>
            </a:lvl5pPr>
            <a:lvl6pPr marL="0" indent="0">
              <a:buNone/>
              <a:defRPr/>
            </a:lvl6pPr>
            <a:lvl7pPr marL="0" indent="0">
              <a:buNone/>
              <a:defRPr/>
            </a:lvl7pPr>
            <a:lvl8pPr marL="0" indent="0">
              <a:buNone/>
              <a:defRPr/>
            </a:lvl8pPr>
            <a:lvl9pPr marL="0" indent="0">
              <a:buNone/>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a:extLst>
              <a:ext uri="{FF2B5EF4-FFF2-40B4-BE49-F238E27FC236}">
                <a16:creationId xmlns:a16="http://schemas.microsoft.com/office/drawing/2014/main" id="{0A27762D-DB03-42AC-9A92-A20BC660A514}"/>
              </a:ext>
            </a:extLst>
          </p:cNvPr>
          <p:cNvSpPr>
            <a:spLocks noGrp="1"/>
          </p:cNvSpPr>
          <p:nvPr>
            <p:ph type="dt" sz="half" idx="18"/>
          </p:nvPr>
        </p:nvSpPr>
        <p:spPr bwMode="gray">
          <a:xfrm>
            <a:off x="332367" y="6489341"/>
            <a:ext cx="1162951" cy="118192"/>
          </a:xfrm>
        </p:spPr>
        <p:txBody>
          <a:bodyPr/>
          <a:lstStyle/>
          <a:p>
            <a:fld id="{FFAB2352-921F-4DD8-A99A-A1474F6943FF}" type="datetime4">
              <a:rPr lang="en-US" smtClean="0"/>
              <a:t>November 4, 2019</a:t>
            </a:fld>
            <a:endParaRPr lang="en-US" dirty="0"/>
          </a:p>
        </p:txBody>
      </p:sp>
      <p:sp>
        <p:nvSpPr>
          <p:cNvPr id="8" name="Slide Number Placeholder 5">
            <a:extLst>
              <a:ext uri="{FF2B5EF4-FFF2-40B4-BE49-F238E27FC236}">
                <a16:creationId xmlns:a16="http://schemas.microsoft.com/office/drawing/2014/main" id="{A57BB2E8-980B-45EA-9DA3-1FFE8D9A4B7F}"/>
              </a:ext>
            </a:extLst>
          </p:cNvPr>
          <p:cNvSpPr>
            <a:spLocks noGrp="1"/>
          </p:cNvSpPr>
          <p:nvPr>
            <p:ph type="sldNum" sz="quarter" idx="20"/>
          </p:nvPr>
        </p:nvSpPr>
        <p:spPr bwMode="gray">
          <a:xfrm>
            <a:off x="1798114" y="6488733"/>
            <a:ext cx="676888" cy="118800"/>
          </a:xfrm>
        </p:spPr>
        <p:txBody>
          <a:bodyPr/>
          <a:lstStyle/>
          <a:p>
            <a:r>
              <a:rPr lang="en-US" dirty="0"/>
              <a:t>Slide </a:t>
            </a:r>
            <a:fld id="{619F89D8-7AE3-494A-97F3-03D680869632}" type="slidenum">
              <a:rPr lang="en-US" smtClean="0"/>
              <a:pPr/>
              <a:t>‹#›</a:t>
            </a:fld>
            <a:endParaRPr lang="en-US" dirty="0"/>
          </a:p>
        </p:txBody>
      </p:sp>
      <p:pic>
        <p:nvPicPr>
          <p:cNvPr id="5" name="Grafik 4">
            <a:extLst>
              <a:ext uri="{FF2B5EF4-FFF2-40B4-BE49-F238E27FC236}">
                <a16:creationId xmlns:a16="http://schemas.microsoft.com/office/drawing/2014/main" id="{BB5B72C4-082C-446E-B5F0-AE6ACF9CC95C}"/>
              </a:ext>
            </a:extLst>
          </p:cNvPr>
          <p:cNvPicPr>
            <a:picLocks noChangeAspect="1"/>
          </p:cNvPicPr>
          <p:nvPr userDrawn="1"/>
        </p:nvPicPr>
        <p:blipFill>
          <a:blip r:embed="rId2"/>
          <a:stretch>
            <a:fillRect/>
          </a:stretch>
        </p:blipFill>
        <p:spPr>
          <a:xfrm>
            <a:off x="4205323" y="579203"/>
            <a:ext cx="3781354" cy="3781354"/>
          </a:xfrm>
          <a:prstGeom prst="rect">
            <a:avLst/>
          </a:prstGeom>
        </p:spPr>
      </p:pic>
      <p:sp>
        <p:nvSpPr>
          <p:cNvPr id="4" name="Rechteck 3">
            <a:extLst>
              <a:ext uri="{FF2B5EF4-FFF2-40B4-BE49-F238E27FC236}">
                <a16:creationId xmlns:a16="http://schemas.microsoft.com/office/drawing/2014/main" id="{C2BF2790-AF3A-4935-A76D-D630163FBDEF}"/>
              </a:ext>
            </a:extLst>
          </p:cNvPr>
          <p:cNvSpPr/>
          <p:nvPr userDrawn="1"/>
        </p:nvSpPr>
        <p:spPr bwMode="gray">
          <a:xfrm>
            <a:off x="10072150" y="110003"/>
            <a:ext cx="2028181" cy="7700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Tree>
    <p:extLst>
      <p:ext uri="{BB962C8B-B14F-4D97-AF65-F5344CB8AC3E}">
        <p14:creationId xmlns:p14="http://schemas.microsoft.com/office/powerpoint/2010/main" val="329681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 Title &amp; Content (8)">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C55A9BD9-4AB1-4514-A40D-3F4348B2CF77}"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1492" y="1931193"/>
            <a:ext cx="115200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Content Placeholder 32"/>
          <p:cNvSpPr>
            <a:spLocks noGrp="1"/>
          </p:cNvSpPr>
          <p:nvPr>
            <p:ph sz="quarter" idx="25"/>
          </p:nvPr>
        </p:nvSpPr>
        <p:spPr bwMode="gray">
          <a:xfrm>
            <a:off x="333264" y="2317637"/>
            <a:ext cx="1739026" cy="1710000"/>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4" name="Content Placeholder 32"/>
          <p:cNvSpPr>
            <a:spLocks noGrp="1"/>
          </p:cNvSpPr>
          <p:nvPr>
            <p:ph sz="quarter" idx="26"/>
          </p:nvPr>
        </p:nvSpPr>
        <p:spPr bwMode="gray">
          <a:xfrm>
            <a:off x="333264" y="4202644"/>
            <a:ext cx="1739026" cy="1710000"/>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5" name="Content Placeholder 32"/>
          <p:cNvSpPr>
            <a:spLocks noGrp="1"/>
          </p:cNvSpPr>
          <p:nvPr>
            <p:ph sz="quarter" idx="27"/>
          </p:nvPr>
        </p:nvSpPr>
        <p:spPr bwMode="gray">
          <a:xfrm>
            <a:off x="6163300" y="2317637"/>
            <a:ext cx="1739026" cy="1710000"/>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6" name="Content Placeholder 32"/>
          <p:cNvSpPr>
            <a:spLocks noGrp="1"/>
          </p:cNvSpPr>
          <p:nvPr>
            <p:ph sz="quarter" idx="28"/>
          </p:nvPr>
        </p:nvSpPr>
        <p:spPr bwMode="gray">
          <a:xfrm>
            <a:off x="6163300" y="4202644"/>
            <a:ext cx="1739026" cy="1710000"/>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7" name="Content Placeholder 3"/>
          <p:cNvSpPr>
            <a:spLocks noGrp="1"/>
          </p:cNvSpPr>
          <p:nvPr>
            <p:ph sz="quarter" idx="18"/>
          </p:nvPr>
        </p:nvSpPr>
        <p:spPr bwMode="gray">
          <a:xfrm>
            <a:off x="2259472" y="2317637"/>
            <a:ext cx="3757689" cy="1710000"/>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8" name="Content Placeholder 3"/>
          <p:cNvSpPr>
            <a:spLocks noGrp="1"/>
          </p:cNvSpPr>
          <p:nvPr>
            <p:ph sz="quarter" idx="19"/>
          </p:nvPr>
        </p:nvSpPr>
        <p:spPr bwMode="gray">
          <a:xfrm>
            <a:off x="2259472" y="4202644"/>
            <a:ext cx="3757689" cy="1710000"/>
          </a:xfrm>
        </p:spPr>
        <p:txBody>
          <a:bodyPr lIns="0" tIns="0" rIns="0" bIns="0"/>
          <a:lstStyle>
            <a:lvl1pPr rtl="0">
              <a:defRPr/>
            </a:lvl1pPr>
            <a:lvl2pPr rtl="0">
              <a:defRPr/>
            </a:lvl2pPr>
            <a:lvl3pPr rtl="0">
              <a:defRPr/>
            </a:lvl3pPr>
            <a:lvl4pPr rtl="0">
              <a:defRPr/>
            </a:lvl4pPr>
            <a:lvl5pPr rtl="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9" name="Content Placeholder 3"/>
          <p:cNvSpPr>
            <a:spLocks noGrp="1"/>
          </p:cNvSpPr>
          <p:nvPr>
            <p:ph sz="quarter" idx="20"/>
          </p:nvPr>
        </p:nvSpPr>
        <p:spPr bwMode="gray">
          <a:xfrm>
            <a:off x="8093952" y="2317637"/>
            <a:ext cx="3759312" cy="1710000"/>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0" name="Content Placeholder 3"/>
          <p:cNvSpPr>
            <a:spLocks noGrp="1"/>
          </p:cNvSpPr>
          <p:nvPr>
            <p:ph sz="quarter" idx="21"/>
          </p:nvPr>
        </p:nvSpPr>
        <p:spPr bwMode="gray">
          <a:xfrm>
            <a:off x="8093952" y="4202644"/>
            <a:ext cx="3759312" cy="1710000"/>
          </a:xfrm>
        </p:spPr>
        <p:txBody>
          <a:bodyPr lIns="0" tIns="0" rIns="0" bIns="0"/>
          <a:lstStyle>
            <a:lvl1pPr rtl="0">
              <a:defRPr/>
            </a:lvl1pPr>
            <a:lvl2pPr rtl="0">
              <a:defRPr/>
            </a:lvl2pPr>
            <a:lvl3pPr rtl="0">
              <a:defRPr/>
            </a:lvl3pPr>
            <a:lvl4pPr rtl="0">
              <a:defRPr/>
            </a:lvl4pPr>
            <a:lvl5pPr rtl="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1"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cxnSp>
        <p:nvCxnSpPr>
          <p:cNvPr id="24" name="Straight Connector 23"/>
          <p:cNvCxnSpPr/>
          <p:nvPr userDrawn="1"/>
        </p:nvCxnSpPr>
        <p:spPr bwMode="gray">
          <a:xfrm>
            <a:off x="332368" y="223849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5" name="Straight Connector 24"/>
          <p:cNvCxnSpPr/>
          <p:nvPr userDrawn="1"/>
        </p:nvCxnSpPr>
        <p:spPr bwMode="gray">
          <a:xfrm>
            <a:off x="332368" y="4115141"/>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25492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 Title &amp; Content (8) &amp; Box">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33264" y="682313"/>
            <a:ext cx="11520000" cy="396000"/>
          </a:xfrm>
        </p:spPr>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EAB57985-67D2-4C2C-8135-28A8C8C95665}"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115200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Content Placeholder 32"/>
          <p:cNvSpPr>
            <a:spLocks noGrp="1"/>
          </p:cNvSpPr>
          <p:nvPr>
            <p:ph sz="quarter" idx="25"/>
          </p:nvPr>
        </p:nvSpPr>
        <p:spPr bwMode="gray">
          <a:xfrm>
            <a:off x="332367" y="2317637"/>
            <a:ext cx="1739026" cy="1436400"/>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4" name="Content Placeholder 32"/>
          <p:cNvSpPr>
            <a:spLocks noGrp="1"/>
          </p:cNvSpPr>
          <p:nvPr>
            <p:ph sz="quarter" idx="26"/>
          </p:nvPr>
        </p:nvSpPr>
        <p:spPr bwMode="gray">
          <a:xfrm>
            <a:off x="332367" y="3925788"/>
            <a:ext cx="1739026" cy="1436400"/>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5" name="Content Placeholder 32"/>
          <p:cNvSpPr>
            <a:spLocks noGrp="1"/>
          </p:cNvSpPr>
          <p:nvPr>
            <p:ph sz="quarter" idx="27"/>
          </p:nvPr>
        </p:nvSpPr>
        <p:spPr bwMode="gray">
          <a:xfrm>
            <a:off x="6163300" y="2317636"/>
            <a:ext cx="1739026" cy="1436400"/>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6" name="Content Placeholder 32"/>
          <p:cNvSpPr>
            <a:spLocks noGrp="1"/>
          </p:cNvSpPr>
          <p:nvPr>
            <p:ph sz="quarter" idx="28"/>
          </p:nvPr>
        </p:nvSpPr>
        <p:spPr bwMode="gray">
          <a:xfrm>
            <a:off x="6163300" y="3925788"/>
            <a:ext cx="1739026" cy="1436400"/>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7" name="Content Placeholder 3"/>
          <p:cNvSpPr>
            <a:spLocks noGrp="1"/>
          </p:cNvSpPr>
          <p:nvPr>
            <p:ph sz="quarter" idx="18"/>
          </p:nvPr>
        </p:nvSpPr>
        <p:spPr bwMode="gray">
          <a:xfrm>
            <a:off x="2260482" y="2317636"/>
            <a:ext cx="3757436" cy="1436400"/>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8" name="Content Placeholder 3"/>
          <p:cNvSpPr>
            <a:spLocks noGrp="1"/>
          </p:cNvSpPr>
          <p:nvPr>
            <p:ph sz="quarter" idx="19"/>
          </p:nvPr>
        </p:nvSpPr>
        <p:spPr bwMode="gray">
          <a:xfrm>
            <a:off x="2260482" y="3925788"/>
            <a:ext cx="3757436" cy="1436400"/>
          </a:xfrm>
        </p:spPr>
        <p:txBody>
          <a:bodyPr lIns="0" tIns="0" rIns="0" bIns="0"/>
          <a:lstStyle>
            <a:lvl1pPr rtl="0">
              <a:defRPr/>
            </a:lvl1pPr>
            <a:lvl2pPr rtl="0">
              <a:defRPr/>
            </a:lvl2pPr>
            <a:lvl3pPr rtl="0">
              <a:defRPr/>
            </a:lvl3pPr>
            <a:lvl4pPr rtl="0">
              <a:defRPr/>
            </a:lvl4pPr>
            <a:lvl5pPr rtl="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9" name="Content Placeholder 3"/>
          <p:cNvSpPr>
            <a:spLocks noGrp="1"/>
          </p:cNvSpPr>
          <p:nvPr>
            <p:ph sz="quarter" idx="20"/>
          </p:nvPr>
        </p:nvSpPr>
        <p:spPr bwMode="gray">
          <a:xfrm>
            <a:off x="8093953" y="2317636"/>
            <a:ext cx="3759312" cy="1436400"/>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0" name="Content Placeholder 3"/>
          <p:cNvSpPr>
            <a:spLocks noGrp="1"/>
          </p:cNvSpPr>
          <p:nvPr>
            <p:ph sz="quarter" idx="21"/>
          </p:nvPr>
        </p:nvSpPr>
        <p:spPr bwMode="gray">
          <a:xfrm>
            <a:off x="8093953" y="3925788"/>
            <a:ext cx="3759312" cy="1436400"/>
          </a:xfrm>
        </p:spPr>
        <p:txBody>
          <a:bodyPr lIns="0" tIns="0" rIns="0" bIns="0"/>
          <a:lstStyle>
            <a:lvl1pPr rtl="0">
              <a:defRPr/>
            </a:lvl1pPr>
            <a:lvl2pPr rtl="0">
              <a:defRPr/>
            </a:lvl2pPr>
            <a:lvl3pPr rtl="0">
              <a:defRPr/>
            </a:lvl3pPr>
            <a:lvl4pPr rtl="0">
              <a:defRPr/>
            </a:lvl4pPr>
            <a:lvl5pPr rtl="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5" name="Text Placeholder 7"/>
          <p:cNvSpPr>
            <a:spLocks noGrp="1"/>
          </p:cNvSpPr>
          <p:nvPr>
            <p:ph type="body" sz="quarter" idx="29"/>
          </p:nvPr>
        </p:nvSpPr>
        <p:spPr bwMode="gray">
          <a:xfrm>
            <a:off x="333264" y="5453066"/>
            <a:ext cx="11520000"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1"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cxnSp>
        <p:nvCxnSpPr>
          <p:cNvPr id="26" name="Straight Connector 25"/>
          <p:cNvCxnSpPr/>
          <p:nvPr userDrawn="1"/>
        </p:nvCxnSpPr>
        <p:spPr bwMode="gray">
          <a:xfrm>
            <a:off x="332368" y="223849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8" name="Straight Connector 27"/>
          <p:cNvCxnSpPr/>
          <p:nvPr userDrawn="1"/>
        </p:nvCxnSpPr>
        <p:spPr bwMode="gray">
          <a:xfrm>
            <a:off x="332368" y="3839912"/>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2332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 Conten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6249107" y="1931194"/>
            <a:ext cx="5604420" cy="3980918"/>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Content Placeholder 3"/>
          <p:cNvSpPr>
            <a:spLocks noGrp="1"/>
          </p:cNvSpPr>
          <p:nvPr>
            <p:ph sz="quarter" idx="19"/>
          </p:nvPr>
        </p:nvSpPr>
        <p:spPr bwMode="gray">
          <a:xfrm>
            <a:off x="332367" y="1931194"/>
            <a:ext cx="5603434" cy="3980918"/>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5" name="Subtitle 2"/>
          <p:cNvSpPr>
            <a:spLocks noGrp="1"/>
          </p:cNvSpPr>
          <p:nvPr>
            <p:ph type="subTitle" idx="13"/>
          </p:nvPr>
        </p:nvSpPr>
        <p:spPr bwMode="gray">
          <a:xfrm>
            <a:off x="332366"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cxnSp>
        <p:nvCxnSpPr>
          <p:cNvPr id="21" name="Straight Connector 20"/>
          <p:cNvCxnSpPr/>
          <p:nvPr userDrawn="1"/>
        </p:nvCxnSpPr>
        <p:spPr bwMode="gray">
          <a:xfrm>
            <a:off x="6095999"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6903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 Content (2)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6249107" y="1931194"/>
            <a:ext cx="5604420" cy="3430994"/>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Content Placeholder 3"/>
          <p:cNvSpPr>
            <a:spLocks noGrp="1"/>
          </p:cNvSpPr>
          <p:nvPr>
            <p:ph sz="quarter" idx="19"/>
          </p:nvPr>
        </p:nvSpPr>
        <p:spPr bwMode="gray">
          <a:xfrm>
            <a:off x="332367" y="1931194"/>
            <a:ext cx="5603434" cy="3430994"/>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5"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cxnSp>
        <p:nvCxnSpPr>
          <p:cNvPr id="21" name="Straight Connector 20"/>
          <p:cNvCxnSpPr/>
          <p:nvPr userDrawn="1"/>
        </p:nvCxnSpPr>
        <p:spPr bwMode="gray">
          <a:xfrm>
            <a:off x="6095999" y="1931194"/>
            <a:ext cx="0" cy="3430994"/>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3" name="Text Placeholder 7"/>
          <p:cNvSpPr>
            <a:spLocks noGrp="1"/>
          </p:cNvSpPr>
          <p:nvPr>
            <p:ph type="body" sz="quarter" idx="29"/>
          </p:nvPr>
        </p:nvSpPr>
        <p:spPr bwMode="gray">
          <a:xfrm>
            <a:off x="332368" y="5453066"/>
            <a:ext cx="11520896"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402373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8: Title (2) &amp; Conten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43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8" name="Straight Connector 7"/>
          <p:cNvCxnSpPr/>
          <p:nvPr userDrawn="1"/>
        </p:nvCxnSpPr>
        <p:spPr bwMode="gray">
          <a:xfrm>
            <a:off x="333435"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8327"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327"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Content Placeholder 3"/>
          <p:cNvSpPr>
            <a:spLocks noGrp="1"/>
          </p:cNvSpPr>
          <p:nvPr>
            <p:ph sz="quarter" idx="20"/>
          </p:nvPr>
        </p:nvSpPr>
        <p:spPr bwMode="gray">
          <a:xfrm>
            <a:off x="6249107" y="2317638"/>
            <a:ext cx="5604420" cy="3594474"/>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Content Placeholder 3"/>
          <p:cNvSpPr>
            <a:spLocks noGrp="1"/>
          </p:cNvSpPr>
          <p:nvPr>
            <p:ph sz="quarter" idx="19"/>
          </p:nvPr>
        </p:nvSpPr>
        <p:spPr bwMode="gray">
          <a:xfrm>
            <a:off x="332367" y="2317638"/>
            <a:ext cx="5603434" cy="3594474"/>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5"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cxnSp>
        <p:nvCxnSpPr>
          <p:cNvPr id="21" name="Straight Connector 20"/>
          <p:cNvCxnSpPr/>
          <p:nvPr userDrawn="1"/>
        </p:nvCxnSpPr>
        <p:spPr bwMode="gray">
          <a:xfrm>
            <a:off x="6095999"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8536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9: Title (2) &amp; Content (2)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7C4B2A68-D918-4286-96B0-6342B7A9B0CE}"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236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8" name="Straight Connector 7"/>
          <p:cNvCxnSpPr/>
          <p:nvPr userDrawn="1"/>
        </p:nvCxnSpPr>
        <p:spPr bwMode="gray">
          <a:xfrm>
            <a:off x="332365"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8327"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327"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Content Placeholder 3"/>
          <p:cNvSpPr>
            <a:spLocks noGrp="1"/>
          </p:cNvSpPr>
          <p:nvPr>
            <p:ph sz="quarter" idx="20"/>
          </p:nvPr>
        </p:nvSpPr>
        <p:spPr bwMode="gray">
          <a:xfrm>
            <a:off x="6248327" y="2317638"/>
            <a:ext cx="5605200" cy="2950978"/>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Content Placeholder 3"/>
          <p:cNvSpPr>
            <a:spLocks noGrp="1"/>
          </p:cNvSpPr>
          <p:nvPr>
            <p:ph sz="quarter" idx="19"/>
          </p:nvPr>
        </p:nvSpPr>
        <p:spPr bwMode="gray">
          <a:xfrm>
            <a:off x="332365" y="2317638"/>
            <a:ext cx="5605200" cy="2950978"/>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4" name="Straight Connector 13"/>
          <p:cNvCxnSpPr/>
          <p:nvPr userDrawn="1"/>
        </p:nvCxnSpPr>
        <p:spPr bwMode="gray">
          <a:xfrm>
            <a:off x="6095999"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Text Placeholder 7"/>
          <p:cNvSpPr>
            <a:spLocks noGrp="1"/>
          </p:cNvSpPr>
          <p:nvPr>
            <p:ph type="body" sz="quarter" idx="29"/>
          </p:nvPr>
        </p:nvSpPr>
        <p:spPr bwMode="gray">
          <a:xfrm>
            <a:off x="332583" y="5453066"/>
            <a:ext cx="11520682"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7"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Tree>
    <p:extLst>
      <p:ext uri="{BB962C8B-B14F-4D97-AF65-F5344CB8AC3E}">
        <p14:creationId xmlns:p14="http://schemas.microsoft.com/office/powerpoint/2010/main" val="75517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0: Title (2) &amp; Content (2) / Arrow">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972E678C-17C0-4756-8034-8236E2D4136B}"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8" name="Straight Connector 7"/>
          <p:cNvCxnSpPr/>
          <p:nvPr userDrawn="1"/>
        </p:nvCxnSpPr>
        <p:spPr bwMode="gray">
          <a:xfrm>
            <a:off x="33326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375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04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Content Placeholder 3"/>
          <p:cNvSpPr>
            <a:spLocks noGrp="1"/>
          </p:cNvSpPr>
          <p:nvPr>
            <p:ph sz="quarter" idx="20"/>
          </p:nvPr>
        </p:nvSpPr>
        <p:spPr bwMode="gray">
          <a:xfrm>
            <a:off x="6248044" y="2317638"/>
            <a:ext cx="5605200" cy="3594474"/>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Content Placeholder 3"/>
          <p:cNvSpPr>
            <a:spLocks noGrp="1"/>
          </p:cNvSpPr>
          <p:nvPr>
            <p:ph sz="quarter" idx="19"/>
          </p:nvPr>
        </p:nvSpPr>
        <p:spPr bwMode="gray">
          <a:xfrm>
            <a:off x="333264" y="2317638"/>
            <a:ext cx="5605200" cy="3594474"/>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4" name="Gleichschenkliges Dreieck 46"/>
          <p:cNvSpPr/>
          <p:nvPr userDrawn="1"/>
        </p:nvSpPr>
        <p:spPr bwMode="gray">
          <a:xfrm rot="5400000">
            <a:off x="4334900" y="4088006"/>
            <a:ext cx="3523271" cy="124946"/>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16" name="Subtitle 2"/>
          <p:cNvSpPr>
            <a:spLocks noGrp="1"/>
          </p:cNvSpPr>
          <p:nvPr>
            <p:ph type="subTitle" idx="13"/>
          </p:nvPr>
        </p:nvSpPr>
        <p:spPr bwMode="gray">
          <a:xfrm>
            <a:off x="332367" y="1085213"/>
            <a:ext cx="1152087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Tree>
    <p:extLst>
      <p:ext uri="{BB962C8B-B14F-4D97-AF65-F5344CB8AC3E}">
        <p14:creationId xmlns:p14="http://schemas.microsoft.com/office/powerpoint/2010/main" val="2560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1: Title (2) &amp; Content (2) &amp; Box / Arrow">
    <p:spTree>
      <p:nvGrpSpPr>
        <p:cNvPr id="1" name=""/>
        <p:cNvGrpSpPr/>
        <p:nvPr/>
      </p:nvGrpSpPr>
      <p:grpSpPr>
        <a:xfrm>
          <a:off x="0" y="0"/>
          <a:ext cx="0" cy="0"/>
          <a:chOff x="0" y="0"/>
          <a:chExt cx="0" cy="0"/>
        </a:xfrm>
      </p:grpSpPr>
      <p:sp>
        <p:nvSpPr>
          <p:cNvPr id="16" name="Gleichschenkliges Dreieck 46"/>
          <p:cNvSpPr/>
          <p:nvPr userDrawn="1"/>
        </p:nvSpPr>
        <p:spPr bwMode="gray">
          <a:xfrm rot="5400000">
            <a:off x="4656514" y="3766499"/>
            <a:ext cx="2879662" cy="124579"/>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2" name="Title 1"/>
          <p:cNvSpPr>
            <a:spLocks noGrp="1"/>
          </p:cNvSpPr>
          <p:nvPr>
            <p:ph type="title"/>
          </p:nvPr>
        </p:nvSpPr>
        <p:spPr bwMode="gray"/>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46DACDBD-1DFF-49BA-A724-30E3F02C142A}"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8" name="Straight Connector 7"/>
          <p:cNvCxnSpPr/>
          <p:nvPr userDrawn="1"/>
        </p:nvCxnSpPr>
        <p:spPr bwMode="gray">
          <a:xfrm>
            <a:off x="333264" y="2238606"/>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3754" y="2238606"/>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04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Content Placeholder 3"/>
          <p:cNvSpPr>
            <a:spLocks noGrp="1"/>
          </p:cNvSpPr>
          <p:nvPr>
            <p:ph sz="quarter" idx="20"/>
          </p:nvPr>
        </p:nvSpPr>
        <p:spPr bwMode="gray">
          <a:xfrm>
            <a:off x="6248045" y="2317751"/>
            <a:ext cx="5605200" cy="2950867"/>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Content Placeholder 3"/>
          <p:cNvSpPr>
            <a:spLocks noGrp="1"/>
          </p:cNvSpPr>
          <p:nvPr>
            <p:ph sz="quarter" idx="19"/>
          </p:nvPr>
        </p:nvSpPr>
        <p:spPr bwMode="gray">
          <a:xfrm>
            <a:off x="333264" y="2317751"/>
            <a:ext cx="5605200" cy="2950867"/>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5" name="Text Placeholder 7"/>
          <p:cNvSpPr>
            <a:spLocks noGrp="1"/>
          </p:cNvSpPr>
          <p:nvPr>
            <p:ph type="body" sz="quarter" idx="29"/>
          </p:nvPr>
        </p:nvSpPr>
        <p:spPr bwMode="gray">
          <a:xfrm>
            <a:off x="332367" y="5453066"/>
            <a:ext cx="11521160"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8" name="Subtitle 2"/>
          <p:cNvSpPr>
            <a:spLocks noGrp="1"/>
          </p:cNvSpPr>
          <p:nvPr>
            <p:ph type="subTitle" idx="13"/>
          </p:nvPr>
        </p:nvSpPr>
        <p:spPr bwMode="gray">
          <a:xfrm>
            <a:off x="332367" y="1085213"/>
            <a:ext cx="1152116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Tree>
    <p:extLst>
      <p:ext uri="{BB962C8B-B14F-4D97-AF65-F5344CB8AC3E}">
        <p14:creationId xmlns:p14="http://schemas.microsoft.com/office/powerpoint/2010/main" val="34565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2: Title &amp; Conten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C1783AD7-02E7-449A-B532-68934DEE5F31}"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264" y="1931192"/>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8" name="Straight Connector 7"/>
          <p:cNvCxnSpPr/>
          <p:nvPr userDrawn="1"/>
        </p:nvCxnSpPr>
        <p:spPr bwMode="gray">
          <a:xfrm>
            <a:off x="33326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0"/>
          </p:nvPr>
        </p:nvSpPr>
        <p:spPr bwMode="gray">
          <a:xfrm>
            <a:off x="6248045" y="1931195"/>
            <a:ext cx="5605200" cy="3980918"/>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Content Placeholder 3"/>
          <p:cNvSpPr>
            <a:spLocks noGrp="1"/>
          </p:cNvSpPr>
          <p:nvPr>
            <p:ph sz="quarter" idx="19"/>
          </p:nvPr>
        </p:nvSpPr>
        <p:spPr bwMode="gray">
          <a:xfrm>
            <a:off x="333264" y="2317640"/>
            <a:ext cx="5605200" cy="3594475"/>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cxnSp>
        <p:nvCxnSpPr>
          <p:cNvPr id="24" name="Straight Connector 23"/>
          <p:cNvCxnSpPr/>
          <p:nvPr userDrawn="1"/>
        </p:nvCxnSpPr>
        <p:spPr bwMode="gray">
          <a:xfrm>
            <a:off x="6095999"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61486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3: Conten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6249107" y="1931194"/>
            <a:ext cx="5604420" cy="1922496"/>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Content Placeholder 3"/>
          <p:cNvSpPr>
            <a:spLocks noGrp="1"/>
          </p:cNvSpPr>
          <p:nvPr>
            <p:ph sz="quarter" idx="19"/>
          </p:nvPr>
        </p:nvSpPr>
        <p:spPr bwMode="gray">
          <a:xfrm>
            <a:off x="332367" y="1931194"/>
            <a:ext cx="5603434" cy="3980918"/>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5"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cxnSp>
        <p:nvCxnSpPr>
          <p:cNvPr id="21" name="Straight Connector 20"/>
          <p:cNvCxnSpPr/>
          <p:nvPr userDrawn="1"/>
        </p:nvCxnSpPr>
        <p:spPr bwMode="gray">
          <a:xfrm>
            <a:off x="6095999"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6249107" y="3989616"/>
            <a:ext cx="5604420" cy="1922496"/>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85266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6: Divider 2">
    <p:spTree>
      <p:nvGrpSpPr>
        <p:cNvPr id="1" name=""/>
        <p:cNvGrpSpPr/>
        <p:nvPr/>
      </p:nvGrpSpPr>
      <p:grpSpPr>
        <a:xfrm>
          <a:off x="0" y="0"/>
          <a:ext cx="0" cy="0"/>
          <a:chOff x="0" y="0"/>
          <a:chExt cx="0" cy="0"/>
        </a:xfrm>
      </p:grpSpPr>
      <p:sp>
        <p:nvSpPr>
          <p:cNvPr id="9" name="Rectangle 8"/>
          <p:cNvSpPr/>
          <p:nvPr userDrawn="1"/>
        </p:nvSpPr>
        <p:spPr bwMode="gray">
          <a:xfrm>
            <a:off x="2" y="0"/>
            <a:ext cx="12192000" cy="6858000"/>
          </a:xfrm>
          <a:prstGeom prst="rect">
            <a:avLst/>
          </a:prstGeom>
          <a:solidFill>
            <a:srgbClr val="0C5B12"/>
          </a:solidFill>
          <a:ln w="25400" cap="flat" cmpd="sng" algn="ctr">
            <a:noFill/>
            <a:prstDash val="solid"/>
          </a:ln>
          <a:effectLst/>
        </p:spPr>
        <p:txBody>
          <a:bodyPr lIns="72009" tIns="72009" rIns="72009" bIns="72009" rtlCol="0" anchor="ctr"/>
          <a:lstStyle/>
          <a:p>
            <a:pPr marL="0" marR="0" lvl="0" indent="0" algn="ctr" defTabSz="914491"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srgbClr val="FFFFFF"/>
              </a:solidFill>
              <a:effectLst/>
              <a:uLnTx/>
              <a:uFillTx/>
              <a:latin typeface="ABBvoice" panose="020D0603020503020204" pitchFamily="34" charset="0"/>
              <a:ea typeface="ABBvoice" panose="020D0603020503020204" pitchFamily="34" charset="0"/>
              <a:cs typeface="ABBvoice" panose="020D0603020503020204" pitchFamily="34" charset="0"/>
            </a:endParaRPr>
          </a:p>
        </p:txBody>
      </p:sp>
      <p:sp>
        <p:nvSpPr>
          <p:cNvPr id="11" name="Rectangle 10">
            <a:extLst>
              <a:ext uri="{FF2B5EF4-FFF2-40B4-BE49-F238E27FC236}">
                <a16:creationId xmlns:a16="http://schemas.microsoft.com/office/drawing/2014/main" id="{94A90620-6E53-42BB-807B-70CAD0710CDD}"/>
              </a:ext>
            </a:extLst>
          </p:cNvPr>
          <p:cNvSpPr/>
          <p:nvPr userDrawn="1"/>
        </p:nvSpPr>
        <p:spPr bwMode="gray">
          <a:xfrm>
            <a:off x="244800" y="414450"/>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1"/>
                </a:solidFill>
              </a:rPr>
              <a:t>—</a:t>
            </a:r>
            <a:endParaRPr lang="en-US" sz="3200" b="1" dirty="0" err="1">
              <a:solidFill>
                <a:schemeClr val="bg1"/>
              </a:solidFill>
            </a:endParaRPr>
          </a:p>
        </p:txBody>
      </p:sp>
      <p:sp>
        <p:nvSpPr>
          <p:cNvPr id="8" name="Title 1">
            <a:extLst>
              <a:ext uri="{FF2B5EF4-FFF2-40B4-BE49-F238E27FC236}">
                <a16:creationId xmlns:a16="http://schemas.microsoft.com/office/drawing/2014/main" id="{6B34BC21-AFED-46B1-8268-92A7B5BBDEE1}"/>
              </a:ext>
            </a:extLst>
          </p:cNvPr>
          <p:cNvSpPr>
            <a:spLocks noGrp="1"/>
          </p:cNvSpPr>
          <p:nvPr>
            <p:ph type="ctrTitle"/>
          </p:nvPr>
        </p:nvSpPr>
        <p:spPr bwMode="gray">
          <a:xfrm>
            <a:off x="335756" y="718060"/>
            <a:ext cx="11521282" cy="504000"/>
          </a:xfrm>
        </p:spPr>
        <p:txBody>
          <a:bodyPr lIns="0" tIns="0" rIns="0" bIns="0" anchor="b"/>
          <a:lstStyle>
            <a:lvl1pPr>
              <a:defRPr sz="3200">
                <a:solidFill>
                  <a:schemeClr val="bg1"/>
                </a:solidFill>
              </a:defRPr>
            </a:lvl1pPr>
          </a:lstStyle>
          <a:p>
            <a:r>
              <a:rPr lang="de-DE"/>
              <a:t>Mastertitelformat bearbeiten</a:t>
            </a:r>
            <a:endParaRPr lang="en-US" dirty="0"/>
          </a:p>
        </p:txBody>
      </p:sp>
      <p:sp>
        <p:nvSpPr>
          <p:cNvPr id="10" name="Subtitle 2">
            <a:extLst>
              <a:ext uri="{FF2B5EF4-FFF2-40B4-BE49-F238E27FC236}">
                <a16:creationId xmlns:a16="http://schemas.microsoft.com/office/drawing/2014/main" id="{0C1FE702-2A26-4886-8C77-E6510DB1849C}"/>
              </a:ext>
            </a:extLst>
          </p:cNvPr>
          <p:cNvSpPr>
            <a:spLocks noGrp="1"/>
          </p:cNvSpPr>
          <p:nvPr>
            <p:ph type="subTitle" idx="1"/>
          </p:nvPr>
        </p:nvSpPr>
        <p:spPr bwMode="gray">
          <a:xfrm>
            <a:off x="335757" y="1264007"/>
            <a:ext cx="11521281" cy="360865"/>
          </a:xfrm>
        </p:spPr>
        <p:txBody>
          <a:bodyPr lIns="0" tIns="0" rIns="0" bIns="0"/>
          <a:lstStyle>
            <a:lvl1pPr marL="0" indent="0" algn="l">
              <a:buNone/>
              <a:defRPr sz="2000">
                <a:solidFill>
                  <a:schemeClr val="bg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Tree>
    <p:extLst>
      <p:ext uri="{BB962C8B-B14F-4D97-AF65-F5344CB8AC3E}">
        <p14:creationId xmlns:p14="http://schemas.microsoft.com/office/powerpoint/2010/main" val="270129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4: Title (3) &amp; Content (3)">
    <p:spTree>
      <p:nvGrpSpPr>
        <p:cNvPr id="1" name=""/>
        <p:cNvGrpSpPr/>
        <p:nvPr/>
      </p:nvGrpSpPr>
      <p:grpSpPr>
        <a:xfrm>
          <a:off x="0" y="0"/>
          <a:ext cx="0" cy="0"/>
          <a:chOff x="0" y="0"/>
          <a:chExt cx="0" cy="0"/>
        </a:xfrm>
      </p:grpSpPr>
      <p:sp>
        <p:nvSpPr>
          <p:cNvPr id="12"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2" name="Text Placeholder 11"/>
          <p:cNvSpPr>
            <a:spLocks noGrp="1"/>
          </p:cNvSpPr>
          <p:nvPr>
            <p:ph type="body" sz="quarter" idx="17"/>
          </p:nvPr>
        </p:nvSpPr>
        <p:spPr bwMode="gray">
          <a:xfrm>
            <a:off x="624804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3" name="Text Placeholder 11"/>
          <p:cNvSpPr>
            <a:spLocks noGrp="1"/>
          </p:cNvSpPr>
          <p:nvPr>
            <p:ph type="body" sz="quarter" idx="18"/>
          </p:nvPr>
        </p:nvSpPr>
        <p:spPr bwMode="gray">
          <a:xfrm>
            <a:off x="6248045" y="4045107"/>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5" name="Content Placeholder 15"/>
          <p:cNvSpPr>
            <a:spLocks noGrp="1"/>
          </p:cNvSpPr>
          <p:nvPr>
            <p:ph sz="quarter" idx="20"/>
          </p:nvPr>
        </p:nvSpPr>
        <p:spPr bwMode="gray">
          <a:xfrm>
            <a:off x="6248045" y="2318321"/>
            <a:ext cx="5605200" cy="1484195"/>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6" name="Content Placeholder 15"/>
          <p:cNvSpPr>
            <a:spLocks noGrp="1"/>
          </p:cNvSpPr>
          <p:nvPr>
            <p:ph sz="quarter" idx="19"/>
          </p:nvPr>
        </p:nvSpPr>
        <p:spPr bwMode="gray">
          <a:xfrm>
            <a:off x="333264" y="2317640"/>
            <a:ext cx="5605200" cy="3595121"/>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86C11801-1BEF-46D9-879F-590C601D8597}" type="datetime4">
              <a:rPr lang="en-US" smtClean="0"/>
              <a:t>November 4, 2019</a:t>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cxnSp>
        <p:nvCxnSpPr>
          <p:cNvPr id="7" name="Straight Connector 10"/>
          <p:cNvCxnSpPr/>
          <p:nvPr userDrawn="1"/>
        </p:nvCxnSpPr>
        <p:spPr bwMode="gray">
          <a:xfrm>
            <a:off x="333264"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 name="Straight Connector 9"/>
          <p:cNvCxnSpPr/>
          <p:nvPr userDrawn="1"/>
        </p:nvCxnSpPr>
        <p:spPr bwMode="gray">
          <a:xfrm>
            <a:off x="6248045"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6248045" y="4348008"/>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6248045" y="4432235"/>
            <a:ext cx="5605200" cy="1481057"/>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itle 5"/>
          <p:cNvSpPr>
            <a:spLocks noGrp="1"/>
          </p:cNvSpPr>
          <p:nvPr>
            <p:ph type="title"/>
          </p:nvPr>
        </p:nvSpPr>
        <p:spPr/>
        <p:txBody>
          <a:bodyPr/>
          <a:lstStyle/>
          <a:p>
            <a:r>
              <a:rPr lang="de-DE"/>
              <a:t>Mastertitelformat bearbeiten</a:t>
            </a:r>
            <a:endParaRPr lang="en-US" dirty="0"/>
          </a:p>
        </p:txBody>
      </p:sp>
      <p:sp>
        <p:nvSpPr>
          <p:cNvPr id="18" name="Subtitle 2"/>
          <p:cNvSpPr>
            <a:spLocks noGrp="1"/>
          </p:cNvSpPr>
          <p:nvPr>
            <p:ph type="subTitle" idx="13"/>
          </p:nvPr>
        </p:nvSpPr>
        <p:spPr bwMode="gray">
          <a:xfrm>
            <a:off x="332368" y="1085213"/>
            <a:ext cx="11521159"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cxnSp>
        <p:nvCxnSpPr>
          <p:cNvPr id="32" name="Straight Connector 31"/>
          <p:cNvCxnSpPr/>
          <p:nvPr userDrawn="1"/>
        </p:nvCxnSpPr>
        <p:spPr bwMode="gray">
          <a:xfrm>
            <a:off x="6095999"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50395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5: Title (3) &amp; Content (3) &amp; Box">
    <p:spTree>
      <p:nvGrpSpPr>
        <p:cNvPr id="1" name=""/>
        <p:cNvGrpSpPr/>
        <p:nvPr/>
      </p:nvGrpSpPr>
      <p:grpSpPr>
        <a:xfrm>
          <a:off x="0" y="0"/>
          <a:ext cx="0" cy="0"/>
          <a:chOff x="0" y="0"/>
          <a:chExt cx="0" cy="0"/>
        </a:xfrm>
      </p:grpSpPr>
      <p:sp>
        <p:nvSpPr>
          <p:cNvPr id="27" name="Text Placeholder 11"/>
          <p:cNvSpPr>
            <a:spLocks noGrp="1"/>
          </p:cNvSpPr>
          <p:nvPr>
            <p:ph type="body" sz="quarter" idx="22"/>
          </p:nvPr>
        </p:nvSpPr>
        <p:spPr bwMode="gray">
          <a:xfrm>
            <a:off x="332366" y="5452639"/>
            <a:ext cx="11520877"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5" name="Content Placeholder 15"/>
          <p:cNvSpPr>
            <a:spLocks noGrp="1"/>
          </p:cNvSpPr>
          <p:nvPr>
            <p:ph sz="quarter" idx="20"/>
          </p:nvPr>
        </p:nvSpPr>
        <p:spPr bwMode="gray">
          <a:xfrm>
            <a:off x="6248043" y="2317641"/>
            <a:ext cx="5605200" cy="1053911"/>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6" name="Content Placeholder 15"/>
          <p:cNvSpPr>
            <a:spLocks noGrp="1"/>
          </p:cNvSpPr>
          <p:nvPr>
            <p:ph sz="quarter" idx="19"/>
          </p:nvPr>
        </p:nvSpPr>
        <p:spPr bwMode="gray">
          <a:xfrm>
            <a:off x="333264" y="2317637"/>
            <a:ext cx="5605200" cy="2950978"/>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2" name="Text Placeholder 11"/>
          <p:cNvSpPr>
            <a:spLocks noGrp="1"/>
          </p:cNvSpPr>
          <p:nvPr>
            <p:ph type="body" sz="quarter" idx="17"/>
          </p:nvPr>
        </p:nvSpPr>
        <p:spPr bwMode="gray">
          <a:xfrm>
            <a:off x="6248043"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3" name="Text Placeholder 11"/>
          <p:cNvSpPr>
            <a:spLocks noGrp="1"/>
          </p:cNvSpPr>
          <p:nvPr>
            <p:ph type="body" sz="quarter" idx="18"/>
          </p:nvPr>
        </p:nvSpPr>
        <p:spPr bwMode="gray">
          <a:xfrm>
            <a:off x="6248043" y="3831247"/>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75ACC3D8-F658-404B-AC58-DFDEB860C833}" type="datetime4">
              <a:rPr lang="en-US" smtClean="0"/>
              <a:t>November 4, 2019</a:t>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cxnSp>
        <p:nvCxnSpPr>
          <p:cNvPr id="7" name="Straight Connector 10"/>
          <p:cNvCxnSpPr/>
          <p:nvPr userDrawn="1"/>
        </p:nvCxnSpPr>
        <p:spPr bwMode="gray">
          <a:xfrm>
            <a:off x="33326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 name="Straight Connector 9"/>
          <p:cNvCxnSpPr/>
          <p:nvPr userDrawn="1"/>
        </p:nvCxnSpPr>
        <p:spPr bwMode="gray">
          <a:xfrm>
            <a:off x="6248043"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6248043" y="4135561"/>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6248043" y="4214707"/>
            <a:ext cx="5605200" cy="1053911"/>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itle 5"/>
          <p:cNvSpPr>
            <a:spLocks noGrp="1"/>
          </p:cNvSpPr>
          <p:nvPr>
            <p:ph type="title"/>
          </p:nvPr>
        </p:nvSpPr>
        <p:spPr/>
        <p:txBody>
          <a:bodyPr/>
          <a:lstStyle/>
          <a:p>
            <a:r>
              <a:rPr lang="de-DE"/>
              <a:t>Mastertitelformat bearbeiten</a:t>
            </a:r>
            <a:endParaRPr lang="en-US" dirty="0"/>
          </a:p>
        </p:txBody>
      </p:sp>
      <p:sp>
        <p:nvSpPr>
          <p:cNvPr id="19"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cxnSp>
        <p:nvCxnSpPr>
          <p:cNvPr id="37" name="Straight Connector 36"/>
          <p:cNvCxnSpPr/>
          <p:nvPr userDrawn="1"/>
        </p:nvCxnSpPr>
        <p:spPr bwMode="gray">
          <a:xfrm>
            <a:off x="6095999"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3904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6: Title &amp; Content (2)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7E78DB5F-64D9-442E-954C-935C935B4142}"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2582" y="1931195"/>
            <a:ext cx="2064201"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Content Placeholder 3"/>
          <p:cNvSpPr>
            <a:spLocks noGrp="1"/>
          </p:cNvSpPr>
          <p:nvPr>
            <p:ph sz="quarter" idx="20"/>
          </p:nvPr>
        </p:nvSpPr>
        <p:spPr bwMode="gray">
          <a:xfrm>
            <a:off x="2700027" y="1931195"/>
            <a:ext cx="9153500" cy="3980918"/>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Content Placeholder 3"/>
          <p:cNvSpPr>
            <a:spLocks noGrp="1"/>
          </p:cNvSpPr>
          <p:nvPr>
            <p:ph sz="quarter" idx="19"/>
          </p:nvPr>
        </p:nvSpPr>
        <p:spPr bwMode="gray">
          <a:xfrm>
            <a:off x="332582" y="2317640"/>
            <a:ext cx="2064201" cy="3594475"/>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6" name="Straight Connector 15"/>
          <p:cNvCxnSpPr/>
          <p:nvPr userDrawn="1"/>
        </p:nvCxnSpPr>
        <p:spPr bwMode="gray">
          <a:xfrm>
            <a:off x="333983" y="2238495"/>
            <a:ext cx="2062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cxnSp>
        <p:nvCxnSpPr>
          <p:cNvPr id="26" name="Straight Connector 25"/>
          <p:cNvCxnSpPr/>
          <p:nvPr userDrawn="1"/>
        </p:nvCxnSpPr>
        <p:spPr bwMode="gray">
          <a:xfrm>
            <a:off x="2548405"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5788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7: Title &amp; Content (2)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7E78DB5F-64D9-442E-954C-935C935B4142}"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264" y="1931195"/>
            <a:ext cx="4093766"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Content Placeholder 3"/>
          <p:cNvSpPr>
            <a:spLocks noGrp="1"/>
          </p:cNvSpPr>
          <p:nvPr>
            <p:ph sz="quarter" idx="20"/>
          </p:nvPr>
        </p:nvSpPr>
        <p:spPr bwMode="gray">
          <a:xfrm>
            <a:off x="4724929" y="1931195"/>
            <a:ext cx="7128598" cy="3980918"/>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Content Placeholder 3"/>
          <p:cNvSpPr>
            <a:spLocks noGrp="1"/>
          </p:cNvSpPr>
          <p:nvPr>
            <p:ph sz="quarter" idx="19"/>
          </p:nvPr>
        </p:nvSpPr>
        <p:spPr bwMode="gray">
          <a:xfrm>
            <a:off x="333263" y="2317640"/>
            <a:ext cx="4093767" cy="3594475"/>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6" name="Straight Connector 15"/>
          <p:cNvCxnSpPr/>
          <p:nvPr userDrawn="1"/>
        </p:nvCxnSpPr>
        <p:spPr bwMode="gray">
          <a:xfrm>
            <a:off x="333264" y="2238495"/>
            <a:ext cx="4093769"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cxnSp>
        <p:nvCxnSpPr>
          <p:cNvPr id="26" name="Straight Connector 25"/>
          <p:cNvCxnSpPr/>
          <p:nvPr userDrawn="1"/>
        </p:nvCxnSpPr>
        <p:spPr bwMode="gray">
          <a:xfrm>
            <a:off x="4575980"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888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8: Title (3) &amp; Content (3) 3">
    <p:spTree>
      <p:nvGrpSpPr>
        <p:cNvPr id="1" name=""/>
        <p:cNvGrpSpPr/>
        <p:nvPr/>
      </p:nvGrpSpPr>
      <p:grpSpPr>
        <a:xfrm>
          <a:off x="0" y="0"/>
          <a:ext cx="0" cy="0"/>
          <a:chOff x="0" y="0"/>
          <a:chExt cx="0" cy="0"/>
        </a:xfrm>
      </p:grpSpPr>
      <p:sp>
        <p:nvSpPr>
          <p:cNvPr id="12" name="Text Placeholder 11"/>
          <p:cNvSpPr>
            <a:spLocks noGrp="1"/>
          </p:cNvSpPr>
          <p:nvPr>
            <p:ph type="body" sz="quarter" idx="16"/>
          </p:nvPr>
        </p:nvSpPr>
        <p:spPr bwMode="gray">
          <a:xfrm>
            <a:off x="333264" y="1931193"/>
            <a:ext cx="4093767"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2" name="Text Placeholder 11"/>
          <p:cNvSpPr>
            <a:spLocks noGrp="1"/>
          </p:cNvSpPr>
          <p:nvPr>
            <p:ph type="body" sz="quarter" idx="17"/>
          </p:nvPr>
        </p:nvSpPr>
        <p:spPr bwMode="gray">
          <a:xfrm>
            <a:off x="4724453" y="1931194"/>
            <a:ext cx="7128811"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3" name="Text Placeholder 11"/>
          <p:cNvSpPr>
            <a:spLocks noGrp="1"/>
          </p:cNvSpPr>
          <p:nvPr>
            <p:ph type="body" sz="quarter" idx="18"/>
          </p:nvPr>
        </p:nvSpPr>
        <p:spPr bwMode="gray">
          <a:xfrm>
            <a:off x="4724453" y="4042705"/>
            <a:ext cx="7128811"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5" name="Content Placeholder 15"/>
          <p:cNvSpPr>
            <a:spLocks noGrp="1"/>
          </p:cNvSpPr>
          <p:nvPr>
            <p:ph sz="quarter" idx="20"/>
          </p:nvPr>
        </p:nvSpPr>
        <p:spPr bwMode="gray">
          <a:xfrm>
            <a:off x="4724453" y="2317638"/>
            <a:ext cx="7128811" cy="1483548"/>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6" name="Content Placeholder 15"/>
          <p:cNvSpPr>
            <a:spLocks noGrp="1"/>
          </p:cNvSpPr>
          <p:nvPr>
            <p:ph sz="quarter" idx="19"/>
          </p:nvPr>
        </p:nvSpPr>
        <p:spPr bwMode="gray">
          <a:xfrm>
            <a:off x="333264" y="2317638"/>
            <a:ext cx="4094665" cy="3594474"/>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21D0314D-AAD8-43AE-987E-1CD311B19016}" type="datetime4">
              <a:rPr lang="en-US" smtClean="0"/>
              <a:t>November 4, 2019</a:t>
            </a:fld>
            <a:endParaRPr lang="en-US" dirty="0"/>
          </a:p>
        </p:txBody>
      </p:sp>
      <p:sp>
        <p:nvSpPr>
          <p:cNvPr id="5" name="Foliennummernplatzhalter 4"/>
          <p:cNvSpPr>
            <a:spLocks noGrp="1"/>
          </p:cNvSpPr>
          <p:nvPr>
            <p:ph type="sldNum" sz="quarter" idx="12"/>
          </p:nvPr>
        </p:nvSpPr>
        <p:spPr bwMode="gray">
          <a:xfrm>
            <a:off x="1798114" y="6501433"/>
            <a:ext cx="676888" cy="118800"/>
          </a:xfrm>
        </p:spPr>
        <p:txBody>
          <a:bodyPr/>
          <a:lstStyle/>
          <a:p>
            <a:r>
              <a:rPr lang="en-US" dirty="0"/>
              <a:t>Slide </a:t>
            </a:r>
            <a:fld id="{619F89D8-7AE3-494A-97F3-03D680869632}" type="slidenum">
              <a:rPr lang="en-US" smtClean="0"/>
              <a:pPr/>
              <a:t>‹#›</a:t>
            </a:fld>
            <a:endParaRPr lang="en-US" dirty="0"/>
          </a:p>
        </p:txBody>
      </p:sp>
      <p:cxnSp>
        <p:nvCxnSpPr>
          <p:cNvPr id="11" name="Straight Connector 9"/>
          <p:cNvCxnSpPr/>
          <p:nvPr userDrawn="1"/>
        </p:nvCxnSpPr>
        <p:spPr bwMode="gray">
          <a:xfrm>
            <a:off x="4725264" y="2238495"/>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4725264" y="4349421"/>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4724453" y="4428564"/>
            <a:ext cx="7128811" cy="1483548"/>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itle 5"/>
          <p:cNvSpPr>
            <a:spLocks noGrp="1"/>
          </p:cNvSpPr>
          <p:nvPr>
            <p:ph type="title"/>
          </p:nvPr>
        </p:nvSpPr>
        <p:spPr/>
        <p:txBody>
          <a:bodyPr/>
          <a:lstStyle>
            <a:lvl1pPr>
              <a:defRPr>
                <a:solidFill>
                  <a:srgbClr val="116116"/>
                </a:solidFill>
              </a:defRPr>
            </a:lvl1pPr>
          </a:lstStyle>
          <a:p>
            <a:r>
              <a:rPr lang="de-DE"/>
              <a:t>Mastertitelformat bearbeiten</a:t>
            </a:r>
            <a:endParaRPr lang="en-US" dirty="0"/>
          </a:p>
        </p:txBody>
      </p:sp>
      <p:sp>
        <p:nvSpPr>
          <p:cNvPr id="20" name="Subtitle 2"/>
          <p:cNvSpPr>
            <a:spLocks noGrp="1"/>
          </p:cNvSpPr>
          <p:nvPr>
            <p:ph type="subTitle" idx="13"/>
          </p:nvPr>
        </p:nvSpPr>
        <p:spPr bwMode="gray">
          <a:xfrm>
            <a:off x="332366" y="1085213"/>
            <a:ext cx="11521161"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cxnSp>
        <p:nvCxnSpPr>
          <p:cNvPr id="37" name="Straight Connector 36"/>
          <p:cNvCxnSpPr/>
          <p:nvPr userDrawn="1"/>
        </p:nvCxnSpPr>
        <p:spPr bwMode="gray">
          <a:xfrm>
            <a:off x="4575980"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Slide Number Placeholder 10">
            <a:extLst>
              <a:ext uri="{FF2B5EF4-FFF2-40B4-BE49-F238E27FC236}">
                <a16:creationId xmlns:a16="http://schemas.microsoft.com/office/drawing/2014/main" id="{476E4E77-C275-4445-8EE2-7B72ACDF41BD}"/>
              </a:ext>
            </a:extLst>
          </p:cNvPr>
          <p:cNvSpPr txBox="1">
            <a:spLocks/>
          </p:cNvSpPr>
          <p:nvPr userDrawn="1"/>
        </p:nvSpPr>
        <p:spPr bwMode="gray">
          <a:xfrm>
            <a:off x="1798114" y="6508666"/>
            <a:ext cx="676888" cy="118800"/>
          </a:xfrm>
          <a:prstGeom prst="rect">
            <a:avLst/>
          </a:prstGeom>
        </p:spPr>
        <p:txBody>
          <a:bodyPr vert="horz" lIns="0" tIns="0" rIns="0" bIns="0" rtlCol="0" anchor="ctr">
            <a:noAutofit/>
          </a:bodyPr>
          <a:lstStyle>
            <a:defPPr>
              <a:defRPr lang="en-US"/>
            </a:defPPr>
            <a:lvl1pPr marL="0" algn="l" defTabSz="914400" rtl="0" eaLnBrk="1" latinLnBrk="0" hangingPunct="1">
              <a:defRPr sz="1000" kern="1200">
                <a:solidFill>
                  <a:schemeClr val="accent3"/>
                </a:solidFill>
                <a:latin typeface="+mn-lt"/>
                <a:ea typeface="+mn-ea"/>
                <a:cs typeface="+mn-cs"/>
              </a:defRPr>
            </a:lvl1pPr>
            <a:lvl2pPr marL="0" indent="0" algn="l" defTabSz="914400" rtl="0" eaLnBrk="1" latinLnBrk="0" hangingPunct="1">
              <a:defRPr sz="1000" kern="1200">
                <a:solidFill>
                  <a:schemeClr val="accent3"/>
                </a:solidFill>
                <a:latin typeface="+mn-lt"/>
                <a:ea typeface="+mn-ea"/>
                <a:cs typeface="+mn-cs"/>
              </a:defRPr>
            </a:lvl2pPr>
            <a:lvl3pPr marL="0" indent="0" algn="l" defTabSz="914400" rtl="0" eaLnBrk="1" latinLnBrk="0" hangingPunct="1">
              <a:defRPr sz="1000" kern="1200">
                <a:solidFill>
                  <a:schemeClr val="accent3"/>
                </a:solidFill>
                <a:latin typeface="+mn-lt"/>
                <a:ea typeface="+mn-ea"/>
                <a:cs typeface="+mn-cs"/>
              </a:defRPr>
            </a:lvl3pPr>
            <a:lvl4pPr marL="0" indent="0" algn="l" defTabSz="914400" rtl="0" eaLnBrk="1" latinLnBrk="0" hangingPunct="1">
              <a:defRPr sz="1000" kern="1200">
                <a:solidFill>
                  <a:schemeClr val="accent3"/>
                </a:solidFill>
                <a:latin typeface="+mn-lt"/>
                <a:ea typeface="+mn-ea"/>
                <a:cs typeface="+mn-cs"/>
              </a:defRPr>
            </a:lvl4pPr>
            <a:lvl5pPr marL="0" indent="0" algn="l" defTabSz="914400" rtl="0" eaLnBrk="1" latinLnBrk="0" hangingPunct="1">
              <a:defRPr sz="1000" kern="1200">
                <a:solidFill>
                  <a:schemeClr val="accent3"/>
                </a:solidFill>
                <a:latin typeface="+mn-lt"/>
                <a:ea typeface="+mn-ea"/>
                <a:cs typeface="+mn-cs"/>
              </a:defRPr>
            </a:lvl5pPr>
            <a:lvl6pPr marL="0" indent="0" algn="l" defTabSz="914400" rtl="0" eaLnBrk="1" latinLnBrk="0" hangingPunct="1">
              <a:defRPr sz="1000" kern="1200">
                <a:solidFill>
                  <a:schemeClr val="accent3"/>
                </a:solidFill>
                <a:latin typeface="+mn-lt"/>
                <a:ea typeface="+mn-ea"/>
                <a:cs typeface="+mn-cs"/>
              </a:defRPr>
            </a:lvl6pPr>
            <a:lvl7pPr marL="0" indent="0" algn="l" defTabSz="914400" rtl="0" eaLnBrk="1" latinLnBrk="0" hangingPunct="1">
              <a:defRPr sz="1000" kern="1200">
                <a:solidFill>
                  <a:schemeClr val="accent3"/>
                </a:solidFill>
                <a:latin typeface="+mn-lt"/>
                <a:ea typeface="+mn-ea"/>
                <a:cs typeface="+mn-cs"/>
              </a:defRPr>
            </a:lvl7pPr>
            <a:lvl8pPr marL="0" indent="0" algn="l" defTabSz="914400" rtl="0" eaLnBrk="1" latinLnBrk="0" hangingPunct="1">
              <a:defRPr sz="1000" kern="1200">
                <a:solidFill>
                  <a:schemeClr val="accent3"/>
                </a:solidFill>
                <a:latin typeface="+mn-lt"/>
                <a:ea typeface="+mn-ea"/>
                <a:cs typeface="+mn-cs"/>
              </a:defRPr>
            </a:lvl8pPr>
            <a:lvl9pPr marL="0" indent="0" algn="l" defTabSz="914400" rtl="0" eaLnBrk="1" latinLnBrk="0" hangingPunct="1">
              <a:defRPr sz="1000" kern="1200">
                <a:solidFill>
                  <a:schemeClr val="accent3"/>
                </a:solidFill>
                <a:latin typeface="+mn-lt"/>
                <a:ea typeface="+mn-ea"/>
                <a:cs typeface="+mn-cs"/>
              </a:defRPr>
            </a:lvl9pPr>
          </a:lstStyle>
          <a:p>
            <a:r>
              <a:rPr lang="en-US"/>
              <a:t>Slide </a:t>
            </a:r>
            <a:fld id="{619F89D8-7AE3-494A-97F3-03D680869632}" type="slidenum">
              <a:rPr lang="en-US" smtClean="0"/>
              <a:pPr/>
              <a:t>‹#›</a:t>
            </a:fld>
            <a:endParaRPr lang="en-US" dirty="0"/>
          </a:p>
        </p:txBody>
      </p:sp>
      <p:sp>
        <p:nvSpPr>
          <p:cNvPr id="18" name="Date Placeholder 3">
            <a:extLst>
              <a:ext uri="{FF2B5EF4-FFF2-40B4-BE49-F238E27FC236}">
                <a16:creationId xmlns:a16="http://schemas.microsoft.com/office/drawing/2014/main" id="{E2A814EC-70FC-41B9-B10B-9B0CB7133474}"/>
              </a:ext>
            </a:extLst>
          </p:cNvPr>
          <p:cNvSpPr txBox="1">
            <a:spLocks/>
          </p:cNvSpPr>
          <p:nvPr userDrawn="1"/>
        </p:nvSpPr>
        <p:spPr bwMode="gray">
          <a:xfrm>
            <a:off x="332367" y="6489341"/>
            <a:ext cx="1162951" cy="118192"/>
          </a:xfrm>
          <a:prstGeom prst="rect">
            <a:avLst/>
          </a:prstGeom>
        </p:spPr>
        <p:txBody>
          <a:bodyPr vert="horz" lIns="0" tIns="0" rIns="0" bIns="0" rtlCol="0" anchor="ctr">
            <a:noAutofit/>
          </a:bodyPr>
          <a:lstStyle>
            <a:defPPr>
              <a:defRPr lang="en-US"/>
            </a:defPPr>
            <a:lvl1pPr marL="0" algn="l" defTabSz="914400" rtl="0" eaLnBrk="1" latinLnBrk="0" hangingPunct="1">
              <a:defRPr sz="1000" kern="1200">
                <a:solidFill>
                  <a:schemeClr val="accent3"/>
                </a:solidFill>
                <a:latin typeface="+mn-lt"/>
                <a:ea typeface="+mn-ea"/>
                <a:cs typeface="+mn-cs"/>
              </a:defRPr>
            </a:lvl1pPr>
            <a:lvl2pPr marL="0" indent="0" algn="l" defTabSz="914400" rtl="0" eaLnBrk="1" latinLnBrk="0" hangingPunct="1">
              <a:defRPr sz="1000" kern="1200">
                <a:solidFill>
                  <a:schemeClr val="accent3"/>
                </a:solidFill>
                <a:latin typeface="+mn-lt"/>
                <a:ea typeface="+mn-ea"/>
                <a:cs typeface="+mn-cs"/>
              </a:defRPr>
            </a:lvl2pPr>
            <a:lvl3pPr marL="0" indent="0" algn="l" defTabSz="914400" rtl="0" eaLnBrk="1" latinLnBrk="0" hangingPunct="1">
              <a:defRPr sz="1000" kern="1200">
                <a:solidFill>
                  <a:schemeClr val="accent3"/>
                </a:solidFill>
                <a:latin typeface="+mn-lt"/>
                <a:ea typeface="+mn-ea"/>
                <a:cs typeface="+mn-cs"/>
              </a:defRPr>
            </a:lvl3pPr>
            <a:lvl4pPr marL="0" indent="0" algn="l" defTabSz="914400" rtl="0" eaLnBrk="1" latinLnBrk="0" hangingPunct="1">
              <a:defRPr sz="1000" kern="1200">
                <a:solidFill>
                  <a:schemeClr val="accent3"/>
                </a:solidFill>
                <a:latin typeface="+mn-lt"/>
                <a:ea typeface="+mn-ea"/>
                <a:cs typeface="+mn-cs"/>
              </a:defRPr>
            </a:lvl4pPr>
            <a:lvl5pPr marL="0" indent="0" algn="l" defTabSz="914400" rtl="0" eaLnBrk="1" latinLnBrk="0" hangingPunct="1">
              <a:defRPr sz="1000" kern="1200">
                <a:solidFill>
                  <a:schemeClr val="accent3"/>
                </a:solidFill>
                <a:latin typeface="+mn-lt"/>
                <a:ea typeface="+mn-ea"/>
                <a:cs typeface="+mn-cs"/>
              </a:defRPr>
            </a:lvl5pPr>
            <a:lvl6pPr marL="0" indent="0" algn="l" defTabSz="914400" rtl="0" eaLnBrk="1" latinLnBrk="0" hangingPunct="1">
              <a:defRPr sz="1000" kern="1200">
                <a:solidFill>
                  <a:schemeClr val="accent3"/>
                </a:solidFill>
                <a:latin typeface="+mn-lt"/>
                <a:ea typeface="+mn-ea"/>
                <a:cs typeface="+mn-cs"/>
              </a:defRPr>
            </a:lvl6pPr>
            <a:lvl7pPr marL="0" indent="0" algn="l" defTabSz="914400" rtl="0" eaLnBrk="1" latinLnBrk="0" hangingPunct="1">
              <a:defRPr sz="1000" kern="1200">
                <a:solidFill>
                  <a:schemeClr val="accent3"/>
                </a:solidFill>
                <a:latin typeface="+mn-lt"/>
                <a:ea typeface="+mn-ea"/>
                <a:cs typeface="+mn-cs"/>
              </a:defRPr>
            </a:lvl7pPr>
            <a:lvl8pPr marL="0" indent="0" algn="l" defTabSz="914400" rtl="0" eaLnBrk="1" latinLnBrk="0" hangingPunct="1">
              <a:defRPr sz="1000" kern="1200">
                <a:solidFill>
                  <a:schemeClr val="accent3"/>
                </a:solidFill>
                <a:latin typeface="+mn-lt"/>
                <a:ea typeface="+mn-ea"/>
                <a:cs typeface="+mn-cs"/>
              </a:defRPr>
            </a:lvl8pPr>
            <a:lvl9pPr marL="0" indent="0" algn="l" defTabSz="914400" rtl="0" eaLnBrk="1" latinLnBrk="0" hangingPunct="1">
              <a:defRPr sz="1000" kern="1200">
                <a:solidFill>
                  <a:schemeClr val="accent3"/>
                </a:solidFill>
                <a:latin typeface="+mn-lt"/>
                <a:ea typeface="+mn-ea"/>
                <a:cs typeface="+mn-cs"/>
              </a:defRPr>
            </a:lvl9pPr>
          </a:lstStyle>
          <a:p>
            <a:fld id="{FFAB2352-921F-4DD8-A99A-A1474F6943FF}" type="datetime4">
              <a:rPr lang="en-US" smtClean="0"/>
              <a:pPr/>
              <a:t>November 4, 2019</a:t>
            </a:fld>
            <a:endParaRPr lang="en-US" dirty="0"/>
          </a:p>
        </p:txBody>
      </p:sp>
    </p:spTree>
    <p:extLst>
      <p:ext uri="{BB962C8B-B14F-4D97-AF65-F5344CB8AC3E}">
        <p14:creationId xmlns:p14="http://schemas.microsoft.com/office/powerpoint/2010/main" val="48366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 Title (3) &amp; Content (3) &amp; Box 3">
    <p:spTree>
      <p:nvGrpSpPr>
        <p:cNvPr id="1" name=""/>
        <p:cNvGrpSpPr/>
        <p:nvPr/>
      </p:nvGrpSpPr>
      <p:grpSpPr>
        <a:xfrm>
          <a:off x="0" y="0"/>
          <a:ext cx="0" cy="0"/>
          <a:chOff x="0" y="0"/>
          <a:chExt cx="0" cy="0"/>
        </a:xfrm>
      </p:grpSpPr>
      <p:cxnSp>
        <p:nvCxnSpPr>
          <p:cNvPr id="42" name="Straight Connector 41"/>
          <p:cNvCxnSpPr/>
          <p:nvPr userDrawn="1"/>
        </p:nvCxnSpPr>
        <p:spPr bwMode="gray">
          <a:xfrm>
            <a:off x="4575980"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7" name="Text Placeholder 11"/>
          <p:cNvSpPr>
            <a:spLocks noGrp="1"/>
          </p:cNvSpPr>
          <p:nvPr>
            <p:ph type="body" sz="quarter" idx="22"/>
          </p:nvPr>
        </p:nvSpPr>
        <p:spPr bwMode="gray">
          <a:xfrm>
            <a:off x="332366" y="5452639"/>
            <a:ext cx="11521161"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5" name="Content Placeholder 15"/>
          <p:cNvSpPr>
            <a:spLocks noGrp="1"/>
          </p:cNvSpPr>
          <p:nvPr>
            <p:ph sz="quarter" idx="20"/>
          </p:nvPr>
        </p:nvSpPr>
        <p:spPr bwMode="gray">
          <a:xfrm>
            <a:off x="4724930" y="2317641"/>
            <a:ext cx="7128597" cy="1053911"/>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6" name="Content Placeholder 15"/>
          <p:cNvSpPr>
            <a:spLocks noGrp="1"/>
          </p:cNvSpPr>
          <p:nvPr>
            <p:ph sz="quarter" idx="19"/>
          </p:nvPr>
        </p:nvSpPr>
        <p:spPr bwMode="gray">
          <a:xfrm>
            <a:off x="333264" y="2317638"/>
            <a:ext cx="4094664" cy="2950979"/>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Text Placeholder 11"/>
          <p:cNvSpPr>
            <a:spLocks noGrp="1"/>
          </p:cNvSpPr>
          <p:nvPr>
            <p:ph type="body" sz="quarter" idx="16"/>
          </p:nvPr>
        </p:nvSpPr>
        <p:spPr bwMode="gray">
          <a:xfrm>
            <a:off x="332367" y="1931193"/>
            <a:ext cx="4094664"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2" name="Text Placeholder 11"/>
          <p:cNvSpPr>
            <a:spLocks noGrp="1"/>
          </p:cNvSpPr>
          <p:nvPr>
            <p:ph type="body" sz="quarter" idx="17"/>
          </p:nvPr>
        </p:nvSpPr>
        <p:spPr bwMode="gray">
          <a:xfrm>
            <a:off x="4724930" y="1931193"/>
            <a:ext cx="7129297"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3" name="Text Placeholder 11"/>
          <p:cNvSpPr>
            <a:spLocks noGrp="1"/>
          </p:cNvSpPr>
          <p:nvPr>
            <p:ph type="body" sz="quarter" idx="18"/>
          </p:nvPr>
        </p:nvSpPr>
        <p:spPr bwMode="gray">
          <a:xfrm>
            <a:off x="4724930" y="3831247"/>
            <a:ext cx="7129297"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8C3EC54A-C632-4B8A-8DD8-4163ADA26599}" type="datetime4">
              <a:rPr lang="en-US" smtClean="0"/>
              <a:t>November 4, 2019</a:t>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28" name="Content Placeholder 15"/>
          <p:cNvSpPr>
            <a:spLocks noGrp="1"/>
          </p:cNvSpPr>
          <p:nvPr>
            <p:ph sz="quarter" idx="21"/>
          </p:nvPr>
        </p:nvSpPr>
        <p:spPr bwMode="gray">
          <a:xfrm>
            <a:off x="4724930" y="4214707"/>
            <a:ext cx="7128597" cy="1053911"/>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9" name="Straight Connector 9"/>
          <p:cNvCxnSpPr/>
          <p:nvPr userDrawn="1"/>
        </p:nvCxnSpPr>
        <p:spPr bwMode="gray">
          <a:xfrm>
            <a:off x="4724930" y="2238495"/>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userDrawn="1"/>
        </p:nvCxnSpPr>
        <p:spPr bwMode="gray">
          <a:xfrm>
            <a:off x="4727528" y="4136597"/>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6" name="Title 5"/>
          <p:cNvSpPr>
            <a:spLocks noGrp="1"/>
          </p:cNvSpPr>
          <p:nvPr>
            <p:ph type="title"/>
          </p:nvPr>
        </p:nvSpPr>
        <p:spPr/>
        <p:txBody>
          <a:bodyPr/>
          <a:lstStyle>
            <a:lvl1pPr>
              <a:defRPr>
                <a:solidFill>
                  <a:srgbClr val="116116"/>
                </a:solidFill>
              </a:defRPr>
            </a:lvl1pPr>
          </a:lstStyle>
          <a:p>
            <a:r>
              <a:rPr lang="de-DE"/>
              <a:t>Mastertitelformat bearbeiten</a:t>
            </a:r>
            <a:endParaRPr lang="en-US" dirty="0"/>
          </a:p>
        </p:txBody>
      </p:sp>
      <p:sp>
        <p:nvSpPr>
          <p:cNvPr id="20"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cxnSp>
        <p:nvCxnSpPr>
          <p:cNvPr id="45" name="Straight Connector 44"/>
          <p:cNvCxnSpPr/>
          <p:nvPr userDrawn="1"/>
        </p:nvCxnSpPr>
        <p:spPr bwMode="gray">
          <a:xfrm>
            <a:off x="333264" y="2238495"/>
            <a:ext cx="4093769"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8" name="Date Placeholder 3">
            <a:extLst>
              <a:ext uri="{FF2B5EF4-FFF2-40B4-BE49-F238E27FC236}">
                <a16:creationId xmlns:a16="http://schemas.microsoft.com/office/drawing/2014/main" id="{AA0C95EE-D0CA-41DC-A906-D0E4D529F425}"/>
              </a:ext>
            </a:extLst>
          </p:cNvPr>
          <p:cNvSpPr txBox="1">
            <a:spLocks/>
          </p:cNvSpPr>
          <p:nvPr userDrawn="1"/>
        </p:nvSpPr>
        <p:spPr bwMode="gray">
          <a:xfrm>
            <a:off x="320287" y="6491866"/>
            <a:ext cx="1162951" cy="118192"/>
          </a:xfrm>
          <a:prstGeom prst="rect">
            <a:avLst/>
          </a:prstGeom>
        </p:spPr>
        <p:txBody>
          <a:bodyPr vert="horz" lIns="0" tIns="0" rIns="0" bIns="0" rtlCol="0" anchor="ctr">
            <a:noAutofit/>
          </a:bodyPr>
          <a:lstStyle>
            <a:defPPr>
              <a:defRPr lang="en-US"/>
            </a:defPPr>
            <a:lvl1pPr marL="0" algn="l" defTabSz="914400" rtl="0" eaLnBrk="1" latinLnBrk="0" hangingPunct="1">
              <a:defRPr sz="1000" kern="1200">
                <a:solidFill>
                  <a:schemeClr val="accent3"/>
                </a:solidFill>
                <a:latin typeface="+mn-lt"/>
                <a:ea typeface="+mn-ea"/>
                <a:cs typeface="+mn-cs"/>
              </a:defRPr>
            </a:lvl1pPr>
            <a:lvl2pPr marL="0" indent="0" algn="l" defTabSz="914400" rtl="0" eaLnBrk="1" latinLnBrk="0" hangingPunct="1">
              <a:defRPr sz="1000" kern="1200">
                <a:solidFill>
                  <a:schemeClr val="accent3"/>
                </a:solidFill>
                <a:latin typeface="+mn-lt"/>
                <a:ea typeface="+mn-ea"/>
                <a:cs typeface="+mn-cs"/>
              </a:defRPr>
            </a:lvl2pPr>
            <a:lvl3pPr marL="0" indent="0" algn="l" defTabSz="914400" rtl="0" eaLnBrk="1" latinLnBrk="0" hangingPunct="1">
              <a:defRPr sz="1000" kern="1200">
                <a:solidFill>
                  <a:schemeClr val="accent3"/>
                </a:solidFill>
                <a:latin typeface="+mn-lt"/>
                <a:ea typeface="+mn-ea"/>
                <a:cs typeface="+mn-cs"/>
              </a:defRPr>
            </a:lvl3pPr>
            <a:lvl4pPr marL="0" indent="0" algn="l" defTabSz="914400" rtl="0" eaLnBrk="1" latinLnBrk="0" hangingPunct="1">
              <a:defRPr sz="1000" kern="1200">
                <a:solidFill>
                  <a:schemeClr val="accent3"/>
                </a:solidFill>
                <a:latin typeface="+mn-lt"/>
                <a:ea typeface="+mn-ea"/>
                <a:cs typeface="+mn-cs"/>
              </a:defRPr>
            </a:lvl4pPr>
            <a:lvl5pPr marL="0" indent="0" algn="l" defTabSz="914400" rtl="0" eaLnBrk="1" latinLnBrk="0" hangingPunct="1">
              <a:defRPr sz="1000" kern="1200">
                <a:solidFill>
                  <a:schemeClr val="accent3"/>
                </a:solidFill>
                <a:latin typeface="+mn-lt"/>
                <a:ea typeface="+mn-ea"/>
                <a:cs typeface="+mn-cs"/>
              </a:defRPr>
            </a:lvl5pPr>
            <a:lvl6pPr marL="0" indent="0" algn="l" defTabSz="914400" rtl="0" eaLnBrk="1" latinLnBrk="0" hangingPunct="1">
              <a:defRPr sz="1000" kern="1200">
                <a:solidFill>
                  <a:schemeClr val="accent3"/>
                </a:solidFill>
                <a:latin typeface="+mn-lt"/>
                <a:ea typeface="+mn-ea"/>
                <a:cs typeface="+mn-cs"/>
              </a:defRPr>
            </a:lvl6pPr>
            <a:lvl7pPr marL="0" indent="0" algn="l" defTabSz="914400" rtl="0" eaLnBrk="1" latinLnBrk="0" hangingPunct="1">
              <a:defRPr sz="1000" kern="1200">
                <a:solidFill>
                  <a:schemeClr val="accent3"/>
                </a:solidFill>
                <a:latin typeface="+mn-lt"/>
                <a:ea typeface="+mn-ea"/>
                <a:cs typeface="+mn-cs"/>
              </a:defRPr>
            </a:lvl7pPr>
            <a:lvl8pPr marL="0" indent="0" algn="l" defTabSz="914400" rtl="0" eaLnBrk="1" latinLnBrk="0" hangingPunct="1">
              <a:defRPr sz="1000" kern="1200">
                <a:solidFill>
                  <a:schemeClr val="accent3"/>
                </a:solidFill>
                <a:latin typeface="+mn-lt"/>
                <a:ea typeface="+mn-ea"/>
                <a:cs typeface="+mn-cs"/>
              </a:defRPr>
            </a:lvl8pPr>
            <a:lvl9pPr marL="0" indent="0" algn="l" defTabSz="914400" rtl="0" eaLnBrk="1" latinLnBrk="0" hangingPunct="1">
              <a:defRPr sz="1000" kern="1200">
                <a:solidFill>
                  <a:schemeClr val="accent3"/>
                </a:solidFill>
                <a:latin typeface="+mn-lt"/>
                <a:ea typeface="+mn-ea"/>
                <a:cs typeface="+mn-cs"/>
              </a:defRPr>
            </a:lvl9pPr>
          </a:lstStyle>
          <a:p>
            <a:fld id="{FFAB2352-921F-4DD8-A99A-A1474F6943FF}" type="datetime4">
              <a:rPr lang="en-US" smtClean="0"/>
              <a:pPr/>
              <a:t>November 4, 2019</a:t>
            </a:fld>
            <a:endParaRPr lang="en-US" dirty="0"/>
          </a:p>
        </p:txBody>
      </p:sp>
    </p:spTree>
    <p:extLst>
      <p:ext uri="{BB962C8B-B14F-4D97-AF65-F5344CB8AC3E}">
        <p14:creationId xmlns:p14="http://schemas.microsoft.com/office/powerpoint/2010/main" val="320063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0: Title (3) &amp; Content (3)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4094DB61-25C8-4EF5-ACA6-394B43063948}"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0" name="Straight Connector 9"/>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184"/>
            <a:ext cx="3643200" cy="3594931"/>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4" name="Text Placeholder 11"/>
          <p:cNvSpPr>
            <a:spLocks noGrp="1"/>
          </p:cNvSpPr>
          <p:nvPr>
            <p:ph type="body" sz="quarter" idx="24"/>
          </p:nvPr>
        </p:nvSpPr>
        <p:spPr bwMode="gray">
          <a:xfrm>
            <a:off x="4271795"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5" name="Straight Connector 14"/>
          <p:cNvCxnSpPr/>
          <p:nvPr userDrawn="1"/>
        </p:nvCxnSpPr>
        <p:spPr bwMode="gray">
          <a:xfrm>
            <a:off x="4271795"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6" y="2317184"/>
            <a:ext cx="3643200" cy="3594931"/>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21" name="Straight Connector 20"/>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7184"/>
            <a:ext cx="3643200" cy="3594931"/>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9"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cxnSp>
        <p:nvCxnSpPr>
          <p:cNvPr id="35" name="Straight Connector 34"/>
          <p:cNvCxnSpPr/>
          <p:nvPr userDrawn="1"/>
        </p:nvCxnSpPr>
        <p:spPr bwMode="gray">
          <a:xfrm>
            <a:off x="4124130" y="2388386"/>
            <a:ext cx="0" cy="352664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6" name="Straight Connector 35"/>
          <p:cNvCxnSpPr/>
          <p:nvPr userDrawn="1"/>
        </p:nvCxnSpPr>
        <p:spPr bwMode="gray">
          <a:xfrm>
            <a:off x="8062662" y="2388386"/>
            <a:ext cx="0" cy="352664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9706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1: Title (3) &amp; Content (3) &amp; Box 2">
    <p:spTree>
      <p:nvGrpSpPr>
        <p:cNvPr id="1" name=""/>
        <p:cNvGrpSpPr/>
        <p:nvPr/>
      </p:nvGrpSpPr>
      <p:grpSpPr>
        <a:xfrm>
          <a:off x="0" y="0"/>
          <a:ext cx="0" cy="0"/>
          <a:chOff x="0" y="0"/>
          <a:chExt cx="0" cy="0"/>
        </a:xfrm>
      </p:grpSpPr>
      <p:sp>
        <p:nvSpPr>
          <p:cNvPr id="18" name="Text Placeholder 17"/>
          <p:cNvSpPr>
            <a:spLocks noGrp="1"/>
          </p:cNvSpPr>
          <p:nvPr>
            <p:ph type="body" sz="quarter" idx="28"/>
          </p:nvPr>
        </p:nvSpPr>
        <p:spPr bwMode="gray">
          <a:xfrm>
            <a:off x="333264" y="5452639"/>
            <a:ext cx="11520263"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 name="Title 1"/>
          <p:cNvSpPr>
            <a:spLocks noGrp="1"/>
          </p:cNvSpPr>
          <p:nvPr>
            <p:ph type="title"/>
          </p:nvPr>
        </p:nvSpPr>
        <p:spPr bwMode="gray"/>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76B2BC20-ABC6-478C-8E1B-2165F3667B32}"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0" name="Straight Connector 9"/>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638"/>
            <a:ext cx="3643200" cy="2950978"/>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4" name="Text Placeholder 11"/>
          <p:cNvSpPr>
            <a:spLocks noGrp="1"/>
          </p:cNvSpPr>
          <p:nvPr>
            <p:ph type="body" sz="quarter" idx="24"/>
          </p:nvPr>
        </p:nvSpPr>
        <p:spPr bwMode="gray">
          <a:xfrm>
            <a:off x="4271795"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5" name="Straight Connector 14"/>
          <p:cNvCxnSpPr/>
          <p:nvPr userDrawn="1"/>
        </p:nvCxnSpPr>
        <p:spPr bwMode="gray">
          <a:xfrm>
            <a:off x="4271796"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5" y="2317638"/>
            <a:ext cx="3643200" cy="2950978"/>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21" name="Straight Connector 20"/>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7638"/>
            <a:ext cx="3643200" cy="2950978"/>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3"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cxnSp>
        <p:nvCxnSpPr>
          <p:cNvPr id="34" name="Straight Connector 33"/>
          <p:cNvCxnSpPr/>
          <p:nvPr userDrawn="1"/>
        </p:nvCxnSpPr>
        <p:spPr bwMode="gray">
          <a:xfrm>
            <a:off x="4124130"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5" name="Straight Connector 34"/>
          <p:cNvCxnSpPr/>
          <p:nvPr userDrawn="1"/>
        </p:nvCxnSpPr>
        <p:spPr bwMode="gray">
          <a:xfrm>
            <a:off x="8062661"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47482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2: Title (3) &amp; Content (3) / Arrow">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F176D1A0-7D36-42FE-8B65-73ABE00A4B81}"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0" name="Straight Connector 9"/>
          <p:cNvCxnSpPr/>
          <p:nvPr userDrawn="1"/>
        </p:nvCxnSpPr>
        <p:spPr bwMode="gray">
          <a:xfrm>
            <a:off x="333264" y="223917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638"/>
            <a:ext cx="3643200" cy="3593794"/>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4" name="Text Placeholder 11"/>
          <p:cNvSpPr>
            <a:spLocks noGrp="1"/>
          </p:cNvSpPr>
          <p:nvPr>
            <p:ph type="body" sz="quarter" idx="24"/>
          </p:nvPr>
        </p:nvSpPr>
        <p:spPr bwMode="gray">
          <a:xfrm>
            <a:off x="4271796"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5" name="Straight Connector 14"/>
          <p:cNvCxnSpPr/>
          <p:nvPr userDrawn="1"/>
        </p:nvCxnSpPr>
        <p:spPr bwMode="gray">
          <a:xfrm>
            <a:off x="4271796" y="223917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6" y="2318318"/>
            <a:ext cx="3643200" cy="3593794"/>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21" name="Straight Connector 20"/>
          <p:cNvCxnSpPr/>
          <p:nvPr userDrawn="1"/>
        </p:nvCxnSpPr>
        <p:spPr bwMode="gray">
          <a:xfrm>
            <a:off x="8210327" y="223917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8318"/>
            <a:ext cx="3643200" cy="3593794"/>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8" name="Gleichschenkliges Dreieck 46"/>
          <p:cNvSpPr/>
          <p:nvPr userDrawn="1"/>
        </p:nvSpPr>
        <p:spPr bwMode="gray">
          <a:xfrm rot="5400000">
            <a:off x="6301200" y="4088360"/>
            <a:ext cx="3522591"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19" name="Gleichschenkliges Dreieck 46"/>
          <p:cNvSpPr/>
          <p:nvPr userDrawn="1"/>
        </p:nvSpPr>
        <p:spPr bwMode="gray">
          <a:xfrm rot="5400000">
            <a:off x="2362815" y="4091269"/>
            <a:ext cx="3522591"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24"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Tree>
    <p:extLst>
      <p:ext uri="{BB962C8B-B14F-4D97-AF65-F5344CB8AC3E}">
        <p14:creationId xmlns:p14="http://schemas.microsoft.com/office/powerpoint/2010/main" val="340116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3: Title (3) &amp; Content (3) &amp; Box / Arrow">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E78EC23C-A2EE-4E37-B3CA-EB5FB6E0A626}"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0" name="Straight Connector 9"/>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638"/>
            <a:ext cx="3643200" cy="2950978"/>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4" name="Text Placeholder 11"/>
          <p:cNvSpPr>
            <a:spLocks noGrp="1"/>
          </p:cNvSpPr>
          <p:nvPr>
            <p:ph type="body" sz="quarter" idx="24"/>
          </p:nvPr>
        </p:nvSpPr>
        <p:spPr bwMode="gray">
          <a:xfrm>
            <a:off x="4271796"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5" name="Straight Connector 14"/>
          <p:cNvCxnSpPr/>
          <p:nvPr userDrawn="1"/>
        </p:nvCxnSpPr>
        <p:spPr bwMode="gray">
          <a:xfrm>
            <a:off x="4271796"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5" y="2317638"/>
            <a:ext cx="3643200" cy="2950978"/>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21" name="Straight Connector 20"/>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7638"/>
            <a:ext cx="3643200" cy="2950978"/>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0" name="Text Placeholder 17"/>
          <p:cNvSpPr>
            <a:spLocks noGrp="1"/>
          </p:cNvSpPr>
          <p:nvPr>
            <p:ph type="body" sz="quarter" idx="28"/>
          </p:nvPr>
        </p:nvSpPr>
        <p:spPr bwMode="gray">
          <a:xfrm>
            <a:off x="332581" y="5452639"/>
            <a:ext cx="11520683"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3"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
        <p:nvSpPr>
          <p:cNvPr id="19" name="Gleichschenkliges Dreieck 46"/>
          <p:cNvSpPr/>
          <p:nvPr userDrawn="1"/>
        </p:nvSpPr>
        <p:spPr bwMode="gray">
          <a:xfrm rot="5400000">
            <a:off x="6622950" y="3766612"/>
            <a:ext cx="2879092"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24" name="Gleichschenkliges Dreieck 46"/>
          <p:cNvSpPr/>
          <p:nvPr userDrawn="1"/>
        </p:nvSpPr>
        <p:spPr bwMode="gray">
          <a:xfrm rot="5400000">
            <a:off x="2684564" y="3769521"/>
            <a:ext cx="2879093"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Tree>
    <p:extLst>
      <p:ext uri="{BB962C8B-B14F-4D97-AF65-F5344CB8AC3E}">
        <p14:creationId xmlns:p14="http://schemas.microsoft.com/office/powerpoint/2010/main" val="103006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7: Divider 3">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884551-BCA1-4427-92BF-DB5CAA0DDF08}"/>
              </a:ext>
            </a:extLst>
          </p:cNvPr>
          <p:cNvSpPr/>
          <p:nvPr userDrawn="1"/>
        </p:nvSpPr>
        <p:spPr bwMode="gray">
          <a:xfrm>
            <a:off x="244800" y="414450"/>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rgbClr val="0C5B12"/>
                </a:solidFill>
              </a:rPr>
              <a:t>—</a:t>
            </a:r>
            <a:endParaRPr lang="en-US" sz="3200" b="1" dirty="0" err="1">
              <a:solidFill>
                <a:srgbClr val="0C5B12"/>
              </a:solidFill>
            </a:endParaRPr>
          </a:p>
        </p:txBody>
      </p:sp>
      <p:sp>
        <p:nvSpPr>
          <p:cNvPr id="5" name="Title 1">
            <a:extLst>
              <a:ext uri="{FF2B5EF4-FFF2-40B4-BE49-F238E27FC236}">
                <a16:creationId xmlns:a16="http://schemas.microsoft.com/office/drawing/2014/main" id="{FAC380CA-95DB-45F2-99D5-3A1E2DF54CD3}"/>
              </a:ext>
            </a:extLst>
          </p:cNvPr>
          <p:cNvSpPr>
            <a:spLocks noGrp="1"/>
          </p:cNvSpPr>
          <p:nvPr>
            <p:ph type="ctrTitle"/>
          </p:nvPr>
        </p:nvSpPr>
        <p:spPr bwMode="gray">
          <a:xfrm>
            <a:off x="335756" y="718060"/>
            <a:ext cx="11521282" cy="504000"/>
          </a:xfrm>
        </p:spPr>
        <p:txBody>
          <a:bodyPr lIns="0" tIns="0" rIns="0" bIns="0" anchor="b"/>
          <a:lstStyle>
            <a:lvl1pPr>
              <a:defRPr sz="3200">
                <a:solidFill>
                  <a:srgbClr val="116116"/>
                </a:solidFill>
              </a:defRPr>
            </a:lvl1pPr>
          </a:lstStyle>
          <a:p>
            <a:r>
              <a:rPr lang="de-DE"/>
              <a:t>Mastertitelformat bearbeiten</a:t>
            </a:r>
            <a:endParaRPr lang="en-US" dirty="0"/>
          </a:p>
        </p:txBody>
      </p:sp>
      <p:sp>
        <p:nvSpPr>
          <p:cNvPr id="6" name="Subtitle 2">
            <a:extLst>
              <a:ext uri="{FF2B5EF4-FFF2-40B4-BE49-F238E27FC236}">
                <a16:creationId xmlns:a16="http://schemas.microsoft.com/office/drawing/2014/main" id="{EE182003-2699-4135-A685-461A4D33947D}"/>
              </a:ext>
            </a:extLst>
          </p:cNvPr>
          <p:cNvSpPr>
            <a:spLocks noGrp="1"/>
          </p:cNvSpPr>
          <p:nvPr>
            <p:ph type="subTitle" idx="1"/>
          </p:nvPr>
        </p:nvSpPr>
        <p:spPr bwMode="gray">
          <a:xfrm>
            <a:off x="335757" y="1264007"/>
            <a:ext cx="11521281"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Tree>
    <p:extLst>
      <p:ext uri="{BB962C8B-B14F-4D97-AF65-F5344CB8AC3E}">
        <p14:creationId xmlns:p14="http://schemas.microsoft.com/office/powerpoint/2010/main" val="287046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4: Title (3) &amp; Content (6)">
    <p:spTree>
      <p:nvGrpSpPr>
        <p:cNvPr id="1" name=""/>
        <p:cNvGrpSpPr/>
        <p:nvPr/>
      </p:nvGrpSpPr>
      <p:grpSpPr>
        <a:xfrm>
          <a:off x="0" y="0"/>
          <a:ext cx="0" cy="0"/>
          <a:chOff x="0" y="0"/>
          <a:chExt cx="0" cy="0"/>
        </a:xfrm>
      </p:grpSpPr>
      <p:sp>
        <p:nvSpPr>
          <p:cNvPr id="28" name="Content Placeholder 3"/>
          <p:cNvSpPr>
            <a:spLocks noGrp="1"/>
          </p:cNvSpPr>
          <p:nvPr>
            <p:ph sz="quarter" idx="28"/>
          </p:nvPr>
        </p:nvSpPr>
        <p:spPr bwMode="gray">
          <a:xfrm>
            <a:off x="333264" y="2317752"/>
            <a:ext cx="3643200" cy="1692493"/>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9" name="Content Placeholder 3"/>
          <p:cNvSpPr>
            <a:spLocks noGrp="1"/>
          </p:cNvSpPr>
          <p:nvPr>
            <p:ph sz="quarter" idx="29"/>
          </p:nvPr>
        </p:nvSpPr>
        <p:spPr bwMode="gray">
          <a:xfrm>
            <a:off x="4271796" y="2317751"/>
            <a:ext cx="3643200" cy="1692493"/>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0" name="Content Placeholder 3"/>
          <p:cNvSpPr>
            <a:spLocks noGrp="1"/>
          </p:cNvSpPr>
          <p:nvPr>
            <p:ph sz="quarter" idx="30"/>
          </p:nvPr>
        </p:nvSpPr>
        <p:spPr bwMode="gray">
          <a:xfrm>
            <a:off x="8210327" y="2317751"/>
            <a:ext cx="3643200" cy="1692493"/>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Content Placeholder 3"/>
          <p:cNvSpPr>
            <a:spLocks noGrp="1"/>
          </p:cNvSpPr>
          <p:nvPr>
            <p:ph sz="quarter" idx="23"/>
          </p:nvPr>
        </p:nvSpPr>
        <p:spPr bwMode="gray">
          <a:xfrm>
            <a:off x="333264" y="4239659"/>
            <a:ext cx="3643200" cy="1673783"/>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6" name="Content Placeholder 3"/>
          <p:cNvSpPr>
            <a:spLocks noGrp="1"/>
          </p:cNvSpPr>
          <p:nvPr>
            <p:ph sz="quarter" idx="25"/>
          </p:nvPr>
        </p:nvSpPr>
        <p:spPr bwMode="gray">
          <a:xfrm>
            <a:off x="4271796" y="4239659"/>
            <a:ext cx="3643200" cy="1673783"/>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2" name="Content Placeholder 3"/>
          <p:cNvSpPr>
            <a:spLocks noGrp="1"/>
          </p:cNvSpPr>
          <p:nvPr>
            <p:ph sz="quarter" idx="27"/>
          </p:nvPr>
        </p:nvSpPr>
        <p:spPr bwMode="gray">
          <a:xfrm>
            <a:off x="8210327" y="4239659"/>
            <a:ext cx="3643200" cy="1673783"/>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 name="Title 1"/>
          <p:cNvSpPr>
            <a:spLocks noGrp="1"/>
          </p:cNvSpPr>
          <p:nvPr>
            <p:ph type="title"/>
          </p:nvPr>
        </p:nvSpPr>
        <p:spPr bwMode="gray"/>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FB49FC10-E749-4C4C-8DA8-5C5C82B618BE}"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0" name="Straight Connector 9"/>
          <p:cNvCxnSpPr/>
          <p:nvPr userDrawn="1"/>
        </p:nvCxnSpPr>
        <p:spPr bwMode="gray">
          <a:xfrm>
            <a:off x="333264"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24"/>
          </p:nvPr>
        </p:nvSpPr>
        <p:spPr bwMode="gray">
          <a:xfrm>
            <a:off x="4271796"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5" name="Straight Connector 14"/>
          <p:cNvCxnSpPr/>
          <p:nvPr userDrawn="1"/>
        </p:nvCxnSpPr>
        <p:spPr bwMode="gray">
          <a:xfrm>
            <a:off x="4271796"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21" name="Straight Connector 20"/>
          <p:cNvCxnSpPr/>
          <p:nvPr userDrawn="1"/>
        </p:nvCxnSpPr>
        <p:spPr bwMode="gray">
          <a:xfrm>
            <a:off x="8210327"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3"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Tree>
    <p:extLst>
      <p:ext uri="{BB962C8B-B14F-4D97-AF65-F5344CB8AC3E}">
        <p14:creationId xmlns:p14="http://schemas.microsoft.com/office/powerpoint/2010/main" val="435174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5: Title (3) &amp; Content (6) &amp; Box">
    <p:spTree>
      <p:nvGrpSpPr>
        <p:cNvPr id="1" name=""/>
        <p:cNvGrpSpPr/>
        <p:nvPr/>
      </p:nvGrpSpPr>
      <p:grpSpPr>
        <a:xfrm>
          <a:off x="0" y="0"/>
          <a:ext cx="0" cy="0"/>
          <a:chOff x="0" y="0"/>
          <a:chExt cx="0" cy="0"/>
        </a:xfrm>
      </p:grpSpPr>
      <p:sp>
        <p:nvSpPr>
          <p:cNvPr id="28" name="Content Placeholder 3"/>
          <p:cNvSpPr>
            <a:spLocks noGrp="1"/>
          </p:cNvSpPr>
          <p:nvPr>
            <p:ph sz="quarter" idx="28"/>
          </p:nvPr>
        </p:nvSpPr>
        <p:spPr bwMode="gray">
          <a:xfrm>
            <a:off x="333264" y="2317751"/>
            <a:ext cx="3643200" cy="1692493"/>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9" name="Content Placeholder 3"/>
          <p:cNvSpPr>
            <a:spLocks noGrp="1"/>
          </p:cNvSpPr>
          <p:nvPr>
            <p:ph sz="quarter" idx="29"/>
          </p:nvPr>
        </p:nvSpPr>
        <p:spPr bwMode="gray">
          <a:xfrm>
            <a:off x="4271796" y="2317751"/>
            <a:ext cx="3643200" cy="1692493"/>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0" name="Content Placeholder 3"/>
          <p:cNvSpPr>
            <a:spLocks noGrp="1"/>
          </p:cNvSpPr>
          <p:nvPr>
            <p:ph sz="quarter" idx="30"/>
          </p:nvPr>
        </p:nvSpPr>
        <p:spPr bwMode="gray">
          <a:xfrm>
            <a:off x="8210327" y="2317751"/>
            <a:ext cx="3643200" cy="1692493"/>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Content Placeholder 3"/>
          <p:cNvSpPr>
            <a:spLocks noGrp="1"/>
          </p:cNvSpPr>
          <p:nvPr>
            <p:ph sz="quarter" idx="23"/>
          </p:nvPr>
        </p:nvSpPr>
        <p:spPr bwMode="gray">
          <a:xfrm>
            <a:off x="333264" y="4239659"/>
            <a:ext cx="3643200" cy="1028959"/>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6" name="Content Placeholder 3"/>
          <p:cNvSpPr>
            <a:spLocks noGrp="1"/>
          </p:cNvSpPr>
          <p:nvPr>
            <p:ph sz="quarter" idx="25"/>
          </p:nvPr>
        </p:nvSpPr>
        <p:spPr bwMode="gray">
          <a:xfrm>
            <a:off x="4271796" y="4239659"/>
            <a:ext cx="3643200" cy="1028959"/>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2" name="Content Placeholder 3"/>
          <p:cNvSpPr>
            <a:spLocks noGrp="1"/>
          </p:cNvSpPr>
          <p:nvPr>
            <p:ph sz="quarter" idx="27"/>
          </p:nvPr>
        </p:nvSpPr>
        <p:spPr bwMode="gray">
          <a:xfrm>
            <a:off x="8210327" y="4239659"/>
            <a:ext cx="3643200" cy="1028959"/>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 name="Title 1"/>
          <p:cNvSpPr>
            <a:spLocks noGrp="1"/>
          </p:cNvSpPr>
          <p:nvPr>
            <p:ph type="title"/>
          </p:nvPr>
        </p:nvSpPr>
        <p:spPr bwMode="gray"/>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A15E654D-F1FE-47BD-AEB4-A952F2E268AF}"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1"/>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0" name="Straight Connector 9"/>
          <p:cNvCxnSpPr/>
          <p:nvPr userDrawn="1"/>
        </p:nvCxnSpPr>
        <p:spPr bwMode="gray">
          <a:xfrm>
            <a:off x="333264"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24"/>
          </p:nvPr>
        </p:nvSpPr>
        <p:spPr bwMode="gray">
          <a:xfrm>
            <a:off x="4271796" y="1931191"/>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5" name="Straight Connector 14"/>
          <p:cNvCxnSpPr/>
          <p:nvPr userDrawn="1"/>
        </p:nvCxnSpPr>
        <p:spPr bwMode="gray">
          <a:xfrm>
            <a:off x="4271796"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0" name="Text Placeholder 11"/>
          <p:cNvSpPr>
            <a:spLocks noGrp="1"/>
          </p:cNvSpPr>
          <p:nvPr>
            <p:ph type="body" sz="quarter" idx="26"/>
          </p:nvPr>
        </p:nvSpPr>
        <p:spPr bwMode="gray">
          <a:xfrm>
            <a:off x="8210327" y="1931191"/>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21" name="Straight Connector 20"/>
          <p:cNvCxnSpPr/>
          <p:nvPr userDrawn="1"/>
        </p:nvCxnSpPr>
        <p:spPr bwMode="gray">
          <a:xfrm>
            <a:off x="8210327"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5" name="Text Placeholder 17"/>
          <p:cNvSpPr>
            <a:spLocks noGrp="1"/>
          </p:cNvSpPr>
          <p:nvPr>
            <p:ph type="body" sz="quarter" idx="31"/>
          </p:nvPr>
        </p:nvSpPr>
        <p:spPr bwMode="gray">
          <a:xfrm>
            <a:off x="333264" y="5452639"/>
            <a:ext cx="11520000"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4"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Tree>
    <p:extLst>
      <p:ext uri="{BB962C8B-B14F-4D97-AF65-F5344CB8AC3E}">
        <p14:creationId xmlns:p14="http://schemas.microsoft.com/office/powerpoint/2010/main" val="372703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6: Content (5)">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332367" y="3989616"/>
            <a:ext cx="2655682" cy="1922496"/>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Content Placeholder 3"/>
          <p:cNvSpPr>
            <a:spLocks noGrp="1"/>
          </p:cNvSpPr>
          <p:nvPr>
            <p:ph sz="quarter" idx="19"/>
          </p:nvPr>
        </p:nvSpPr>
        <p:spPr bwMode="gray">
          <a:xfrm>
            <a:off x="332355" y="1931194"/>
            <a:ext cx="2655214" cy="1922496"/>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cxnSp>
        <p:nvCxnSpPr>
          <p:cNvPr id="21" name="Straight Connector 20"/>
          <p:cNvCxnSpPr/>
          <p:nvPr userDrawn="1"/>
        </p:nvCxnSpPr>
        <p:spPr bwMode="gray">
          <a:xfrm>
            <a:off x="3139431"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3291292" y="1931194"/>
            <a:ext cx="5609417" cy="3980918"/>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8" name="Straight Connector 17"/>
          <p:cNvCxnSpPr/>
          <p:nvPr userDrawn="1"/>
        </p:nvCxnSpPr>
        <p:spPr bwMode="gray">
          <a:xfrm>
            <a:off x="9049511"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9" name="Content Placeholder 3"/>
          <p:cNvSpPr>
            <a:spLocks noGrp="1"/>
          </p:cNvSpPr>
          <p:nvPr>
            <p:ph sz="quarter" idx="22"/>
          </p:nvPr>
        </p:nvSpPr>
        <p:spPr bwMode="gray">
          <a:xfrm>
            <a:off x="9197845" y="3989616"/>
            <a:ext cx="2655682" cy="1922496"/>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0" name="Content Placeholder 3"/>
          <p:cNvSpPr>
            <a:spLocks noGrp="1"/>
          </p:cNvSpPr>
          <p:nvPr>
            <p:ph sz="quarter" idx="23"/>
          </p:nvPr>
        </p:nvSpPr>
        <p:spPr bwMode="gray">
          <a:xfrm>
            <a:off x="9198313" y="1931194"/>
            <a:ext cx="2655214" cy="1922496"/>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237360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7: Title (4) &amp; Content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479F5AED-CDE6-4CF9-A19E-ACD3A4FD6C29}"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Content Placeholder 3"/>
          <p:cNvSpPr>
            <a:spLocks noGrp="1"/>
          </p:cNvSpPr>
          <p:nvPr>
            <p:ph sz="quarter" idx="23"/>
          </p:nvPr>
        </p:nvSpPr>
        <p:spPr bwMode="gray">
          <a:xfrm>
            <a:off x="333264" y="2317638"/>
            <a:ext cx="2656800" cy="3594474"/>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4" name="Text Placeholder 11"/>
          <p:cNvSpPr>
            <a:spLocks noGrp="1"/>
          </p:cNvSpPr>
          <p:nvPr>
            <p:ph type="body" sz="quarter" idx="24"/>
          </p:nvPr>
        </p:nvSpPr>
        <p:spPr bwMode="gray">
          <a:xfrm>
            <a:off x="3287752"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6" name="Content Placeholder 3"/>
          <p:cNvSpPr>
            <a:spLocks noGrp="1"/>
          </p:cNvSpPr>
          <p:nvPr>
            <p:ph sz="quarter" idx="25"/>
          </p:nvPr>
        </p:nvSpPr>
        <p:spPr bwMode="gray">
          <a:xfrm>
            <a:off x="3287752" y="2317638"/>
            <a:ext cx="2656800" cy="3594474"/>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0" name="Text Placeholder 11"/>
          <p:cNvSpPr>
            <a:spLocks noGrp="1"/>
          </p:cNvSpPr>
          <p:nvPr>
            <p:ph type="body" sz="quarter" idx="26"/>
          </p:nvPr>
        </p:nvSpPr>
        <p:spPr bwMode="gray">
          <a:xfrm>
            <a:off x="6242240"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2" name="Content Placeholder 3"/>
          <p:cNvSpPr>
            <a:spLocks noGrp="1"/>
          </p:cNvSpPr>
          <p:nvPr>
            <p:ph sz="quarter" idx="27"/>
          </p:nvPr>
        </p:nvSpPr>
        <p:spPr bwMode="gray">
          <a:xfrm>
            <a:off x="6242240" y="2317638"/>
            <a:ext cx="2656800" cy="3594474"/>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8" name="Straight Connector 17"/>
          <p:cNvCxnSpPr/>
          <p:nvPr userDrawn="1"/>
        </p:nvCxnSpPr>
        <p:spPr bwMode="gray">
          <a:xfrm>
            <a:off x="333264"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 name="Straight Connector 18"/>
          <p:cNvCxnSpPr/>
          <p:nvPr userDrawn="1"/>
        </p:nvCxnSpPr>
        <p:spPr bwMode="gray">
          <a:xfrm>
            <a:off x="3287752"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3" name="Straight Connector 22"/>
          <p:cNvCxnSpPr/>
          <p:nvPr userDrawn="1"/>
        </p:nvCxnSpPr>
        <p:spPr bwMode="gray">
          <a:xfrm>
            <a:off x="6242240"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4" name="Straight Connector 23"/>
          <p:cNvCxnSpPr/>
          <p:nvPr userDrawn="1"/>
        </p:nvCxnSpPr>
        <p:spPr bwMode="gray">
          <a:xfrm>
            <a:off x="9196727"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6" name="Text Placeholder 11"/>
          <p:cNvSpPr>
            <a:spLocks noGrp="1"/>
          </p:cNvSpPr>
          <p:nvPr>
            <p:ph type="body" sz="quarter" idx="28"/>
          </p:nvPr>
        </p:nvSpPr>
        <p:spPr bwMode="gray">
          <a:xfrm>
            <a:off x="9196727"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9" name="Content Placeholder 3"/>
          <p:cNvSpPr>
            <a:spLocks noGrp="1"/>
          </p:cNvSpPr>
          <p:nvPr>
            <p:ph sz="quarter" idx="29"/>
          </p:nvPr>
        </p:nvSpPr>
        <p:spPr bwMode="gray">
          <a:xfrm>
            <a:off x="9196727" y="2317638"/>
            <a:ext cx="2656800" cy="3594474"/>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1"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cxnSp>
        <p:nvCxnSpPr>
          <p:cNvPr id="41" name="Straight Connector 40"/>
          <p:cNvCxnSpPr/>
          <p:nvPr userDrawn="1"/>
        </p:nvCxnSpPr>
        <p:spPr bwMode="gray">
          <a:xfrm>
            <a:off x="3138908"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2" name="Straight Connector 41"/>
          <p:cNvCxnSpPr/>
          <p:nvPr userDrawn="1"/>
        </p:nvCxnSpPr>
        <p:spPr bwMode="gray">
          <a:xfrm>
            <a:off x="9047884"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3" name="Straight Connector 42"/>
          <p:cNvCxnSpPr/>
          <p:nvPr userDrawn="1"/>
        </p:nvCxnSpPr>
        <p:spPr bwMode="gray">
          <a:xfrm>
            <a:off x="6093396"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8648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8: Title (4) &amp; Content (4)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9" name="Text Placeholder 11"/>
          <p:cNvSpPr>
            <a:spLocks noGrp="1"/>
          </p:cNvSpPr>
          <p:nvPr>
            <p:ph type="body" sz="quarter" idx="16"/>
          </p:nvPr>
        </p:nvSpPr>
        <p:spPr bwMode="gray">
          <a:xfrm>
            <a:off x="333264"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Content Placeholder 3"/>
          <p:cNvSpPr>
            <a:spLocks noGrp="1"/>
          </p:cNvSpPr>
          <p:nvPr>
            <p:ph sz="quarter" idx="23"/>
          </p:nvPr>
        </p:nvSpPr>
        <p:spPr bwMode="gray">
          <a:xfrm>
            <a:off x="333264" y="2317752"/>
            <a:ext cx="2656800" cy="2950867"/>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4" name="Text Placeholder 11"/>
          <p:cNvSpPr>
            <a:spLocks noGrp="1"/>
          </p:cNvSpPr>
          <p:nvPr>
            <p:ph type="body" sz="quarter" idx="24"/>
          </p:nvPr>
        </p:nvSpPr>
        <p:spPr bwMode="gray">
          <a:xfrm>
            <a:off x="3287752"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6" name="Content Placeholder 3"/>
          <p:cNvSpPr>
            <a:spLocks noGrp="1"/>
          </p:cNvSpPr>
          <p:nvPr>
            <p:ph sz="quarter" idx="25"/>
          </p:nvPr>
        </p:nvSpPr>
        <p:spPr bwMode="gray">
          <a:xfrm>
            <a:off x="3287752" y="2317752"/>
            <a:ext cx="2656800" cy="2950867"/>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0" name="Text Placeholder 11"/>
          <p:cNvSpPr>
            <a:spLocks noGrp="1"/>
          </p:cNvSpPr>
          <p:nvPr>
            <p:ph type="body" sz="quarter" idx="26"/>
          </p:nvPr>
        </p:nvSpPr>
        <p:spPr bwMode="gray">
          <a:xfrm>
            <a:off x="6242240"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2" name="Content Placeholder 3"/>
          <p:cNvSpPr>
            <a:spLocks noGrp="1"/>
          </p:cNvSpPr>
          <p:nvPr>
            <p:ph sz="quarter" idx="27"/>
          </p:nvPr>
        </p:nvSpPr>
        <p:spPr bwMode="gray">
          <a:xfrm>
            <a:off x="6242240" y="2317752"/>
            <a:ext cx="2656800" cy="2950867"/>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8" name="Straight Connector 17"/>
          <p:cNvCxnSpPr/>
          <p:nvPr userDrawn="1"/>
        </p:nvCxnSpPr>
        <p:spPr bwMode="gray">
          <a:xfrm>
            <a:off x="333264"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 name="Straight Connector 18"/>
          <p:cNvCxnSpPr/>
          <p:nvPr userDrawn="1"/>
        </p:nvCxnSpPr>
        <p:spPr bwMode="gray">
          <a:xfrm>
            <a:off x="3287752"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3" name="Straight Connector 22"/>
          <p:cNvCxnSpPr/>
          <p:nvPr userDrawn="1"/>
        </p:nvCxnSpPr>
        <p:spPr bwMode="gray">
          <a:xfrm>
            <a:off x="6242240"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4" name="Straight Connector 23"/>
          <p:cNvCxnSpPr/>
          <p:nvPr userDrawn="1"/>
        </p:nvCxnSpPr>
        <p:spPr bwMode="gray">
          <a:xfrm>
            <a:off x="9196727"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6" name="Text Placeholder 11"/>
          <p:cNvSpPr>
            <a:spLocks noGrp="1"/>
          </p:cNvSpPr>
          <p:nvPr>
            <p:ph type="body" sz="quarter" idx="28"/>
          </p:nvPr>
        </p:nvSpPr>
        <p:spPr bwMode="gray">
          <a:xfrm>
            <a:off x="9196727"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9" name="Content Placeholder 3"/>
          <p:cNvSpPr>
            <a:spLocks noGrp="1"/>
          </p:cNvSpPr>
          <p:nvPr>
            <p:ph sz="quarter" idx="29"/>
          </p:nvPr>
        </p:nvSpPr>
        <p:spPr bwMode="gray">
          <a:xfrm>
            <a:off x="9196727" y="2317752"/>
            <a:ext cx="2656800" cy="2950867"/>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4" name="Text Placeholder 17"/>
          <p:cNvSpPr>
            <a:spLocks noGrp="1"/>
          </p:cNvSpPr>
          <p:nvPr>
            <p:ph type="body" sz="quarter" idx="30"/>
          </p:nvPr>
        </p:nvSpPr>
        <p:spPr bwMode="gray">
          <a:xfrm>
            <a:off x="332366" y="5452639"/>
            <a:ext cx="11520897"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31"/>
          </p:nvPr>
        </p:nvSpPr>
        <p:spPr bwMode="gray"/>
        <p:txBody>
          <a:bodyPr/>
          <a:lstStyle/>
          <a:p>
            <a:fld id="{DF793CCD-C37B-40CA-9C03-8963978AEAF0}" type="datetime4">
              <a:rPr lang="en-US" smtClean="0"/>
              <a:t>November 4, 2019</a:t>
            </a:fld>
            <a:endParaRPr lang="en-US" dirty="0"/>
          </a:p>
        </p:txBody>
      </p:sp>
      <p:sp>
        <p:nvSpPr>
          <p:cNvPr id="8" name="Footer Placeholder 7"/>
          <p:cNvSpPr>
            <a:spLocks noGrp="1"/>
          </p:cNvSpPr>
          <p:nvPr>
            <p:ph type="ftr" sz="quarter" idx="32"/>
          </p:nvPr>
        </p:nvSpPr>
        <p:spPr bwMode="gray"/>
        <p:txBody>
          <a:bodyPr/>
          <a:lstStyle/>
          <a:p>
            <a:pPr lvl="8"/>
            <a:endParaRPr lang="en-US" dirty="0"/>
          </a:p>
        </p:txBody>
      </p:sp>
      <p:sp>
        <p:nvSpPr>
          <p:cNvPr id="10" name="Slide Number Placeholder 9"/>
          <p:cNvSpPr>
            <a:spLocks noGrp="1"/>
          </p:cNvSpPr>
          <p:nvPr>
            <p:ph type="sldNum" sz="quarter" idx="33"/>
          </p:nvPr>
        </p:nvSpPr>
        <p:spPr bwMode="gray"/>
        <p:txBody>
          <a:bodyPr/>
          <a:lstStyle/>
          <a:p>
            <a:r>
              <a:rPr lang="en-US" dirty="0"/>
              <a:t>Slide </a:t>
            </a:r>
            <a:fld id="{619F89D8-7AE3-494A-97F3-03D680869632}" type="slidenum">
              <a:rPr lang="en-US" smtClean="0"/>
              <a:pPr/>
              <a:t>‹#›</a:t>
            </a:fld>
            <a:endParaRPr lang="en-US" dirty="0"/>
          </a:p>
        </p:txBody>
      </p:sp>
      <p:sp>
        <p:nvSpPr>
          <p:cNvPr id="31"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cxnSp>
        <p:nvCxnSpPr>
          <p:cNvPr id="42" name="Straight Connector 41"/>
          <p:cNvCxnSpPr/>
          <p:nvPr userDrawn="1"/>
        </p:nvCxnSpPr>
        <p:spPr bwMode="gray">
          <a:xfrm>
            <a:off x="3138908" y="2388954"/>
            <a:ext cx="0" cy="287966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3" name="Straight Connector 42"/>
          <p:cNvCxnSpPr/>
          <p:nvPr userDrawn="1"/>
        </p:nvCxnSpPr>
        <p:spPr bwMode="gray">
          <a:xfrm>
            <a:off x="9047884" y="2388954"/>
            <a:ext cx="0" cy="287966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4" name="Straight Connector 43"/>
          <p:cNvCxnSpPr/>
          <p:nvPr userDrawn="1"/>
        </p:nvCxnSpPr>
        <p:spPr bwMode="gray">
          <a:xfrm>
            <a:off x="6093396" y="2388954"/>
            <a:ext cx="0" cy="287966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55573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9: Content (3)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6250004" y="1931197"/>
            <a:ext cx="5603523" cy="1853869"/>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Content Placeholder 3"/>
          <p:cNvSpPr>
            <a:spLocks noGrp="1"/>
          </p:cNvSpPr>
          <p:nvPr>
            <p:ph sz="quarter" idx="19"/>
          </p:nvPr>
        </p:nvSpPr>
        <p:spPr bwMode="gray">
          <a:xfrm>
            <a:off x="333264" y="1931197"/>
            <a:ext cx="5602537" cy="1853869"/>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5"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cxnSp>
        <p:nvCxnSpPr>
          <p:cNvPr id="21" name="Straight Connector 20"/>
          <p:cNvCxnSpPr/>
          <p:nvPr userDrawn="1"/>
        </p:nvCxnSpPr>
        <p:spPr bwMode="gray">
          <a:xfrm>
            <a:off x="6095999" y="1931197"/>
            <a:ext cx="0" cy="1853869"/>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332367" y="4064036"/>
            <a:ext cx="11520897" cy="1848076"/>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3" name="Straight Connector 12"/>
          <p:cNvCxnSpPr/>
          <p:nvPr userDrawn="1"/>
        </p:nvCxnSpPr>
        <p:spPr bwMode="gray">
          <a:xfrm>
            <a:off x="333527" y="3922317"/>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64209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0: Content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4259985" y="1931197"/>
            <a:ext cx="3643200" cy="1853869"/>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Content Placeholder 3"/>
          <p:cNvSpPr>
            <a:spLocks noGrp="1"/>
          </p:cNvSpPr>
          <p:nvPr>
            <p:ph sz="quarter" idx="19"/>
          </p:nvPr>
        </p:nvSpPr>
        <p:spPr bwMode="gray">
          <a:xfrm>
            <a:off x="333264" y="1931197"/>
            <a:ext cx="3643200" cy="1853869"/>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5"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cxnSp>
        <p:nvCxnSpPr>
          <p:cNvPr id="21" name="Straight Connector 20"/>
          <p:cNvCxnSpPr/>
          <p:nvPr userDrawn="1"/>
        </p:nvCxnSpPr>
        <p:spPr bwMode="gray">
          <a:xfrm>
            <a:off x="4118225" y="1931197"/>
            <a:ext cx="0" cy="1853869"/>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332367" y="4064036"/>
            <a:ext cx="11520897" cy="1848076"/>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3" name="Straight Connector 12"/>
          <p:cNvCxnSpPr/>
          <p:nvPr userDrawn="1"/>
        </p:nvCxnSpPr>
        <p:spPr bwMode="gray">
          <a:xfrm>
            <a:off x="333527" y="3922317"/>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3" name="Straight Connector 22"/>
          <p:cNvCxnSpPr/>
          <p:nvPr userDrawn="1"/>
        </p:nvCxnSpPr>
        <p:spPr bwMode="gray">
          <a:xfrm>
            <a:off x="8056756" y="1931197"/>
            <a:ext cx="0" cy="1853869"/>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4" name="Content Placeholder 3"/>
          <p:cNvSpPr>
            <a:spLocks noGrp="1"/>
          </p:cNvSpPr>
          <p:nvPr>
            <p:ph sz="quarter" idx="22"/>
          </p:nvPr>
        </p:nvSpPr>
        <p:spPr bwMode="gray">
          <a:xfrm>
            <a:off x="8210327" y="1931197"/>
            <a:ext cx="3643200" cy="1853869"/>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114178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1: Content (8)">
    <p:spTree>
      <p:nvGrpSpPr>
        <p:cNvPr id="1" name=""/>
        <p:cNvGrpSpPr/>
        <p:nvPr/>
      </p:nvGrpSpPr>
      <p:grpSpPr>
        <a:xfrm>
          <a:off x="0" y="0"/>
          <a:ext cx="0" cy="0"/>
          <a:chOff x="0" y="0"/>
          <a:chExt cx="0" cy="0"/>
        </a:xfrm>
      </p:grpSpPr>
      <p:sp>
        <p:nvSpPr>
          <p:cNvPr id="11" name="Content Placeholder 3"/>
          <p:cNvSpPr>
            <a:spLocks noGrp="1"/>
          </p:cNvSpPr>
          <p:nvPr>
            <p:ph sz="quarter" idx="20"/>
          </p:nvPr>
        </p:nvSpPr>
        <p:spPr bwMode="gray">
          <a:xfrm>
            <a:off x="333264" y="1932098"/>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8" name="Straight Connector 17"/>
          <p:cNvCxnSpPr/>
          <p:nvPr userDrawn="1"/>
        </p:nvCxnSpPr>
        <p:spPr bwMode="gray">
          <a:xfrm>
            <a:off x="333527" y="3925094"/>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9" name="Content Placeholder 3"/>
          <p:cNvSpPr>
            <a:spLocks noGrp="1"/>
          </p:cNvSpPr>
          <p:nvPr>
            <p:ph sz="quarter" idx="21"/>
          </p:nvPr>
        </p:nvSpPr>
        <p:spPr bwMode="gray">
          <a:xfrm>
            <a:off x="3287752" y="1932849"/>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0" name="Content Placeholder 3"/>
          <p:cNvSpPr>
            <a:spLocks noGrp="1"/>
          </p:cNvSpPr>
          <p:nvPr>
            <p:ph sz="quarter" idx="22"/>
          </p:nvPr>
        </p:nvSpPr>
        <p:spPr bwMode="gray">
          <a:xfrm>
            <a:off x="333264" y="4016596"/>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1" name="Content Placeholder 3"/>
          <p:cNvSpPr>
            <a:spLocks noGrp="1"/>
          </p:cNvSpPr>
          <p:nvPr>
            <p:ph sz="quarter" idx="23"/>
          </p:nvPr>
        </p:nvSpPr>
        <p:spPr bwMode="gray">
          <a:xfrm>
            <a:off x="3287752" y="4017347"/>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24"/>
          </p:nvPr>
        </p:nvSpPr>
        <p:spPr bwMode="gray"/>
        <p:txBody>
          <a:bodyPr/>
          <a:lstStyle/>
          <a:p>
            <a:fld id="{32E27045-0511-42A6-9AC3-A3212EB42885}" type="datetime4">
              <a:rPr lang="en-US" smtClean="0"/>
              <a:t>November 4, 2019</a:t>
            </a:fld>
            <a:endParaRPr lang="en-US" dirty="0"/>
          </a:p>
        </p:txBody>
      </p:sp>
      <p:sp>
        <p:nvSpPr>
          <p:cNvPr id="4" name="Footer Placeholder 3"/>
          <p:cNvSpPr>
            <a:spLocks noGrp="1"/>
          </p:cNvSpPr>
          <p:nvPr>
            <p:ph type="ftr" sz="quarter" idx="25"/>
          </p:nvPr>
        </p:nvSpPr>
        <p:spPr bwMode="gray"/>
        <p:txBody>
          <a:bodyPr/>
          <a:lstStyle/>
          <a:p>
            <a:pPr lvl="8"/>
            <a:endParaRPr lang="en-US" dirty="0"/>
          </a:p>
        </p:txBody>
      </p:sp>
      <p:sp>
        <p:nvSpPr>
          <p:cNvPr id="5" name="Slide Number Placeholder 4"/>
          <p:cNvSpPr>
            <a:spLocks noGrp="1"/>
          </p:cNvSpPr>
          <p:nvPr>
            <p:ph type="sldNum" sz="quarter" idx="26"/>
          </p:nvPr>
        </p:nvSpPr>
        <p:spPr bwMode="gray"/>
        <p:txBody>
          <a:bodyPr/>
          <a:lstStyle/>
          <a:p>
            <a:r>
              <a:rPr lang="en-US" dirty="0"/>
              <a:t>Slide </a:t>
            </a:r>
            <a:fld id="{619F89D8-7AE3-494A-97F3-03D680869632}" type="slidenum">
              <a:rPr lang="en-US" smtClean="0"/>
              <a:pPr/>
              <a:t>‹#›</a:t>
            </a:fld>
            <a:endParaRPr lang="en-US" dirty="0"/>
          </a:p>
        </p:txBody>
      </p: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
        <p:nvSpPr>
          <p:cNvPr id="24" name="Content Placeholder 3"/>
          <p:cNvSpPr>
            <a:spLocks noGrp="1"/>
          </p:cNvSpPr>
          <p:nvPr>
            <p:ph sz="quarter" idx="27"/>
          </p:nvPr>
        </p:nvSpPr>
        <p:spPr bwMode="gray">
          <a:xfrm>
            <a:off x="6242240" y="1932098"/>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5" name="Content Placeholder 3"/>
          <p:cNvSpPr>
            <a:spLocks noGrp="1"/>
          </p:cNvSpPr>
          <p:nvPr>
            <p:ph sz="quarter" idx="28"/>
          </p:nvPr>
        </p:nvSpPr>
        <p:spPr bwMode="gray">
          <a:xfrm>
            <a:off x="9196727" y="1932849"/>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6" name="Content Placeholder 3"/>
          <p:cNvSpPr>
            <a:spLocks noGrp="1"/>
          </p:cNvSpPr>
          <p:nvPr>
            <p:ph sz="quarter" idx="29"/>
          </p:nvPr>
        </p:nvSpPr>
        <p:spPr bwMode="gray">
          <a:xfrm>
            <a:off x="6242240" y="4016596"/>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7" name="Content Placeholder 3"/>
          <p:cNvSpPr>
            <a:spLocks noGrp="1"/>
          </p:cNvSpPr>
          <p:nvPr>
            <p:ph sz="quarter" idx="30"/>
          </p:nvPr>
        </p:nvSpPr>
        <p:spPr bwMode="gray">
          <a:xfrm>
            <a:off x="9196727" y="4017347"/>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itle 5"/>
          <p:cNvSpPr>
            <a:spLocks noGrp="1"/>
          </p:cNvSpPr>
          <p:nvPr>
            <p:ph type="title"/>
          </p:nvPr>
        </p:nvSpPr>
        <p:spPr bwMode="gray"/>
        <p:txBody>
          <a:bodyPr/>
          <a:lstStyle/>
          <a:p>
            <a:r>
              <a:rPr lang="de-DE"/>
              <a:t>Mastertitelformat bearbeiten</a:t>
            </a:r>
            <a:endParaRPr lang="en-US"/>
          </a:p>
        </p:txBody>
      </p:sp>
    </p:spTree>
    <p:extLst>
      <p:ext uri="{BB962C8B-B14F-4D97-AF65-F5344CB8AC3E}">
        <p14:creationId xmlns:p14="http://schemas.microsoft.com/office/powerpoint/2010/main" val="37655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2: Title (4) &amp; Content (4)">
    <p:spTree>
      <p:nvGrpSpPr>
        <p:cNvPr id="1" name=""/>
        <p:cNvGrpSpPr/>
        <p:nvPr/>
      </p:nvGrpSpPr>
      <p:grpSpPr>
        <a:xfrm>
          <a:off x="0" y="0"/>
          <a:ext cx="0" cy="0"/>
          <a:chOff x="0" y="0"/>
          <a:chExt cx="0" cy="0"/>
        </a:xfrm>
      </p:grpSpPr>
      <p:sp>
        <p:nvSpPr>
          <p:cNvPr id="12"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2" name="Text Placeholder 11"/>
          <p:cNvSpPr>
            <a:spLocks noGrp="1"/>
          </p:cNvSpPr>
          <p:nvPr>
            <p:ph type="body" sz="quarter" idx="17"/>
          </p:nvPr>
        </p:nvSpPr>
        <p:spPr bwMode="gray">
          <a:xfrm>
            <a:off x="333264" y="4045107"/>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3" name="Text Placeholder 11"/>
          <p:cNvSpPr>
            <a:spLocks noGrp="1"/>
          </p:cNvSpPr>
          <p:nvPr>
            <p:ph type="body" sz="quarter" idx="18"/>
          </p:nvPr>
        </p:nvSpPr>
        <p:spPr bwMode="gray">
          <a:xfrm>
            <a:off x="624804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5" name="Content Placeholder 15"/>
          <p:cNvSpPr>
            <a:spLocks noGrp="1"/>
          </p:cNvSpPr>
          <p:nvPr>
            <p:ph sz="quarter" idx="20"/>
          </p:nvPr>
        </p:nvSpPr>
        <p:spPr bwMode="gray">
          <a:xfrm>
            <a:off x="333264" y="4432235"/>
            <a:ext cx="5605200" cy="1484195"/>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6" name="Content Placeholder 15"/>
          <p:cNvSpPr>
            <a:spLocks noGrp="1"/>
          </p:cNvSpPr>
          <p:nvPr>
            <p:ph sz="quarter" idx="19"/>
          </p:nvPr>
        </p:nvSpPr>
        <p:spPr bwMode="gray">
          <a:xfrm>
            <a:off x="333264" y="2317638"/>
            <a:ext cx="5605200" cy="1484876"/>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86C11801-1BEF-46D9-879F-590C601D8597}" type="datetime4">
              <a:rPr lang="en-US" smtClean="0"/>
              <a:t>November 4, 2019</a:t>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cxnSp>
        <p:nvCxnSpPr>
          <p:cNvPr id="7" name="Straight Connector 10"/>
          <p:cNvCxnSpPr/>
          <p:nvPr userDrawn="1"/>
        </p:nvCxnSpPr>
        <p:spPr bwMode="gray">
          <a:xfrm>
            <a:off x="333264"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 name="Straight Connector 9"/>
          <p:cNvCxnSpPr/>
          <p:nvPr userDrawn="1"/>
        </p:nvCxnSpPr>
        <p:spPr bwMode="gray">
          <a:xfrm>
            <a:off x="333264" y="4348008"/>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6248045"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6248045" y="2317641"/>
            <a:ext cx="5605200" cy="1481057"/>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itle 5"/>
          <p:cNvSpPr>
            <a:spLocks noGrp="1"/>
          </p:cNvSpPr>
          <p:nvPr>
            <p:ph type="title"/>
          </p:nvPr>
        </p:nvSpPr>
        <p:spPr bwMode="gray"/>
        <p:txBody>
          <a:bodyPr/>
          <a:lstStyle/>
          <a:p>
            <a:r>
              <a:rPr lang="de-DE"/>
              <a:t>Mastertitelformat bearbeiten</a:t>
            </a:r>
            <a:endParaRPr lang="en-US" dirty="0"/>
          </a:p>
        </p:txBody>
      </p:sp>
      <p:sp>
        <p:nvSpPr>
          <p:cNvPr id="18" name="Subtitle 2"/>
          <p:cNvSpPr>
            <a:spLocks noGrp="1"/>
          </p:cNvSpPr>
          <p:nvPr>
            <p:ph type="subTitle" idx="13"/>
          </p:nvPr>
        </p:nvSpPr>
        <p:spPr bwMode="gray">
          <a:xfrm>
            <a:off x="332368" y="1085213"/>
            <a:ext cx="11521159"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cxnSp>
        <p:nvCxnSpPr>
          <p:cNvPr id="32" name="Straight Connector 31"/>
          <p:cNvCxnSpPr/>
          <p:nvPr userDrawn="1"/>
        </p:nvCxnSpPr>
        <p:spPr bwMode="gray">
          <a:xfrm>
            <a:off x="6095999"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Text Placeholder 11"/>
          <p:cNvSpPr>
            <a:spLocks noGrp="1"/>
          </p:cNvSpPr>
          <p:nvPr>
            <p:ph type="body" sz="quarter" idx="22"/>
          </p:nvPr>
        </p:nvSpPr>
        <p:spPr bwMode="gray">
          <a:xfrm>
            <a:off x="6248045" y="4043972"/>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9" name="Straight Connector 14"/>
          <p:cNvCxnSpPr/>
          <p:nvPr userDrawn="1"/>
        </p:nvCxnSpPr>
        <p:spPr bwMode="gray">
          <a:xfrm>
            <a:off x="6248045" y="4351954"/>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0" name="Content Placeholder 15"/>
          <p:cNvSpPr>
            <a:spLocks noGrp="1"/>
          </p:cNvSpPr>
          <p:nvPr>
            <p:ph sz="quarter" idx="23"/>
          </p:nvPr>
        </p:nvSpPr>
        <p:spPr bwMode="gray">
          <a:xfrm>
            <a:off x="6248045" y="4430420"/>
            <a:ext cx="5605200" cy="1481057"/>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259621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3: Content (4)">
    <p:spTree>
      <p:nvGrpSpPr>
        <p:cNvPr id="1" name=""/>
        <p:cNvGrpSpPr/>
        <p:nvPr/>
      </p:nvGrpSpPr>
      <p:grpSpPr>
        <a:xfrm>
          <a:off x="0" y="0"/>
          <a:ext cx="0" cy="0"/>
          <a:chOff x="0" y="0"/>
          <a:chExt cx="0" cy="0"/>
        </a:xfrm>
      </p:grpSpPr>
      <p:sp>
        <p:nvSpPr>
          <p:cNvPr id="11" name="Content Placeholder 3"/>
          <p:cNvSpPr>
            <a:spLocks noGrp="1"/>
          </p:cNvSpPr>
          <p:nvPr>
            <p:ph sz="quarter" idx="20"/>
          </p:nvPr>
        </p:nvSpPr>
        <p:spPr bwMode="gray">
          <a:xfrm>
            <a:off x="333264" y="1931195"/>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4" name="Straight Connector 13"/>
          <p:cNvCxnSpPr/>
          <p:nvPr userDrawn="1"/>
        </p:nvCxnSpPr>
        <p:spPr bwMode="gray">
          <a:xfrm>
            <a:off x="6095999" y="1931195"/>
            <a:ext cx="0" cy="3982244"/>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8" name="Straight Connector 17"/>
          <p:cNvCxnSpPr/>
          <p:nvPr userDrawn="1"/>
        </p:nvCxnSpPr>
        <p:spPr bwMode="gray">
          <a:xfrm>
            <a:off x="333527" y="3922317"/>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9" name="Content Placeholder 3"/>
          <p:cNvSpPr>
            <a:spLocks noGrp="1"/>
          </p:cNvSpPr>
          <p:nvPr>
            <p:ph sz="quarter" idx="21"/>
          </p:nvPr>
        </p:nvSpPr>
        <p:spPr bwMode="gray">
          <a:xfrm>
            <a:off x="6234129" y="1931195"/>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0" name="Content Placeholder 3"/>
          <p:cNvSpPr>
            <a:spLocks noGrp="1"/>
          </p:cNvSpPr>
          <p:nvPr>
            <p:ph sz="quarter" idx="22"/>
          </p:nvPr>
        </p:nvSpPr>
        <p:spPr bwMode="gray">
          <a:xfrm>
            <a:off x="333264" y="4059571"/>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1" name="Content Placeholder 3"/>
          <p:cNvSpPr>
            <a:spLocks noGrp="1"/>
          </p:cNvSpPr>
          <p:nvPr>
            <p:ph sz="quarter" idx="23"/>
          </p:nvPr>
        </p:nvSpPr>
        <p:spPr bwMode="gray">
          <a:xfrm>
            <a:off x="6234129" y="4059571"/>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24"/>
          </p:nvPr>
        </p:nvSpPr>
        <p:spPr bwMode="gray"/>
        <p:txBody>
          <a:bodyPr/>
          <a:lstStyle/>
          <a:p>
            <a:fld id="{32E27045-0511-42A6-9AC3-A3212EB42885}" type="datetime4">
              <a:rPr lang="en-US" smtClean="0"/>
              <a:t>November 4, 2019</a:t>
            </a:fld>
            <a:endParaRPr lang="en-US" dirty="0"/>
          </a:p>
        </p:txBody>
      </p:sp>
      <p:sp>
        <p:nvSpPr>
          <p:cNvPr id="4" name="Footer Placeholder 3"/>
          <p:cNvSpPr>
            <a:spLocks noGrp="1"/>
          </p:cNvSpPr>
          <p:nvPr>
            <p:ph type="ftr" sz="quarter" idx="25"/>
          </p:nvPr>
        </p:nvSpPr>
        <p:spPr bwMode="gray"/>
        <p:txBody>
          <a:bodyPr/>
          <a:lstStyle/>
          <a:p>
            <a:pPr lvl="8"/>
            <a:endParaRPr lang="en-US" dirty="0"/>
          </a:p>
        </p:txBody>
      </p:sp>
      <p:sp>
        <p:nvSpPr>
          <p:cNvPr id="5" name="Slide Number Placeholder 4"/>
          <p:cNvSpPr>
            <a:spLocks noGrp="1"/>
          </p:cNvSpPr>
          <p:nvPr>
            <p:ph type="sldNum" sz="quarter" idx="26"/>
          </p:nvPr>
        </p:nvSpPr>
        <p:spPr bwMode="gray"/>
        <p:txBody>
          <a:bodyPr/>
          <a:lstStyle/>
          <a:p>
            <a:r>
              <a:rPr lang="en-US" dirty="0"/>
              <a:t>Slide </a:t>
            </a:r>
            <a:fld id="{619F89D8-7AE3-494A-97F3-03D680869632}" type="slidenum">
              <a:rPr lang="en-US" smtClean="0"/>
              <a:pPr/>
              <a:t>‹#›</a:t>
            </a:fld>
            <a:endParaRPr lang="en-US" dirty="0"/>
          </a:p>
        </p:txBody>
      </p:sp>
      <p:sp>
        <p:nvSpPr>
          <p:cNvPr id="15"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
        <p:nvSpPr>
          <p:cNvPr id="6" name="Title 5"/>
          <p:cNvSpPr>
            <a:spLocks noGrp="1"/>
          </p:cNvSpPr>
          <p:nvPr>
            <p:ph type="title"/>
          </p:nvPr>
        </p:nvSpPr>
        <p:spPr bwMode="gray"/>
        <p:txBody>
          <a:bodyPr/>
          <a:lstStyle/>
          <a:p>
            <a:r>
              <a:rPr lang="de-DE"/>
              <a:t>Mastertitelformat bearbeiten</a:t>
            </a:r>
            <a:endParaRPr lang="en-US" dirty="0"/>
          </a:p>
        </p:txBody>
      </p:sp>
    </p:spTree>
    <p:extLst>
      <p:ext uri="{BB962C8B-B14F-4D97-AF65-F5344CB8AC3E}">
        <p14:creationId xmlns:p14="http://schemas.microsoft.com/office/powerpoint/2010/main" val="107752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 Agenda">
    <p:spTree>
      <p:nvGrpSpPr>
        <p:cNvPr id="1" name=""/>
        <p:cNvGrpSpPr/>
        <p:nvPr/>
      </p:nvGrpSpPr>
      <p:grpSpPr>
        <a:xfrm>
          <a:off x="0" y="0"/>
          <a:ext cx="0" cy="0"/>
          <a:chOff x="0" y="0"/>
          <a:chExt cx="0" cy="0"/>
        </a:xfrm>
      </p:grpSpPr>
      <p:sp>
        <p:nvSpPr>
          <p:cNvPr id="4" name="Content Placeholder 3"/>
          <p:cNvSpPr>
            <a:spLocks noGrp="1"/>
          </p:cNvSpPr>
          <p:nvPr>
            <p:ph sz="quarter" idx="17"/>
          </p:nvPr>
        </p:nvSpPr>
        <p:spPr bwMode="gray">
          <a:xfrm>
            <a:off x="332367" y="1931197"/>
            <a:ext cx="11520897" cy="3980439"/>
          </a:xfrm>
        </p:spPr>
        <p:txBody>
          <a:bodyPr/>
          <a:lstStyle>
            <a:lvl1pPr>
              <a:spcBef>
                <a:spcPts val="900"/>
              </a:spcBef>
              <a:defRPr sz="2000"/>
            </a:lvl1pPr>
            <a:lvl2pPr marL="0" indent="0">
              <a:spcBef>
                <a:spcPts val="900"/>
              </a:spcBef>
              <a:buNone/>
              <a:defRPr sz="2000">
                <a:solidFill>
                  <a:schemeClr val="accent4"/>
                </a:solidFill>
              </a:defRPr>
            </a:lvl2pPr>
            <a:lvl3pPr marL="252025" indent="-252025">
              <a:spcBef>
                <a:spcPts val="900"/>
              </a:spcBef>
              <a:buClr>
                <a:schemeClr val="accent4"/>
              </a:buClr>
              <a:buFont typeface="Symbol" panose="05050102010706020507" pitchFamily="18" charset="2"/>
              <a:buChar char=""/>
              <a:defRPr sz="2000">
                <a:solidFill>
                  <a:schemeClr val="accent4"/>
                </a:solidFill>
              </a:defRPr>
            </a:lvl3pPr>
            <a:lvl4pPr marL="252025" indent="-252025">
              <a:spcBef>
                <a:spcPts val="900"/>
              </a:spcBef>
              <a:buClr>
                <a:schemeClr val="accent4"/>
              </a:buClr>
              <a:buFont typeface="Symbol" panose="05050102010706020507" pitchFamily="18" charset="2"/>
              <a:buChar char=""/>
              <a:defRPr sz="2000">
                <a:solidFill>
                  <a:schemeClr val="accent4"/>
                </a:solidFill>
              </a:defRPr>
            </a:lvl4pPr>
            <a:lvl5pPr marL="252025" indent="-252025">
              <a:spcBef>
                <a:spcPts val="900"/>
              </a:spcBef>
              <a:buClr>
                <a:schemeClr val="accent4"/>
              </a:buClr>
              <a:buFont typeface="Symbol" panose="05050102010706020507" pitchFamily="18" charset="2"/>
              <a:buChar char=""/>
              <a:defRPr sz="2000">
                <a:solidFill>
                  <a:schemeClr val="accent4"/>
                </a:solidFill>
              </a:defRPr>
            </a:lvl5pPr>
            <a:lvl6pPr marL="252025" indent="-252025">
              <a:spcBef>
                <a:spcPts val="900"/>
              </a:spcBef>
              <a:buClr>
                <a:schemeClr val="accent4"/>
              </a:buClr>
              <a:buFont typeface="Symbol" panose="05050102010706020507" pitchFamily="18" charset="2"/>
              <a:buChar char=""/>
              <a:defRPr sz="2000">
                <a:solidFill>
                  <a:schemeClr val="accent4"/>
                </a:solidFill>
              </a:defRPr>
            </a:lvl6pPr>
            <a:lvl7pPr marL="252025" indent="-252025">
              <a:spcBef>
                <a:spcPts val="900"/>
              </a:spcBef>
              <a:buClr>
                <a:schemeClr val="accent4"/>
              </a:buClr>
              <a:buFont typeface="Symbol" panose="05050102010706020507" pitchFamily="18" charset="2"/>
              <a:buChar char=""/>
              <a:defRPr sz="2000">
                <a:solidFill>
                  <a:schemeClr val="accent4"/>
                </a:solidFill>
              </a:defRPr>
            </a:lvl7pPr>
            <a:lvl8pPr marL="252025" indent="-252025">
              <a:spcBef>
                <a:spcPts val="900"/>
              </a:spcBef>
              <a:buClr>
                <a:schemeClr val="accent4"/>
              </a:buClr>
              <a:buFont typeface="Symbol" panose="05050102010706020507" pitchFamily="18" charset="2"/>
              <a:buChar char=""/>
              <a:defRPr sz="2000">
                <a:solidFill>
                  <a:schemeClr val="accent4"/>
                </a:solidFill>
              </a:defRPr>
            </a:lvl8pPr>
            <a:lvl9pPr marL="252025" indent="-252025">
              <a:spcBef>
                <a:spcPts val="900"/>
              </a:spcBef>
              <a:buClr>
                <a:schemeClr val="accent4"/>
              </a:buClr>
              <a:buFont typeface="Symbol" panose="05050102010706020507" pitchFamily="18" charset="2"/>
              <a:buChar char=""/>
              <a:defRPr sz="2000">
                <a:solidFill>
                  <a:schemeClr val="accent4"/>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18"/>
          </p:nvPr>
        </p:nvSpPr>
        <p:spPr bwMode="gray"/>
        <p:txBody>
          <a:bodyPr/>
          <a:lstStyle/>
          <a:p>
            <a:fld id="{F7AFF65D-AAB4-46ED-A858-A6BA48891152}" type="datetime4">
              <a:rPr lang="en-US" smtClean="0"/>
              <a:t>November 4, 2019</a:t>
            </a:fld>
            <a:endParaRPr lang="en-US" dirty="0"/>
          </a:p>
        </p:txBody>
      </p:sp>
      <p:sp>
        <p:nvSpPr>
          <p:cNvPr id="5" name="Footer Placeholder 4"/>
          <p:cNvSpPr>
            <a:spLocks noGrp="1"/>
          </p:cNvSpPr>
          <p:nvPr>
            <p:ph type="ftr" sz="quarter" idx="19"/>
          </p:nvPr>
        </p:nvSpPr>
        <p:spPr bwMode="gray"/>
        <p:txBody>
          <a:bodyPr/>
          <a:lstStyle/>
          <a:p>
            <a:pPr lvl="8"/>
            <a:endParaRPr lang="en-US" dirty="0"/>
          </a:p>
        </p:txBody>
      </p:sp>
      <p:sp>
        <p:nvSpPr>
          <p:cNvPr id="6" name="Slide Number Placeholder 5"/>
          <p:cNvSpPr>
            <a:spLocks noGrp="1"/>
          </p:cNvSpPr>
          <p:nvPr>
            <p:ph type="sldNum" sz="quarter" idx="20"/>
          </p:nvPr>
        </p:nvSpPr>
        <p:spPr bwMode="gray"/>
        <p:txBody>
          <a:bodyPr/>
          <a:lstStyle/>
          <a:p>
            <a:r>
              <a:rPr lang="en-US" dirty="0"/>
              <a:t>Slide </a:t>
            </a:r>
            <a:fld id="{619F89D8-7AE3-494A-97F3-03D680869632}" type="slidenum">
              <a:rPr lang="en-US" smtClean="0"/>
              <a:pPr/>
              <a:t>‹#›</a:t>
            </a:fld>
            <a:endParaRPr lang="en-US" dirty="0"/>
          </a:p>
        </p:txBody>
      </p:sp>
      <p:sp>
        <p:nvSpPr>
          <p:cNvPr id="7" name="Title 6"/>
          <p:cNvSpPr>
            <a:spLocks noGrp="1"/>
          </p:cNvSpPr>
          <p:nvPr>
            <p:ph type="title"/>
          </p:nvPr>
        </p:nvSpPr>
        <p:spPr bwMode="gray"/>
        <p:txBody>
          <a:bodyPr/>
          <a:lstStyle>
            <a:lvl1pPr>
              <a:defRPr>
                <a:solidFill>
                  <a:srgbClr val="116116"/>
                </a:solidFill>
              </a:defRPr>
            </a:lvl1pPr>
          </a:lstStyle>
          <a:p>
            <a:r>
              <a:rPr lang="de-DE"/>
              <a:t>Mastertitelformat bearbeiten</a:t>
            </a:r>
            <a:endParaRPr lang="en-US" dirty="0"/>
          </a:p>
        </p:txBody>
      </p:sp>
    </p:spTree>
    <p:extLst>
      <p:ext uri="{BB962C8B-B14F-4D97-AF65-F5344CB8AC3E}">
        <p14:creationId xmlns:p14="http://schemas.microsoft.com/office/powerpoint/2010/main" val="398477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4: Content (4)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11" name="Content Placeholder 3"/>
          <p:cNvSpPr>
            <a:spLocks noGrp="1"/>
          </p:cNvSpPr>
          <p:nvPr>
            <p:ph sz="quarter" idx="20"/>
          </p:nvPr>
        </p:nvSpPr>
        <p:spPr bwMode="gray">
          <a:xfrm>
            <a:off x="333264" y="1931198"/>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9" name="Content Placeholder 3"/>
          <p:cNvSpPr>
            <a:spLocks noGrp="1"/>
          </p:cNvSpPr>
          <p:nvPr>
            <p:ph sz="quarter" idx="21"/>
          </p:nvPr>
        </p:nvSpPr>
        <p:spPr bwMode="gray">
          <a:xfrm>
            <a:off x="6232344" y="1931198"/>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0" name="Content Placeholder 3"/>
          <p:cNvSpPr>
            <a:spLocks noGrp="1"/>
          </p:cNvSpPr>
          <p:nvPr>
            <p:ph sz="quarter" idx="22"/>
          </p:nvPr>
        </p:nvSpPr>
        <p:spPr bwMode="gray">
          <a:xfrm>
            <a:off x="333264" y="3737725"/>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1" name="Content Placeholder 3"/>
          <p:cNvSpPr>
            <a:spLocks noGrp="1"/>
          </p:cNvSpPr>
          <p:nvPr>
            <p:ph sz="quarter" idx="23"/>
          </p:nvPr>
        </p:nvSpPr>
        <p:spPr bwMode="gray">
          <a:xfrm>
            <a:off x="6232344" y="3737725"/>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2" name="Text Placeholder 11"/>
          <p:cNvSpPr>
            <a:spLocks noGrp="1"/>
          </p:cNvSpPr>
          <p:nvPr>
            <p:ph type="body" sz="quarter" idx="24"/>
          </p:nvPr>
        </p:nvSpPr>
        <p:spPr bwMode="gray">
          <a:xfrm>
            <a:off x="332367" y="5452639"/>
            <a:ext cx="11521160"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23" name="Straight Connector 22"/>
          <p:cNvCxnSpPr/>
          <p:nvPr userDrawn="1"/>
        </p:nvCxnSpPr>
        <p:spPr bwMode="gray">
          <a:xfrm>
            <a:off x="333527" y="359990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 name="Date Placeholder 2"/>
          <p:cNvSpPr>
            <a:spLocks noGrp="1"/>
          </p:cNvSpPr>
          <p:nvPr>
            <p:ph type="dt" sz="half" idx="25"/>
          </p:nvPr>
        </p:nvSpPr>
        <p:spPr bwMode="gray"/>
        <p:txBody>
          <a:bodyPr/>
          <a:lstStyle/>
          <a:p>
            <a:fld id="{6E7D5807-0F83-4687-8EA8-403E998DE912}" type="datetime4">
              <a:rPr lang="en-US" smtClean="0"/>
              <a:t>November 4, 2019</a:t>
            </a:fld>
            <a:endParaRPr lang="en-US" dirty="0"/>
          </a:p>
        </p:txBody>
      </p:sp>
      <p:sp>
        <p:nvSpPr>
          <p:cNvPr id="4" name="Footer Placeholder 3"/>
          <p:cNvSpPr>
            <a:spLocks noGrp="1"/>
          </p:cNvSpPr>
          <p:nvPr>
            <p:ph type="ftr" sz="quarter" idx="26"/>
          </p:nvPr>
        </p:nvSpPr>
        <p:spPr bwMode="gray"/>
        <p:txBody>
          <a:bodyPr/>
          <a:lstStyle/>
          <a:p>
            <a:pPr lvl="8"/>
            <a:endParaRPr lang="en-US" dirty="0"/>
          </a:p>
        </p:txBody>
      </p:sp>
      <p:sp>
        <p:nvSpPr>
          <p:cNvPr id="5" name="Slide Number Placeholder 4"/>
          <p:cNvSpPr>
            <a:spLocks noGrp="1"/>
          </p:cNvSpPr>
          <p:nvPr>
            <p:ph type="sldNum" sz="quarter" idx="27"/>
          </p:nvPr>
        </p:nvSpPr>
        <p:spPr bwMode="gray"/>
        <p:txBody>
          <a:bodyPr/>
          <a:lstStyle/>
          <a:p>
            <a:r>
              <a:rPr lang="en-US" dirty="0"/>
              <a:t>Slide </a:t>
            </a:r>
            <a:fld id="{619F89D8-7AE3-494A-97F3-03D680869632}" type="slidenum">
              <a:rPr lang="en-US" smtClean="0"/>
              <a:pPr/>
              <a:t>‹#›</a:t>
            </a:fld>
            <a:endParaRPr lang="en-US" dirty="0"/>
          </a:p>
        </p:txBody>
      </p:sp>
      <p:cxnSp>
        <p:nvCxnSpPr>
          <p:cNvPr id="14" name="Straight Connector 13"/>
          <p:cNvCxnSpPr/>
          <p:nvPr userDrawn="1"/>
        </p:nvCxnSpPr>
        <p:spPr bwMode="gray">
          <a:xfrm>
            <a:off x="6095999" y="1931195"/>
            <a:ext cx="0" cy="333742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Subtitle 2"/>
          <p:cNvSpPr>
            <a:spLocks noGrp="1"/>
          </p:cNvSpPr>
          <p:nvPr>
            <p:ph type="subTitle" idx="13"/>
          </p:nvPr>
        </p:nvSpPr>
        <p:spPr bwMode="gray">
          <a:xfrm>
            <a:off x="332366" y="1085213"/>
            <a:ext cx="11521161"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Tree>
    <p:extLst>
      <p:ext uri="{BB962C8B-B14F-4D97-AF65-F5344CB8AC3E}">
        <p14:creationId xmlns:p14="http://schemas.microsoft.com/office/powerpoint/2010/main" val="1093834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5: Title (2) &amp; Conten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12" name="Content Placeholder 3"/>
          <p:cNvSpPr>
            <a:spLocks noGrp="1"/>
          </p:cNvSpPr>
          <p:nvPr>
            <p:ph sz="quarter" idx="20"/>
          </p:nvPr>
        </p:nvSpPr>
        <p:spPr bwMode="gray">
          <a:xfrm>
            <a:off x="2553273" y="1931196"/>
            <a:ext cx="5361993" cy="1919320"/>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7" name="Content Placeholder 3"/>
          <p:cNvSpPr>
            <a:spLocks noGrp="1"/>
          </p:cNvSpPr>
          <p:nvPr>
            <p:ph sz="quarter" idx="21"/>
          </p:nvPr>
        </p:nvSpPr>
        <p:spPr bwMode="gray">
          <a:xfrm>
            <a:off x="2553273" y="3993324"/>
            <a:ext cx="5361993" cy="1919320"/>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3" name="Straight Connector 12"/>
          <p:cNvCxnSpPr/>
          <p:nvPr userDrawn="1"/>
        </p:nvCxnSpPr>
        <p:spPr bwMode="gray">
          <a:xfrm>
            <a:off x="2551798" y="3921919"/>
            <a:ext cx="53604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userDrawn="1">
            <p:ph sz="quarter" idx="23"/>
          </p:nvPr>
        </p:nvSpPr>
        <p:spPr bwMode="gray">
          <a:xfrm>
            <a:off x="332582" y="1931196"/>
            <a:ext cx="1918800" cy="1919320"/>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6" name="Content Placeholder 3"/>
          <p:cNvSpPr>
            <a:spLocks noGrp="1"/>
          </p:cNvSpPr>
          <p:nvPr userDrawn="1">
            <p:ph sz="quarter" idx="24"/>
          </p:nvPr>
        </p:nvSpPr>
        <p:spPr bwMode="gray">
          <a:xfrm>
            <a:off x="332582" y="3993324"/>
            <a:ext cx="1918800" cy="1919320"/>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userDrawn="1">
            <p:ph type="dt" sz="half" idx="26"/>
          </p:nvPr>
        </p:nvSpPr>
        <p:spPr bwMode="gray"/>
        <p:txBody>
          <a:bodyPr/>
          <a:lstStyle/>
          <a:p>
            <a:fld id="{D7448BAD-718D-41D5-B039-249ED06F3A4A}" type="datetime4">
              <a:rPr lang="en-US" smtClean="0"/>
              <a:t>November 4, 2019</a:t>
            </a:fld>
            <a:endParaRPr lang="en-US" dirty="0"/>
          </a:p>
        </p:txBody>
      </p:sp>
      <p:sp>
        <p:nvSpPr>
          <p:cNvPr id="4" name="Footer Placeholder 3"/>
          <p:cNvSpPr>
            <a:spLocks noGrp="1"/>
          </p:cNvSpPr>
          <p:nvPr userDrawn="1">
            <p:ph type="ftr" sz="quarter" idx="27"/>
          </p:nvPr>
        </p:nvSpPr>
        <p:spPr bwMode="gray"/>
        <p:txBody>
          <a:bodyPr/>
          <a:lstStyle/>
          <a:p>
            <a:pPr lvl="8"/>
            <a:endParaRPr lang="en-US" dirty="0"/>
          </a:p>
        </p:txBody>
      </p:sp>
      <p:sp>
        <p:nvSpPr>
          <p:cNvPr id="5" name="Slide Number Placeholder 4"/>
          <p:cNvSpPr>
            <a:spLocks noGrp="1"/>
          </p:cNvSpPr>
          <p:nvPr userDrawn="1">
            <p:ph type="sldNum" sz="quarter" idx="28"/>
          </p:nvPr>
        </p:nvSpPr>
        <p:spPr bwMode="gray"/>
        <p:txBody>
          <a:bodyPr/>
          <a:lstStyle/>
          <a:p>
            <a:r>
              <a:rPr lang="en-US" dirty="0"/>
              <a:t>Slide </a:t>
            </a:r>
            <a:fld id="{619F89D8-7AE3-494A-97F3-03D680869632}" type="slidenum">
              <a:rPr lang="en-US" smtClean="0"/>
              <a:pPr/>
              <a:t>‹#›</a:t>
            </a:fld>
            <a:endParaRPr lang="en-US" dirty="0"/>
          </a:p>
        </p:txBody>
      </p:sp>
      <p:sp>
        <p:nvSpPr>
          <p:cNvPr id="16" name="Subtitle 2"/>
          <p:cNvSpPr>
            <a:spLocks noGrp="1"/>
          </p:cNvSpPr>
          <p:nvPr userDrawn="1">
            <p:ph type="subTitle" idx="13"/>
          </p:nvPr>
        </p:nvSpPr>
        <p:spPr bwMode="gray">
          <a:xfrm>
            <a:off x="332366" y="1085213"/>
            <a:ext cx="11521161"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
        <p:nvSpPr>
          <p:cNvPr id="21" name="Content Placeholder 3"/>
          <p:cNvSpPr>
            <a:spLocks noGrp="1"/>
          </p:cNvSpPr>
          <p:nvPr>
            <p:ph sz="quarter" idx="29"/>
          </p:nvPr>
        </p:nvSpPr>
        <p:spPr bwMode="gray">
          <a:xfrm>
            <a:off x="8218509" y="1931196"/>
            <a:ext cx="3634755" cy="3981448"/>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170909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6: Title (3) &amp; Content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12" name="Content Placeholder 3"/>
          <p:cNvSpPr>
            <a:spLocks noGrp="1"/>
          </p:cNvSpPr>
          <p:nvPr>
            <p:ph sz="quarter" idx="20"/>
          </p:nvPr>
        </p:nvSpPr>
        <p:spPr bwMode="gray">
          <a:xfrm>
            <a:off x="2553273" y="1931196"/>
            <a:ext cx="5361993" cy="1231942"/>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7" name="Content Placeholder 3"/>
          <p:cNvSpPr>
            <a:spLocks noGrp="1"/>
          </p:cNvSpPr>
          <p:nvPr>
            <p:ph sz="quarter" idx="21"/>
          </p:nvPr>
        </p:nvSpPr>
        <p:spPr bwMode="gray">
          <a:xfrm>
            <a:off x="2553273" y="3305949"/>
            <a:ext cx="5361993" cy="1231942"/>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9" name="Content Placeholder 3"/>
          <p:cNvSpPr>
            <a:spLocks noGrp="1"/>
          </p:cNvSpPr>
          <p:nvPr>
            <p:ph sz="quarter" idx="22"/>
          </p:nvPr>
        </p:nvSpPr>
        <p:spPr bwMode="gray">
          <a:xfrm>
            <a:off x="2553273" y="4680702"/>
            <a:ext cx="5361993" cy="1231942"/>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3" name="Straight Connector 12"/>
          <p:cNvCxnSpPr/>
          <p:nvPr userDrawn="1"/>
        </p:nvCxnSpPr>
        <p:spPr bwMode="gray">
          <a:xfrm>
            <a:off x="2554866" y="3235138"/>
            <a:ext cx="53604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0" name="Straight Connector 19"/>
          <p:cNvCxnSpPr/>
          <p:nvPr userDrawn="1"/>
        </p:nvCxnSpPr>
        <p:spPr bwMode="gray">
          <a:xfrm>
            <a:off x="2554866" y="4611082"/>
            <a:ext cx="53604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userDrawn="1">
            <p:ph sz="quarter" idx="23"/>
          </p:nvPr>
        </p:nvSpPr>
        <p:spPr bwMode="gray">
          <a:xfrm>
            <a:off x="332367" y="1931196"/>
            <a:ext cx="1917663"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6" name="Content Placeholder 3"/>
          <p:cNvSpPr>
            <a:spLocks noGrp="1"/>
          </p:cNvSpPr>
          <p:nvPr userDrawn="1">
            <p:ph sz="quarter" idx="24"/>
          </p:nvPr>
        </p:nvSpPr>
        <p:spPr bwMode="gray">
          <a:xfrm>
            <a:off x="332367" y="3305949"/>
            <a:ext cx="1917663"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7" name="Content Placeholder 3"/>
          <p:cNvSpPr>
            <a:spLocks noGrp="1"/>
          </p:cNvSpPr>
          <p:nvPr userDrawn="1">
            <p:ph sz="quarter" idx="25"/>
          </p:nvPr>
        </p:nvSpPr>
        <p:spPr bwMode="gray">
          <a:xfrm>
            <a:off x="332367" y="4680702"/>
            <a:ext cx="1917663" cy="1231942"/>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userDrawn="1">
            <p:ph type="dt" sz="half" idx="26"/>
          </p:nvPr>
        </p:nvSpPr>
        <p:spPr bwMode="gray"/>
        <p:txBody>
          <a:bodyPr/>
          <a:lstStyle/>
          <a:p>
            <a:fld id="{D7448BAD-718D-41D5-B039-249ED06F3A4A}" type="datetime4">
              <a:rPr lang="en-US" smtClean="0"/>
              <a:t>November 4, 2019</a:t>
            </a:fld>
            <a:endParaRPr lang="en-US" dirty="0"/>
          </a:p>
        </p:txBody>
      </p:sp>
      <p:sp>
        <p:nvSpPr>
          <p:cNvPr id="4" name="Footer Placeholder 3"/>
          <p:cNvSpPr>
            <a:spLocks noGrp="1"/>
          </p:cNvSpPr>
          <p:nvPr userDrawn="1">
            <p:ph type="ftr" sz="quarter" idx="27"/>
          </p:nvPr>
        </p:nvSpPr>
        <p:spPr bwMode="gray"/>
        <p:txBody>
          <a:bodyPr/>
          <a:lstStyle/>
          <a:p>
            <a:pPr lvl="8"/>
            <a:endParaRPr lang="en-US" dirty="0"/>
          </a:p>
        </p:txBody>
      </p:sp>
      <p:sp>
        <p:nvSpPr>
          <p:cNvPr id="5" name="Slide Number Placeholder 4"/>
          <p:cNvSpPr>
            <a:spLocks noGrp="1"/>
          </p:cNvSpPr>
          <p:nvPr userDrawn="1">
            <p:ph type="sldNum" sz="quarter" idx="28"/>
          </p:nvPr>
        </p:nvSpPr>
        <p:spPr bwMode="gray"/>
        <p:txBody>
          <a:bodyPr/>
          <a:lstStyle/>
          <a:p>
            <a:r>
              <a:rPr lang="en-US" dirty="0"/>
              <a:t>Slide </a:t>
            </a:r>
            <a:fld id="{619F89D8-7AE3-494A-97F3-03D680869632}" type="slidenum">
              <a:rPr lang="en-US" smtClean="0"/>
              <a:pPr/>
              <a:t>‹#›</a:t>
            </a:fld>
            <a:endParaRPr lang="en-US" dirty="0"/>
          </a:p>
        </p:txBody>
      </p:sp>
      <p:sp>
        <p:nvSpPr>
          <p:cNvPr id="16" name="Subtitle 2"/>
          <p:cNvSpPr>
            <a:spLocks noGrp="1"/>
          </p:cNvSpPr>
          <p:nvPr userDrawn="1">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
        <p:nvSpPr>
          <p:cNvPr id="21" name="Content Placeholder 3"/>
          <p:cNvSpPr>
            <a:spLocks noGrp="1"/>
          </p:cNvSpPr>
          <p:nvPr>
            <p:ph sz="quarter" idx="29"/>
          </p:nvPr>
        </p:nvSpPr>
        <p:spPr bwMode="gray">
          <a:xfrm>
            <a:off x="8218509" y="1931196"/>
            <a:ext cx="3634755" cy="3981448"/>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62296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7: Title (3) &amp; Content (3)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12" name="Content Placeholder 3"/>
          <p:cNvSpPr>
            <a:spLocks noGrp="1"/>
          </p:cNvSpPr>
          <p:nvPr>
            <p:ph sz="quarter" idx="20"/>
          </p:nvPr>
        </p:nvSpPr>
        <p:spPr bwMode="gray">
          <a:xfrm>
            <a:off x="2553273" y="1931196"/>
            <a:ext cx="9299991" cy="1231942"/>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3" name="Straight Connector 12"/>
          <p:cNvCxnSpPr/>
          <p:nvPr userDrawn="1"/>
        </p:nvCxnSpPr>
        <p:spPr bwMode="gray">
          <a:xfrm>
            <a:off x="2554464" y="3235138"/>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Content Placeholder 3"/>
          <p:cNvSpPr>
            <a:spLocks noGrp="1"/>
          </p:cNvSpPr>
          <p:nvPr>
            <p:ph sz="quarter" idx="21"/>
          </p:nvPr>
        </p:nvSpPr>
        <p:spPr bwMode="gray">
          <a:xfrm>
            <a:off x="2553273" y="3305949"/>
            <a:ext cx="9299991" cy="1231942"/>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9" name="Content Placeholder 3"/>
          <p:cNvSpPr>
            <a:spLocks noGrp="1"/>
          </p:cNvSpPr>
          <p:nvPr>
            <p:ph sz="quarter" idx="22"/>
          </p:nvPr>
        </p:nvSpPr>
        <p:spPr bwMode="gray">
          <a:xfrm>
            <a:off x="2553273" y="4680702"/>
            <a:ext cx="9299991" cy="1231942"/>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20" name="Straight Connector 19"/>
          <p:cNvCxnSpPr/>
          <p:nvPr userDrawn="1"/>
        </p:nvCxnSpPr>
        <p:spPr bwMode="gray">
          <a:xfrm>
            <a:off x="2554464" y="4611082"/>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p:ph sz="quarter" idx="23"/>
          </p:nvPr>
        </p:nvSpPr>
        <p:spPr bwMode="gray">
          <a:xfrm>
            <a:off x="333264" y="1931196"/>
            <a:ext cx="1916766"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6" name="Content Placeholder 3"/>
          <p:cNvSpPr>
            <a:spLocks noGrp="1"/>
          </p:cNvSpPr>
          <p:nvPr>
            <p:ph sz="quarter" idx="24"/>
          </p:nvPr>
        </p:nvSpPr>
        <p:spPr bwMode="gray">
          <a:xfrm>
            <a:off x="333264" y="3305949"/>
            <a:ext cx="1916766"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7" name="Content Placeholder 3"/>
          <p:cNvSpPr>
            <a:spLocks noGrp="1"/>
          </p:cNvSpPr>
          <p:nvPr>
            <p:ph sz="quarter" idx="25"/>
          </p:nvPr>
        </p:nvSpPr>
        <p:spPr bwMode="gray">
          <a:xfrm>
            <a:off x="333264" y="4680702"/>
            <a:ext cx="1916766" cy="1231942"/>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26"/>
          </p:nvPr>
        </p:nvSpPr>
        <p:spPr bwMode="gray"/>
        <p:txBody>
          <a:bodyPr/>
          <a:lstStyle/>
          <a:p>
            <a:fld id="{D7448BAD-718D-41D5-B039-249ED06F3A4A}" type="datetime4">
              <a:rPr lang="en-US" smtClean="0"/>
              <a:t>November 4, 2019</a:t>
            </a:fld>
            <a:endParaRPr lang="en-US" dirty="0"/>
          </a:p>
        </p:txBody>
      </p:sp>
      <p:sp>
        <p:nvSpPr>
          <p:cNvPr id="4" name="Footer Placeholder 3"/>
          <p:cNvSpPr>
            <a:spLocks noGrp="1"/>
          </p:cNvSpPr>
          <p:nvPr>
            <p:ph type="ftr" sz="quarter" idx="27"/>
          </p:nvPr>
        </p:nvSpPr>
        <p:spPr bwMode="gray"/>
        <p:txBody>
          <a:bodyPr/>
          <a:lstStyle/>
          <a:p>
            <a:pPr lvl="8"/>
            <a:endParaRPr lang="en-US" dirty="0"/>
          </a:p>
        </p:txBody>
      </p:sp>
      <p:sp>
        <p:nvSpPr>
          <p:cNvPr id="5" name="Slide Number Placeholder 4"/>
          <p:cNvSpPr>
            <a:spLocks noGrp="1"/>
          </p:cNvSpPr>
          <p:nvPr>
            <p:ph type="sldNum" sz="quarter" idx="28"/>
          </p:nvPr>
        </p:nvSpPr>
        <p:spPr bwMode="gray"/>
        <p:txBody>
          <a:bodyPr/>
          <a:lstStyle/>
          <a:p>
            <a:r>
              <a:rPr lang="en-US" dirty="0"/>
              <a:t>Slide </a:t>
            </a:r>
            <a:fld id="{619F89D8-7AE3-494A-97F3-03D680869632}" type="slidenum">
              <a:rPr lang="en-US" smtClean="0"/>
              <a:pPr/>
              <a:t>‹#›</a:t>
            </a:fld>
            <a:endParaRPr lang="en-US" dirty="0"/>
          </a:p>
        </p:txBody>
      </p:sp>
      <p:sp>
        <p:nvSpPr>
          <p:cNvPr id="16"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Tree>
    <p:extLst>
      <p:ext uri="{BB962C8B-B14F-4D97-AF65-F5344CB8AC3E}">
        <p14:creationId xmlns:p14="http://schemas.microsoft.com/office/powerpoint/2010/main" val="32475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8: Title (3) &amp; Content (3) &amp; Box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12" name="Content Placeholder 3"/>
          <p:cNvSpPr>
            <a:spLocks noGrp="1"/>
          </p:cNvSpPr>
          <p:nvPr>
            <p:ph sz="quarter" idx="20"/>
          </p:nvPr>
        </p:nvSpPr>
        <p:spPr bwMode="gray">
          <a:xfrm>
            <a:off x="2553273" y="1931196"/>
            <a:ext cx="9299991" cy="1016472"/>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3" name="Straight Connector 12"/>
          <p:cNvCxnSpPr/>
          <p:nvPr userDrawn="1"/>
        </p:nvCxnSpPr>
        <p:spPr bwMode="gray">
          <a:xfrm>
            <a:off x="2554464" y="3019668"/>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Content Placeholder 3"/>
          <p:cNvSpPr>
            <a:spLocks noGrp="1"/>
          </p:cNvSpPr>
          <p:nvPr>
            <p:ph sz="quarter" idx="21"/>
          </p:nvPr>
        </p:nvSpPr>
        <p:spPr bwMode="gray">
          <a:xfrm>
            <a:off x="2553273" y="3091669"/>
            <a:ext cx="9299991" cy="1016472"/>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9" name="Content Placeholder 3"/>
          <p:cNvSpPr>
            <a:spLocks noGrp="1"/>
          </p:cNvSpPr>
          <p:nvPr>
            <p:ph sz="quarter" idx="22"/>
          </p:nvPr>
        </p:nvSpPr>
        <p:spPr bwMode="gray">
          <a:xfrm>
            <a:off x="2553273" y="4252143"/>
            <a:ext cx="9299991" cy="1016472"/>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20" name="Straight Connector 19"/>
          <p:cNvCxnSpPr/>
          <p:nvPr userDrawn="1"/>
        </p:nvCxnSpPr>
        <p:spPr bwMode="gray">
          <a:xfrm>
            <a:off x="2554464" y="4180142"/>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p:ph sz="quarter" idx="23"/>
          </p:nvPr>
        </p:nvSpPr>
        <p:spPr bwMode="gray">
          <a:xfrm>
            <a:off x="333264" y="1931196"/>
            <a:ext cx="1916766" cy="101647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6" name="Content Placeholder 3"/>
          <p:cNvSpPr>
            <a:spLocks noGrp="1"/>
          </p:cNvSpPr>
          <p:nvPr>
            <p:ph sz="quarter" idx="24"/>
          </p:nvPr>
        </p:nvSpPr>
        <p:spPr bwMode="gray">
          <a:xfrm>
            <a:off x="333264" y="3091669"/>
            <a:ext cx="1916766" cy="101647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7" name="Content Placeholder 3"/>
          <p:cNvSpPr>
            <a:spLocks noGrp="1"/>
          </p:cNvSpPr>
          <p:nvPr>
            <p:ph sz="quarter" idx="25"/>
          </p:nvPr>
        </p:nvSpPr>
        <p:spPr bwMode="gray">
          <a:xfrm>
            <a:off x="333264" y="4252143"/>
            <a:ext cx="1916766" cy="1016472"/>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0" name="Text Placeholder 11"/>
          <p:cNvSpPr>
            <a:spLocks noGrp="1"/>
          </p:cNvSpPr>
          <p:nvPr>
            <p:ph type="body" sz="quarter" idx="26"/>
          </p:nvPr>
        </p:nvSpPr>
        <p:spPr bwMode="gray">
          <a:xfrm>
            <a:off x="332366" y="5452639"/>
            <a:ext cx="11520898"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27"/>
          </p:nvPr>
        </p:nvSpPr>
        <p:spPr bwMode="gray"/>
        <p:txBody>
          <a:bodyPr/>
          <a:lstStyle/>
          <a:p>
            <a:fld id="{AFC62351-A650-4DF6-986F-78B25B039145}" type="datetime4">
              <a:rPr lang="en-US" smtClean="0"/>
              <a:t>November 4, 2019</a:t>
            </a:fld>
            <a:endParaRPr lang="en-US" dirty="0"/>
          </a:p>
        </p:txBody>
      </p:sp>
      <p:sp>
        <p:nvSpPr>
          <p:cNvPr id="4" name="Footer Placeholder 3"/>
          <p:cNvSpPr>
            <a:spLocks noGrp="1"/>
          </p:cNvSpPr>
          <p:nvPr>
            <p:ph type="ftr" sz="quarter" idx="28"/>
          </p:nvPr>
        </p:nvSpPr>
        <p:spPr bwMode="gray"/>
        <p:txBody>
          <a:bodyPr/>
          <a:lstStyle/>
          <a:p>
            <a:pPr lvl="8"/>
            <a:endParaRPr lang="en-US" dirty="0"/>
          </a:p>
        </p:txBody>
      </p:sp>
      <p:sp>
        <p:nvSpPr>
          <p:cNvPr id="5" name="Slide Number Placeholder 4"/>
          <p:cNvSpPr>
            <a:spLocks noGrp="1"/>
          </p:cNvSpPr>
          <p:nvPr>
            <p:ph type="sldNum" sz="quarter" idx="29"/>
          </p:nvPr>
        </p:nvSpPr>
        <p:spPr bwMode="gray"/>
        <p:txBody>
          <a:bodyPr/>
          <a:lstStyle/>
          <a:p>
            <a:r>
              <a:rPr lang="en-US" dirty="0"/>
              <a:t>Slide </a:t>
            </a:r>
            <a:fld id="{619F89D8-7AE3-494A-97F3-03D680869632}" type="slidenum">
              <a:rPr lang="en-US" smtClean="0"/>
              <a:pPr/>
              <a:t>‹#›</a:t>
            </a:fld>
            <a:endParaRPr lang="en-US" dirty="0"/>
          </a:p>
        </p:txBody>
      </p:sp>
      <p:sp>
        <p:nvSpPr>
          <p:cNvPr id="21"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Tree>
    <p:extLst>
      <p:ext uri="{BB962C8B-B14F-4D97-AF65-F5344CB8AC3E}">
        <p14:creationId xmlns:p14="http://schemas.microsoft.com/office/powerpoint/2010/main" val="200485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9: Title (4) &amp; Content (4) &amp; Box / Number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11" name="Content Placeholder 3"/>
          <p:cNvSpPr>
            <a:spLocks noGrp="1"/>
          </p:cNvSpPr>
          <p:nvPr>
            <p:ph sz="quarter" idx="20"/>
          </p:nvPr>
        </p:nvSpPr>
        <p:spPr bwMode="gray">
          <a:xfrm>
            <a:off x="2818583" y="1931198"/>
            <a:ext cx="9034681" cy="726353"/>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Content Placeholder 3"/>
          <p:cNvSpPr>
            <a:spLocks noGrp="1"/>
          </p:cNvSpPr>
          <p:nvPr>
            <p:ph sz="quarter" idx="21"/>
          </p:nvPr>
        </p:nvSpPr>
        <p:spPr bwMode="gray">
          <a:xfrm>
            <a:off x="2818583" y="2801554"/>
            <a:ext cx="9034681" cy="726353"/>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Content Placeholder 3"/>
          <p:cNvSpPr>
            <a:spLocks noGrp="1"/>
          </p:cNvSpPr>
          <p:nvPr>
            <p:ph sz="quarter" idx="22"/>
          </p:nvPr>
        </p:nvSpPr>
        <p:spPr bwMode="gray">
          <a:xfrm>
            <a:off x="2818583" y="3671910"/>
            <a:ext cx="9034681" cy="726353"/>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4" name="Text Placeholder 11"/>
          <p:cNvSpPr>
            <a:spLocks noGrp="1"/>
          </p:cNvSpPr>
          <p:nvPr>
            <p:ph type="body" sz="quarter" idx="26"/>
          </p:nvPr>
        </p:nvSpPr>
        <p:spPr bwMode="gray">
          <a:xfrm>
            <a:off x="332367" y="5452639"/>
            <a:ext cx="11520898"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3" name="Content Placeholder 3"/>
          <p:cNvSpPr>
            <a:spLocks noGrp="1"/>
          </p:cNvSpPr>
          <p:nvPr>
            <p:ph sz="quarter" idx="27"/>
          </p:nvPr>
        </p:nvSpPr>
        <p:spPr bwMode="gray">
          <a:xfrm>
            <a:off x="332582" y="1931198"/>
            <a:ext cx="153587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5" name="Content Placeholder 3"/>
          <p:cNvSpPr>
            <a:spLocks noGrp="1"/>
          </p:cNvSpPr>
          <p:nvPr>
            <p:ph sz="quarter" idx="28"/>
          </p:nvPr>
        </p:nvSpPr>
        <p:spPr bwMode="gray">
          <a:xfrm>
            <a:off x="332582" y="2801554"/>
            <a:ext cx="153587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6" name="Content Placeholder 3"/>
          <p:cNvSpPr>
            <a:spLocks noGrp="1"/>
          </p:cNvSpPr>
          <p:nvPr>
            <p:ph sz="quarter" idx="29"/>
          </p:nvPr>
        </p:nvSpPr>
        <p:spPr bwMode="gray">
          <a:xfrm>
            <a:off x="332582" y="3671910"/>
            <a:ext cx="153587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7" name="Content Placeholder 3"/>
          <p:cNvSpPr>
            <a:spLocks noGrp="1"/>
          </p:cNvSpPr>
          <p:nvPr>
            <p:ph sz="quarter" idx="30"/>
          </p:nvPr>
        </p:nvSpPr>
        <p:spPr bwMode="gray">
          <a:xfrm>
            <a:off x="2818583" y="4542265"/>
            <a:ext cx="9034681" cy="726353"/>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8" name="Content Placeholder 3"/>
          <p:cNvSpPr>
            <a:spLocks noGrp="1"/>
          </p:cNvSpPr>
          <p:nvPr>
            <p:ph sz="quarter" idx="31"/>
          </p:nvPr>
        </p:nvSpPr>
        <p:spPr bwMode="gray">
          <a:xfrm>
            <a:off x="332582" y="4542265"/>
            <a:ext cx="153587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39" name="Straight Connector 13"/>
          <p:cNvCxnSpPr/>
          <p:nvPr userDrawn="1"/>
        </p:nvCxnSpPr>
        <p:spPr bwMode="gray">
          <a:xfrm>
            <a:off x="1999567" y="2800986"/>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14"/>
          <p:cNvCxnSpPr/>
          <p:nvPr userDrawn="1"/>
        </p:nvCxnSpPr>
        <p:spPr bwMode="gray">
          <a:xfrm>
            <a:off x="1779054" y="3164586"/>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13"/>
          <p:cNvCxnSpPr/>
          <p:nvPr userDrawn="1"/>
        </p:nvCxnSpPr>
        <p:spPr bwMode="gray">
          <a:xfrm>
            <a:off x="1999567" y="4542262"/>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14"/>
          <p:cNvCxnSpPr/>
          <p:nvPr userDrawn="1"/>
        </p:nvCxnSpPr>
        <p:spPr bwMode="gray">
          <a:xfrm>
            <a:off x="1778487" y="4905862"/>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13"/>
          <p:cNvCxnSpPr/>
          <p:nvPr userDrawn="1"/>
        </p:nvCxnSpPr>
        <p:spPr bwMode="gray">
          <a:xfrm>
            <a:off x="1999567" y="1930348"/>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14"/>
          <p:cNvCxnSpPr/>
          <p:nvPr userDrawn="1"/>
        </p:nvCxnSpPr>
        <p:spPr bwMode="gray">
          <a:xfrm>
            <a:off x="1779502" y="2293948"/>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13"/>
          <p:cNvCxnSpPr/>
          <p:nvPr userDrawn="1"/>
        </p:nvCxnSpPr>
        <p:spPr bwMode="gray">
          <a:xfrm>
            <a:off x="1999568" y="3671624"/>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14"/>
          <p:cNvCxnSpPr/>
          <p:nvPr userDrawn="1"/>
        </p:nvCxnSpPr>
        <p:spPr bwMode="gray">
          <a:xfrm>
            <a:off x="1778487" y="4035224"/>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bwMode="gray">
          <a:xfrm>
            <a:off x="2072427" y="2729549"/>
            <a:ext cx="978083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2" name="Straight Connector 51"/>
          <p:cNvCxnSpPr/>
          <p:nvPr userDrawn="1"/>
        </p:nvCxnSpPr>
        <p:spPr bwMode="gray">
          <a:xfrm>
            <a:off x="2072427" y="3599904"/>
            <a:ext cx="978083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3" name="Straight Connector 52"/>
          <p:cNvCxnSpPr/>
          <p:nvPr userDrawn="1"/>
        </p:nvCxnSpPr>
        <p:spPr bwMode="gray">
          <a:xfrm>
            <a:off x="2072427" y="4470259"/>
            <a:ext cx="978083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4" name="Date Placeholder 3"/>
          <p:cNvSpPr>
            <a:spLocks noGrp="1"/>
          </p:cNvSpPr>
          <p:nvPr userDrawn="1">
            <p:ph type="dt" sz="half" idx="32"/>
          </p:nvPr>
        </p:nvSpPr>
        <p:spPr bwMode="gray"/>
        <p:txBody>
          <a:bodyPr/>
          <a:lstStyle/>
          <a:p>
            <a:fld id="{ED4418A7-E8E0-42C3-AC0C-9BF91949BA0B}" type="datetime4">
              <a:rPr lang="en-US" smtClean="0"/>
              <a:t>November 4, 2019</a:t>
            </a:fld>
            <a:endParaRPr lang="en-US" dirty="0"/>
          </a:p>
        </p:txBody>
      </p:sp>
      <p:sp>
        <p:nvSpPr>
          <p:cNvPr id="5" name="Footer Placeholder 4"/>
          <p:cNvSpPr>
            <a:spLocks noGrp="1"/>
          </p:cNvSpPr>
          <p:nvPr userDrawn="1">
            <p:ph type="ftr" sz="quarter" idx="33"/>
          </p:nvPr>
        </p:nvSpPr>
        <p:spPr bwMode="gray"/>
        <p:txBody>
          <a:bodyPr/>
          <a:lstStyle/>
          <a:p>
            <a:pPr lvl="8"/>
            <a:endParaRPr lang="en-US" dirty="0"/>
          </a:p>
        </p:txBody>
      </p:sp>
      <p:sp>
        <p:nvSpPr>
          <p:cNvPr id="6" name="Slide Number Placeholder 5"/>
          <p:cNvSpPr>
            <a:spLocks noGrp="1"/>
          </p:cNvSpPr>
          <p:nvPr userDrawn="1">
            <p:ph type="sldNum" sz="quarter" idx="34"/>
          </p:nvPr>
        </p:nvSpPr>
        <p:spPr bwMode="gray"/>
        <p:txBody>
          <a:bodyPr/>
          <a:lstStyle/>
          <a:p>
            <a:r>
              <a:rPr lang="en-US" dirty="0"/>
              <a:t>Slide </a:t>
            </a:r>
            <a:fld id="{619F89D8-7AE3-494A-97F3-03D680869632}" type="slidenum">
              <a:rPr lang="en-US" smtClean="0"/>
              <a:pPr/>
              <a:t>‹#›</a:t>
            </a:fld>
            <a:endParaRPr lang="en-US" dirty="0"/>
          </a:p>
        </p:txBody>
      </p:sp>
      <p:sp>
        <p:nvSpPr>
          <p:cNvPr id="34" name="Subtitle 2"/>
          <p:cNvSpPr>
            <a:spLocks noGrp="1"/>
          </p:cNvSpPr>
          <p:nvPr userDrawn="1">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
        <p:nvSpPr>
          <p:cNvPr id="7" name="Content Placeholder 6"/>
          <p:cNvSpPr>
            <a:spLocks noGrp="1"/>
          </p:cNvSpPr>
          <p:nvPr>
            <p:ph sz="quarter" idx="35" hasCustomPrompt="1"/>
          </p:nvPr>
        </p:nvSpPr>
        <p:spPr>
          <a:xfrm>
            <a:off x="2218077" y="2100061"/>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603020503020204" pitchFamily="34" charset="0"/>
                <a:ea typeface="ABBvoice" panose="020D0603020503020204" pitchFamily="34" charset="0"/>
                <a:cs typeface="ABBvoice" panose="020D0603020503020204" pitchFamily="34" charset="0"/>
              </a:defRPr>
            </a:lvl1pPr>
          </a:lstStyle>
          <a:p>
            <a:pPr lvl="0"/>
            <a:r>
              <a:rPr lang="pl-PL" dirty="0"/>
              <a:t>1</a:t>
            </a:r>
            <a:endParaRPr lang="en-GB" dirty="0"/>
          </a:p>
        </p:txBody>
      </p:sp>
      <p:sp>
        <p:nvSpPr>
          <p:cNvPr id="54" name="Content Placeholder 6"/>
          <p:cNvSpPr>
            <a:spLocks noGrp="1"/>
          </p:cNvSpPr>
          <p:nvPr>
            <p:ph sz="quarter" idx="36" hasCustomPrompt="1"/>
          </p:nvPr>
        </p:nvSpPr>
        <p:spPr>
          <a:xfrm>
            <a:off x="2218077" y="2971986"/>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603020503020204" pitchFamily="34" charset="0"/>
                <a:ea typeface="ABBvoice" panose="020D0603020503020204" pitchFamily="34" charset="0"/>
                <a:cs typeface="ABBvoice" panose="020D0603020503020204" pitchFamily="34" charset="0"/>
              </a:defRPr>
            </a:lvl1pPr>
          </a:lstStyle>
          <a:p>
            <a:pPr lvl="0"/>
            <a:r>
              <a:rPr lang="pl-PL" dirty="0"/>
              <a:t>2</a:t>
            </a:r>
            <a:endParaRPr lang="en-GB" dirty="0"/>
          </a:p>
        </p:txBody>
      </p:sp>
      <p:sp>
        <p:nvSpPr>
          <p:cNvPr id="55" name="Content Placeholder 6"/>
          <p:cNvSpPr>
            <a:spLocks noGrp="1"/>
          </p:cNvSpPr>
          <p:nvPr>
            <p:ph sz="quarter" idx="37" hasCustomPrompt="1"/>
          </p:nvPr>
        </p:nvSpPr>
        <p:spPr>
          <a:xfrm>
            <a:off x="2218077" y="3843416"/>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603020503020204" pitchFamily="34" charset="0"/>
                <a:ea typeface="ABBvoice" panose="020D0603020503020204" pitchFamily="34" charset="0"/>
                <a:cs typeface="ABBvoice" panose="020D0603020503020204" pitchFamily="34" charset="0"/>
              </a:defRPr>
            </a:lvl1pPr>
          </a:lstStyle>
          <a:p>
            <a:pPr lvl="0"/>
            <a:r>
              <a:rPr lang="pl-PL" dirty="0"/>
              <a:t>3</a:t>
            </a:r>
            <a:endParaRPr lang="en-GB" dirty="0"/>
          </a:p>
        </p:txBody>
      </p:sp>
      <p:sp>
        <p:nvSpPr>
          <p:cNvPr id="56" name="Content Placeholder 6"/>
          <p:cNvSpPr>
            <a:spLocks noGrp="1"/>
          </p:cNvSpPr>
          <p:nvPr>
            <p:ph sz="quarter" idx="38" hasCustomPrompt="1"/>
          </p:nvPr>
        </p:nvSpPr>
        <p:spPr>
          <a:xfrm>
            <a:off x="2218077" y="4708172"/>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603020503020204" pitchFamily="34" charset="0"/>
                <a:ea typeface="ABBvoice" panose="020D0603020503020204" pitchFamily="34" charset="0"/>
                <a:cs typeface="ABBvoice" panose="020D0603020503020204" pitchFamily="34" charset="0"/>
              </a:defRPr>
            </a:lvl1pPr>
          </a:lstStyle>
          <a:p>
            <a:pPr lvl="0"/>
            <a:r>
              <a:rPr lang="pl-PL" dirty="0"/>
              <a:t>4</a:t>
            </a:r>
            <a:endParaRPr lang="en-GB" dirty="0"/>
          </a:p>
        </p:txBody>
      </p:sp>
    </p:spTree>
    <p:extLst>
      <p:ext uri="{BB962C8B-B14F-4D97-AF65-F5344CB8AC3E}">
        <p14:creationId xmlns:p14="http://schemas.microsoft.com/office/powerpoint/2010/main" val="403329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0: Matrix">
    <p:spTree>
      <p:nvGrpSpPr>
        <p:cNvPr id="1" name=""/>
        <p:cNvGrpSpPr/>
        <p:nvPr/>
      </p:nvGrpSpPr>
      <p:grpSpPr>
        <a:xfrm>
          <a:off x="0" y="0"/>
          <a:ext cx="0" cy="0"/>
          <a:chOff x="0" y="0"/>
          <a:chExt cx="0" cy="0"/>
        </a:xfrm>
      </p:grpSpPr>
      <p:sp>
        <p:nvSpPr>
          <p:cNvPr id="37" name="Text Placeholder 11"/>
          <p:cNvSpPr>
            <a:spLocks noGrp="1"/>
          </p:cNvSpPr>
          <p:nvPr>
            <p:ph type="body" sz="quarter" idx="26"/>
          </p:nvPr>
        </p:nvSpPr>
        <p:spPr bwMode="gray">
          <a:xfrm>
            <a:off x="2553272" y="1931194"/>
            <a:ext cx="2899094"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8" name="Text Placeholder 11"/>
          <p:cNvSpPr>
            <a:spLocks noGrp="1"/>
          </p:cNvSpPr>
          <p:nvPr>
            <p:ph type="body" sz="quarter" idx="27"/>
          </p:nvPr>
        </p:nvSpPr>
        <p:spPr bwMode="gray">
          <a:xfrm>
            <a:off x="5754947" y="1931194"/>
            <a:ext cx="28980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9" name="Text Placeholder 11"/>
          <p:cNvSpPr>
            <a:spLocks noGrp="1"/>
          </p:cNvSpPr>
          <p:nvPr>
            <p:ph type="body" sz="quarter" idx="28"/>
          </p:nvPr>
        </p:nvSpPr>
        <p:spPr bwMode="gray">
          <a:xfrm>
            <a:off x="8955527" y="1931194"/>
            <a:ext cx="28980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 name="Title 1"/>
          <p:cNvSpPr>
            <a:spLocks noGrp="1"/>
          </p:cNvSpPr>
          <p:nvPr>
            <p:ph type="title"/>
          </p:nvPr>
        </p:nvSpPr>
        <p:spPr bwMode="gray"/>
        <p:txBody>
          <a:bodyPr/>
          <a:lstStyle/>
          <a:p>
            <a:r>
              <a:rPr lang="de-DE"/>
              <a:t>Mastertitelformat bearbeiten</a:t>
            </a:r>
            <a:endParaRPr lang="en-US" dirty="0"/>
          </a:p>
        </p:txBody>
      </p:sp>
      <p:sp>
        <p:nvSpPr>
          <p:cNvPr id="11" name="Content Placeholder 3"/>
          <p:cNvSpPr>
            <a:spLocks noGrp="1"/>
          </p:cNvSpPr>
          <p:nvPr>
            <p:ph sz="quarter" idx="20"/>
          </p:nvPr>
        </p:nvSpPr>
        <p:spPr bwMode="gray">
          <a:xfrm>
            <a:off x="2553272" y="2317748"/>
            <a:ext cx="2903803" cy="1083600"/>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Content Placeholder 3"/>
          <p:cNvSpPr>
            <a:spLocks noGrp="1"/>
          </p:cNvSpPr>
          <p:nvPr>
            <p:ph sz="quarter" idx="21"/>
          </p:nvPr>
        </p:nvSpPr>
        <p:spPr bwMode="gray">
          <a:xfrm>
            <a:off x="2553273" y="3573970"/>
            <a:ext cx="2903803" cy="1083600"/>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4" name="Content Placeholder 3"/>
          <p:cNvSpPr>
            <a:spLocks noGrp="1"/>
          </p:cNvSpPr>
          <p:nvPr>
            <p:ph sz="quarter" idx="22"/>
          </p:nvPr>
        </p:nvSpPr>
        <p:spPr bwMode="gray">
          <a:xfrm>
            <a:off x="2553273" y="4830194"/>
            <a:ext cx="2903803" cy="1083600"/>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6" name="Content Placeholder 3"/>
          <p:cNvSpPr>
            <a:spLocks noGrp="1"/>
          </p:cNvSpPr>
          <p:nvPr>
            <p:ph sz="quarter" idx="23"/>
          </p:nvPr>
        </p:nvSpPr>
        <p:spPr bwMode="gray">
          <a:xfrm>
            <a:off x="333264" y="1931196"/>
            <a:ext cx="1916766"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7" name="Content Placeholder 3"/>
          <p:cNvSpPr>
            <a:spLocks noGrp="1"/>
          </p:cNvSpPr>
          <p:nvPr>
            <p:ph sz="quarter" idx="24"/>
          </p:nvPr>
        </p:nvSpPr>
        <p:spPr bwMode="gray">
          <a:xfrm>
            <a:off x="333264" y="3305949"/>
            <a:ext cx="1916766"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8" name="Content Placeholder 3"/>
          <p:cNvSpPr>
            <a:spLocks noGrp="1"/>
          </p:cNvSpPr>
          <p:nvPr>
            <p:ph sz="quarter" idx="25"/>
          </p:nvPr>
        </p:nvSpPr>
        <p:spPr bwMode="gray">
          <a:xfrm>
            <a:off x="333264" y="4680702"/>
            <a:ext cx="1916766" cy="1231942"/>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28" name="Straight Connector 27"/>
          <p:cNvCxnSpPr/>
          <p:nvPr userDrawn="1"/>
        </p:nvCxnSpPr>
        <p:spPr bwMode="gray">
          <a:xfrm>
            <a:off x="2553272" y="2238607"/>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userDrawn="1"/>
        </p:nvCxnSpPr>
        <p:spPr bwMode="gray">
          <a:xfrm>
            <a:off x="2550359" y="3487659"/>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0" name="Straight Connector 29"/>
          <p:cNvCxnSpPr/>
          <p:nvPr userDrawn="1"/>
        </p:nvCxnSpPr>
        <p:spPr bwMode="gray">
          <a:xfrm>
            <a:off x="2550359" y="4743881"/>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1" name="Straight Connector 30"/>
          <p:cNvCxnSpPr/>
          <p:nvPr userDrawn="1"/>
        </p:nvCxnSpPr>
        <p:spPr bwMode="gray">
          <a:xfrm>
            <a:off x="5754400" y="2238607"/>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2" name="Straight Connector 31"/>
          <p:cNvCxnSpPr/>
          <p:nvPr userDrawn="1"/>
        </p:nvCxnSpPr>
        <p:spPr bwMode="gray">
          <a:xfrm>
            <a:off x="5752943" y="3487659"/>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3" name="Straight Connector 32"/>
          <p:cNvCxnSpPr/>
          <p:nvPr userDrawn="1"/>
        </p:nvCxnSpPr>
        <p:spPr bwMode="gray">
          <a:xfrm>
            <a:off x="5752943" y="4743881"/>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4" name="Straight Connector 33"/>
          <p:cNvCxnSpPr/>
          <p:nvPr userDrawn="1"/>
        </p:nvCxnSpPr>
        <p:spPr bwMode="gray">
          <a:xfrm>
            <a:off x="8955527" y="2238607"/>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5" name="Straight Connector 34"/>
          <p:cNvCxnSpPr/>
          <p:nvPr userDrawn="1"/>
        </p:nvCxnSpPr>
        <p:spPr bwMode="gray">
          <a:xfrm>
            <a:off x="8955527" y="3487659"/>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6" name="Straight Connector 35"/>
          <p:cNvCxnSpPr/>
          <p:nvPr userDrawn="1"/>
        </p:nvCxnSpPr>
        <p:spPr bwMode="gray">
          <a:xfrm>
            <a:off x="8955527" y="4743881"/>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43" name="Content Placeholder 3"/>
          <p:cNvSpPr>
            <a:spLocks noGrp="1"/>
          </p:cNvSpPr>
          <p:nvPr>
            <p:ph sz="quarter" idx="29"/>
          </p:nvPr>
        </p:nvSpPr>
        <p:spPr bwMode="gray">
          <a:xfrm>
            <a:off x="5757301" y="2317748"/>
            <a:ext cx="2898000" cy="1083600"/>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4" name="Content Placeholder 3"/>
          <p:cNvSpPr>
            <a:spLocks noGrp="1"/>
          </p:cNvSpPr>
          <p:nvPr>
            <p:ph sz="quarter" idx="30"/>
          </p:nvPr>
        </p:nvSpPr>
        <p:spPr bwMode="gray">
          <a:xfrm>
            <a:off x="5757302" y="3573970"/>
            <a:ext cx="2898000" cy="1083600"/>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5" name="Content Placeholder 3"/>
          <p:cNvSpPr>
            <a:spLocks noGrp="1"/>
          </p:cNvSpPr>
          <p:nvPr>
            <p:ph sz="quarter" idx="31"/>
          </p:nvPr>
        </p:nvSpPr>
        <p:spPr bwMode="gray">
          <a:xfrm>
            <a:off x="5757302" y="4830194"/>
            <a:ext cx="2898000" cy="1083600"/>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6" name="Content Placeholder 3"/>
          <p:cNvSpPr>
            <a:spLocks noGrp="1"/>
          </p:cNvSpPr>
          <p:nvPr>
            <p:ph sz="quarter" idx="32"/>
          </p:nvPr>
        </p:nvSpPr>
        <p:spPr bwMode="gray">
          <a:xfrm>
            <a:off x="8955527" y="2317748"/>
            <a:ext cx="2898000" cy="1083600"/>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7" name="Content Placeholder 3"/>
          <p:cNvSpPr>
            <a:spLocks noGrp="1"/>
          </p:cNvSpPr>
          <p:nvPr>
            <p:ph sz="quarter" idx="33"/>
          </p:nvPr>
        </p:nvSpPr>
        <p:spPr bwMode="gray">
          <a:xfrm>
            <a:off x="8955527" y="3573970"/>
            <a:ext cx="2898000" cy="1083600"/>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8" name="Content Placeholder 3"/>
          <p:cNvSpPr>
            <a:spLocks noGrp="1"/>
          </p:cNvSpPr>
          <p:nvPr>
            <p:ph sz="quarter" idx="34"/>
          </p:nvPr>
        </p:nvSpPr>
        <p:spPr bwMode="gray">
          <a:xfrm>
            <a:off x="8955527" y="4830194"/>
            <a:ext cx="2898000" cy="1083600"/>
          </a:xfrm>
        </p:spPr>
        <p:txBody>
          <a:bodyPr lIns="0" tIns="0" rIns="0" bIns="0"/>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35"/>
          </p:nvPr>
        </p:nvSpPr>
        <p:spPr bwMode="gray"/>
        <p:txBody>
          <a:bodyPr/>
          <a:lstStyle/>
          <a:p>
            <a:fld id="{61D1DE91-E2DE-4375-B4FF-ECFCEDDDCBE0}" type="datetime4">
              <a:rPr lang="en-US" smtClean="0"/>
              <a:t>November 4, 2019</a:t>
            </a:fld>
            <a:endParaRPr lang="en-US" dirty="0"/>
          </a:p>
        </p:txBody>
      </p:sp>
      <p:sp>
        <p:nvSpPr>
          <p:cNvPr id="4" name="Footer Placeholder 3"/>
          <p:cNvSpPr>
            <a:spLocks noGrp="1"/>
          </p:cNvSpPr>
          <p:nvPr>
            <p:ph type="ftr" sz="quarter" idx="36"/>
          </p:nvPr>
        </p:nvSpPr>
        <p:spPr bwMode="gray"/>
        <p:txBody>
          <a:bodyPr/>
          <a:lstStyle/>
          <a:p>
            <a:pPr lvl="8"/>
            <a:endParaRPr lang="en-US" dirty="0"/>
          </a:p>
        </p:txBody>
      </p:sp>
      <p:sp>
        <p:nvSpPr>
          <p:cNvPr id="5" name="Slide Number Placeholder 4"/>
          <p:cNvSpPr>
            <a:spLocks noGrp="1"/>
          </p:cNvSpPr>
          <p:nvPr>
            <p:ph type="sldNum" sz="quarter" idx="37"/>
          </p:nvPr>
        </p:nvSpPr>
        <p:spPr bwMode="gray"/>
        <p:txBody>
          <a:bodyPr/>
          <a:lstStyle/>
          <a:p>
            <a:r>
              <a:rPr lang="en-US" dirty="0"/>
              <a:t>Slide </a:t>
            </a:r>
            <a:fld id="{619F89D8-7AE3-494A-97F3-03D680869632}" type="slidenum">
              <a:rPr lang="en-US" smtClean="0"/>
              <a:pPr/>
              <a:t>‹#›</a:t>
            </a:fld>
            <a:endParaRPr lang="en-US" dirty="0"/>
          </a:p>
        </p:txBody>
      </p:sp>
      <p:sp>
        <p:nvSpPr>
          <p:cNvPr id="41"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Tree>
    <p:extLst>
      <p:ext uri="{BB962C8B-B14F-4D97-AF65-F5344CB8AC3E}">
        <p14:creationId xmlns:p14="http://schemas.microsoft.com/office/powerpoint/2010/main" val="164454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1: Process">
    <p:spTree>
      <p:nvGrpSpPr>
        <p:cNvPr id="1" name=""/>
        <p:cNvGrpSpPr/>
        <p:nvPr/>
      </p:nvGrpSpPr>
      <p:grpSpPr>
        <a:xfrm>
          <a:off x="0" y="0"/>
          <a:ext cx="0" cy="0"/>
          <a:chOff x="0" y="0"/>
          <a:chExt cx="0" cy="0"/>
        </a:xfrm>
      </p:grpSpPr>
      <p:sp>
        <p:nvSpPr>
          <p:cNvPr id="9" name="Text Placeholder 11"/>
          <p:cNvSpPr>
            <a:spLocks noGrp="1"/>
          </p:cNvSpPr>
          <p:nvPr>
            <p:ph type="body" sz="quarter" idx="16"/>
          </p:nvPr>
        </p:nvSpPr>
        <p:spPr bwMode="gray">
          <a:xfrm>
            <a:off x="333264" y="1931945"/>
            <a:ext cx="3643200" cy="360000"/>
          </a:xfrm>
          <a:prstGeom prst="homePlate">
            <a:avLst/>
          </a:prstGeom>
          <a:solidFill>
            <a:schemeClr val="accent4"/>
          </a:solidFill>
        </p:spPr>
        <p:txBody>
          <a:bodyPr lIns="28800" tIns="0" rIns="28800" anchor="ctr"/>
          <a:lstStyle>
            <a:lvl1pPr marL="0" indent="0" algn="ctr">
              <a:spcBef>
                <a:spcPts val="0"/>
              </a:spcBef>
              <a:buFont typeface="Arial" panose="020B0604020202020204" pitchFamily="34" charset="0"/>
              <a:buNone/>
              <a:defRPr sz="1600" b="0">
                <a:solidFill>
                  <a:schemeClr val="tx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4" name="Text Placeholder 11"/>
          <p:cNvSpPr>
            <a:spLocks noGrp="1"/>
          </p:cNvSpPr>
          <p:nvPr>
            <p:ph type="body" sz="quarter" idx="24"/>
          </p:nvPr>
        </p:nvSpPr>
        <p:spPr bwMode="gray">
          <a:xfrm>
            <a:off x="4271796" y="1931945"/>
            <a:ext cx="3643200" cy="360000"/>
          </a:xfrm>
          <a:prstGeom prst="chevron">
            <a:avLst/>
          </a:prstGeom>
          <a:solidFill>
            <a:schemeClr val="accent4"/>
          </a:solidFill>
        </p:spPr>
        <p:txBody>
          <a:bodyPr lIns="28800" tIns="0" rIns="28800" anchor="ctr"/>
          <a:lstStyle>
            <a:lvl1pPr marL="0" indent="0" algn="ctr">
              <a:spcBef>
                <a:spcPts val="0"/>
              </a:spcBef>
              <a:buFont typeface="Arial" panose="020B0604020202020204" pitchFamily="34" charset="0"/>
              <a:buNone/>
              <a:defRPr sz="1600" b="0">
                <a:solidFill>
                  <a:schemeClr val="tx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0" name="Text Placeholder 11"/>
          <p:cNvSpPr>
            <a:spLocks noGrp="1"/>
          </p:cNvSpPr>
          <p:nvPr>
            <p:ph type="body" sz="quarter" idx="26"/>
          </p:nvPr>
        </p:nvSpPr>
        <p:spPr bwMode="gray">
          <a:xfrm>
            <a:off x="8210327" y="1931945"/>
            <a:ext cx="3643200" cy="360000"/>
          </a:xfrm>
          <a:prstGeom prst="chevron">
            <a:avLst/>
          </a:prstGeom>
          <a:solidFill>
            <a:schemeClr val="accent4"/>
          </a:solidFill>
        </p:spPr>
        <p:txBody>
          <a:bodyPr lIns="28800" tIns="0" rIns="28800" anchor="ctr"/>
          <a:lstStyle>
            <a:lvl1pPr marL="0" indent="0" algn="ctr">
              <a:spcBef>
                <a:spcPts val="0"/>
              </a:spcBef>
              <a:buFont typeface="Arial" panose="020B0604020202020204" pitchFamily="34" charset="0"/>
              <a:buNone/>
              <a:defRPr sz="1600" b="0">
                <a:solidFill>
                  <a:schemeClr val="tx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 name="Title 1"/>
          <p:cNvSpPr>
            <a:spLocks noGrp="1"/>
          </p:cNvSpPr>
          <p:nvPr>
            <p:ph type="title"/>
          </p:nvPr>
        </p:nvSpPr>
        <p:spPr bwMode="gray">
          <a:xfrm>
            <a:off x="333264" y="682313"/>
            <a:ext cx="11520000" cy="396000"/>
          </a:xfrm>
        </p:spPr>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00C3FEDD-2DA3-4289-9B1F-96211D1B5114}"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3"/>
          </p:nvPr>
        </p:nvSpPr>
        <p:spPr bwMode="gray">
          <a:xfrm>
            <a:off x="333264" y="2402146"/>
            <a:ext cx="3643200" cy="3511294"/>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6" name="Content Placeholder 3"/>
          <p:cNvSpPr>
            <a:spLocks noGrp="1"/>
          </p:cNvSpPr>
          <p:nvPr>
            <p:ph sz="quarter" idx="25"/>
          </p:nvPr>
        </p:nvSpPr>
        <p:spPr bwMode="gray">
          <a:xfrm>
            <a:off x="4271796" y="2402146"/>
            <a:ext cx="3643200" cy="3511294"/>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2" name="Content Placeholder 3"/>
          <p:cNvSpPr>
            <a:spLocks noGrp="1"/>
          </p:cNvSpPr>
          <p:nvPr>
            <p:ph sz="quarter" idx="27"/>
          </p:nvPr>
        </p:nvSpPr>
        <p:spPr bwMode="gray">
          <a:xfrm>
            <a:off x="8210327" y="2402146"/>
            <a:ext cx="3643200" cy="3511294"/>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27" name="Straight Connector 26"/>
          <p:cNvCxnSpPr/>
          <p:nvPr userDrawn="1"/>
        </p:nvCxnSpPr>
        <p:spPr bwMode="gray">
          <a:xfrm>
            <a:off x="4124130" y="2473348"/>
            <a:ext cx="0" cy="3440092"/>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8" name="Straight Connector 27"/>
          <p:cNvCxnSpPr/>
          <p:nvPr userDrawn="1"/>
        </p:nvCxnSpPr>
        <p:spPr bwMode="gray">
          <a:xfrm>
            <a:off x="8062662" y="2473348"/>
            <a:ext cx="0" cy="3440092"/>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Tree>
    <p:extLst>
      <p:ext uri="{BB962C8B-B14F-4D97-AF65-F5344CB8AC3E}">
        <p14:creationId xmlns:p14="http://schemas.microsoft.com/office/powerpoint/2010/main" val="192957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52: Image">
    <p:spTree>
      <p:nvGrpSpPr>
        <p:cNvPr id="1" name=""/>
        <p:cNvGrpSpPr/>
        <p:nvPr/>
      </p:nvGrpSpPr>
      <p:grpSpPr>
        <a:xfrm>
          <a:off x="0" y="0"/>
          <a:ext cx="0" cy="0"/>
          <a:chOff x="0" y="0"/>
          <a:chExt cx="0" cy="0"/>
        </a:xfrm>
      </p:grpSpPr>
      <p:sp>
        <p:nvSpPr>
          <p:cNvPr id="9" name="Bildplatzhalter 8"/>
          <p:cNvSpPr>
            <a:spLocks noGrp="1"/>
          </p:cNvSpPr>
          <p:nvPr>
            <p:ph type="pic" sz="quarter" idx="17"/>
          </p:nvPr>
        </p:nvSpPr>
        <p:spPr bwMode="gray">
          <a:xfrm>
            <a:off x="2" y="0"/>
            <a:ext cx="12192000" cy="6858000"/>
          </a:xfrm>
          <a:custGeom>
            <a:avLst/>
            <a:gdLst>
              <a:gd name="connsiteX0" fmla="*/ 334746 w 12192000"/>
              <a:gd name="connsiteY0" fmla="*/ 530044 h 6858000"/>
              <a:gd name="connsiteX1" fmla="*/ 334746 w 12192000"/>
              <a:gd name="connsiteY1" fmla="*/ 558844 h 6858000"/>
              <a:gd name="connsiteX2" fmla="*/ 561546 w 12192000"/>
              <a:gd name="connsiteY2" fmla="*/ 558844 h 6858000"/>
              <a:gd name="connsiteX3" fmla="*/ 561546 w 12192000"/>
              <a:gd name="connsiteY3" fmla="*/ 53004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34746" y="530044"/>
                </a:moveTo>
                <a:lnTo>
                  <a:pt x="334746" y="558844"/>
                </a:lnTo>
                <a:lnTo>
                  <a:pt x="561546" y="558844"/>
                </a:lnTo>
                <a:lnTo>
                  <a:pt x="561546" y="530044"/>
                </a:lnTo>
                <a:close/>
                <a:moveTo>
                  <a:pt x="0" y="0"/>
                </a:moveTo>
                <a:lnTo>
                  <a:pt x="12192000" y="0"/>
                </a:lnTo>
                <a:lnTo>
                  <a:pt x="12192000" y="6858000"/>
                </a:lnTo>
                <a:lnTo>
                  <a:pt x="0" y="6858000"/>
                </a:lnTo>
                <a:close/>
              </a:path>
            </a:pathLst>
          </a:custGeom>
        </p:spPr>
        <p:txBody>
          <a:bodyPr wrap="square">
            <a:noAutofit/>
          </a:bodyPr>
          <a:lstStyle/>
          <a:p>
            <a:r>
              <a:rPr lang="de-DE"/>
              <a:t>Bild durch Klicken auf Symbol hinzufügen</a:t>
            </a:r>
            <a:endParaRPr lang="en-US" dirty="0"/>
          </a:p>
        </p:txBody>
      </p:sp>
      <p:sp>
        <p:nvSpPr>
          <p:cNvPr id="2" name="Title 1"/>
          <p:cNvSpPr>
            <a:spLocks noGrp="1"/>
          </p:cNvSpPr>
          <p:nvPr>
            <p:ph type="title"/>
          </p:nvPr>
        </p:nvSpPr>
        <p:spPr bwMode="gray">
          <a:xfrm>
            <a:off x="332366" y="622788"/>
            <a:ext cx="11520898" cy="396000"/>
          </a:xfrm>
        </p:spPr>
        <p:txBody>
          <a:bodyPr/>
          <a:lstStyle>
            <a:lvl1pPr>
              <a:defRPr sz="1800"/>
            </a:lvl1pPr>
          </a:lstStyle>
          <a:p>
            <a:r>
              <a:rPr lang="de-DE"/>
              <a:t>Mastertitelformat bearbeiten</a:t>
            </a:r>
            <a:endParaRPr lang="en-US" dirty="0"/>
          </a:p>
        </p:txBody>
      </p:sp>
      <p:sp>
        <p:nvSpPr>
          <p:cNvPr id="4" name="Date Placeholder 3"/>
          <p:cNvSpPr>
            <a:spLocks noGrp="1"/>
          </p:cNvSpPr>
          <p:nvPr>
            <p:ph type="dt" sz="half" idx="14"/>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A1F808C0-290B-4263-8A52-B569B4875133}" type="datetime4">
              <a:rPr lang="en-US" smtClean="0"/>
              <a:pPr/>
              <a:t>November 4, 2019</a:t>
            </a:fld>
            <a:endParaRPr lang="en-US" dirty="0"/>
          </a:p>
        </p:txBody>
      </p:sp>
      <p:sp>
        <p:nvSpPr>
          <p:cNvPr id="5" name="Footer Placeholder 4"/>
          <p:cNvSpPr>
            <a:spLocks noGrp="1"/>
          </p:cNvSpPr>
          <p:nvPr>
            <p:ph type="ftr" sz="quarter" idx="15"/>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endParaRPr lang="en-US" dirty="0"/>
          </a:p>
        </p:txBody>
      </p:sp>
      <p:sp>
        <p:nvSpPr>
          <p:cNvPr id="6" name="Slide Number Placeholder 5"/>
          <p:cNvSpPr>
            <a:spLocks noGrp="1"/>
          </p:cNvSpPr>
          <p:nvPr>
            <p:ph type="sldNum" sz="quarter" idx="16"/>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dirty="0"/>
              <a:t>Slide </a:t>
            </a:r>
            <a:fld id="{619F89D8-7AE3-494A-97F3-03D680869632}" type="slidenum">
              <a:rPr lang="en-US" smtClean="0"/>
              <a:pPr/>
              <a:t>‹#›</a:t>
            </a:fld>
            <a:endParaRPr lang="en-US" dirty="0"/>
          </a:p>
        </p:txBody>
      </p:sp>
      <p:sp>
        <p:nvSpPr>
          <p:cNvPr id="13" name="Rectangle 12"/>
          <p:cNvSpPr/>
          <p:nvPr userDrawn="1"/>
        </p:nvSpPr>
        <p:spPr bwMode="gray">
          <a:xfrm>
            <a:off x="242214" y="447781"/>
            <a:ext cx="550971"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1800" b="1" dirty="0">
                <a:solidFill>
                  <a:srgbClr val="FF0000"/>
                </a:solidFill>
              </a:rPr>
              <a:t>—</a:t>
            </a:r>
            <a:endParaRPr lang="en-US" sz="1800" b="1" dirty="0" err="1">
              <a:solidFill>
                <a:srgbClr val="FF0000"/>
              </a:solidFill>
            </a:endParaRPr>
          </a:p>
        </p:txBody>
      </p:sp>
    </p:spTree>
    <p:extLst>
      <p:ext uri="{BB962C8B-B14F-4D97-AF65-F5344CB8AC3E}">
        <p14:creationId xmlns:p14="http://schemas.microsoft.com/office/powerpoint/2010/main" val="351737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3: 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4" name="Date Placeholder 3"/>
          <p:cNvSpPr>
            <a:spLocks noGrp="1"/>
          </p:cNvSpPr>
          <p:nvPr>
            <p:ph type="dt" sz="half" idx="14"/>
          </p:nvPr>
        </p:nvSpPr>
        <p:spPr bwMode="gray"/>
        <p:txBody>
          <a:bodyPr/>
          <a:lstStyle/>
          <a:p>
            <a:fld id="{A1F808C0-290B-4263-8A52-B569B4875133}" type="datetime4">
              <a:rPr lang="en-US" smtClean="0"/>
              <a:t>November 4, 2019</a:t>
            </a:fld>
            <a:endParaRPr lang="en-US" dirty="0"/>
          </a:p>
        </p:txBody>
      </p:sp>
      <p:sp>
        <p:nvSpPr>
          <p:cNvPr id="5" name="Footer Placeholder 4"/>
          <p:cNvSpPr>
            <a:spLocks noGrp="1"/>
          </p:cNvSpPr>
          <p:nvPr>
            <p:ph type="ftr" sz="quarter" idx="15"/>
          </p:nvPr>
        </p:nvSpPr>
        <p:spPr bwMode="gray"/>
        <p:txBody>
          <a:bodyPr/>
          <a:lstStyle/>
          <a:p>
            <a:pPr lvl="8"/>
            <a:endParaRPr lang="en-US" dirty="0"/>
          </a:p>
        </p:txBody>
      </p:sp>
      <p:sp>
        <p:nvSpPr>
          <p:cNvPr id="6" name="Slide Number Placeholder 5"/>
          <p:cNvSpPr>
            <a:spLocks noGrp="1"/>
          </p:cNvSpPr>
          <p:nvPr>
            <p:ph type="sldNum" sz="quarter" idx="16"/>
          </p:nvPr>
        </p:nvSpPr>
        <p:spPr bwMode="gray"/>
        <p:txBody>
          <a:bodyPr/>
          <a:lstStyle/>
          <a:p>
            <a:r>
              <a:rPr lang="en-US" dirty="0"/>
              <a:t>Slide </a:t>
            </a:r>
            <a:fld id="{619F89D8-7AE3-494A-97F3-03D680869632}" type="slidenum">
              <a:rPr lang="en-US" smtClean="0"/>
              <a:pPr/>
              <a:t>‹#›</a:t>
            </a:fld>
            <a:endParaRPr lang="en-US" dirty="0"/>
          </a:p>
        </p:txBody>
      </p:sp>
      <p:sp>
        <p:nvSpPr>
          <p:cNvPr id="18"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Tree>
    <p:extLst>
      <p:ext uri="{BB962C8B-B14F-4D97-AF65-F5344CB8AC3E}">
        <p14:creationId xmlns:p14="http://schemas.microsoft.com/office/powerpoint/2010/main" val="383646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 Content">
    <p:spTree>
      <p:nvGrpSpPr>
        <p:cNvPr id="1" name=""/>
        <p:cNvGrpSpPr/>
        <p:nvPr/>
      </p:nvGrpSpPr>
      <p:grpSpPr>
        <a:xfrm>
          <a:off x="0" y="0"/>
          <a:ext cx="0" cy="0"/>
          <a:chOff x="0" y="0"/>
          <a:chExt cx="0" cy="0"/>
        </a:xfrm>
      </p:grpSpPr>
      <p:sp>
        <p:nvSpPr>
          <p:cNvPr id="9" name="Content Placeholder 8"/>
          <p:cNvSpPr>
            <a:spLocks noGrp="1"/>
          </p:cNvSpPr>
          <p:nvPr>
            <p:ph sz="quarter" idx="21"/>
          </p:nvPr>
        </p:nvSpPr>
        <p:spPr bwMode="gray">
          <a:xfrm>
            <a:off x="332367" y="1931197"/>
            <a:ext cx="11520000" cy="3982245"/>
          </a:xfrm>
        </p:spPr>
        <p:txBody>
          <a:bodyPr/>
          <a:lstStyle>
            <a:lvl1pPr>
              <a:defRPr>
                <a:latin typeface="Gilroy"/>
              </a:defRPr>
            </a:lvl1pPr>
            <a:lvl2pPr>
              <a:defRPr>
                <a:latin typeface="Gilroy"/>
              </a:defRPr>
            </a:lvl2pPr>
            <a:lvl3pPr>
              <a:defRPr>
                <a:latin typeface="Gilroy"/>
              </a:defRPr>
            </a:lvl3pPr>
            <a:lvl4pPr>
              <a:defRPr>
                <a:latin typeface="Gilroy"/>
              </a:defRPr>
            </a:lvl4pPr>
            <a:lvl5pPr>
              <a:defRPr>
                <a:latin typeface="Gilroy"/>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Title 2"/>
          <p:cNvSpPr>
            <a:spLocks noGrp="1"/>
          </p:cNvSpPr>
          <p:nvPr>
            <p:ph type="title"/>
          </p:nvPr>
        </p:nvSpPr>
        <p:spPr bwMode="gray">
          <a:xfrm>
            <a:off x="333264" y="682313"/>
            <a:ext cx="11520000" cy="396000"/>
          </a:xfrm>
        </p:spPr>
        <p:txBody>
          <a:bodyPr/>
          <a:lstStyle>
            <a:lvl1pPr>
              <a:defRPr>
                <a:solidFill>
                  <a:srgbClr val="116116"/>
                </a:solidFill>
              </a:defRPr>
            </a:lvl1pPr>
          </a:lstStyle>
          <a:p>
            <a:r>
              <a:rPr lang="de-DE"/>
              <a:t>Mastertitelformat bearbeiten</a:t>
            </a:r>
            <a:endParaRPr lang="en-US" dirty="0"/>
          </a:p>
        </p:txBody>
      </p:sp>
      <p:sp>
        <p:nvSpPr>
          <p:cNvPr id="4" name="Date Placeholder 3"/>
          <p:cNvSpPr>
            <a:spLocks noGrp="1"/>
          </p:cNvSpPr>
          <p:nvPr>
            <p:ph type="dt" sz="half" idx="18"/>
          </p:nvPr>
        </p:nvSpPr>
        <p:spPr bwMode="gray"/>
        <p:txBody>
          <a:bodyPr/>
          <a:lstStyle/>
          <a:p>
            <a:fld id="{FFAB2352-921F-4DD8-A99A-A1474F6943FF}" type="datetime4">
              <a:rPr lang="en-US" smtClean="0"/>
              <a:t>November 4, 2019</a:t>
            </a:fld>
            <a:endParaRPr lang="en-US" dirty="0"/>
          </a:p>
        </p:txBody>
      </p:sp>
      <p:sp>
        <p:nvSpPr>
          <p:cNvPr id="6" name="Footer Placeholder 5"/>
          <p:cNvSpPr>
            <a:spLocks noGrp="1"/>
          </p:cNvSpPr>
          <p:nvPr>
            <p:ph type="ftr" sz="quarter" idx="19"/>
          </p:nvPr>
        </p:nvSpPr>
        <p:spPr bwMode="gray"/>
        <p:txBody>
          <a:bodyPr/>
          <a:lstStyle/>
          <a:p>
            <a:pPr lvl="8"/>
            <a:endParaRPr lang="en-US" dirty="0"/>
          </a:p>
        </p:txBody>
      </p:sp>
      <p:sp>
        <p:nvSpPr>
          <p:cNvPr id="11" name="Slide Number Placeholder 10"/>
          <p:cNvSpPr>
            <a:spLocks noGrp="1"/>
          </p:cNvSpPr>
          <p:nvPr>
            <p:ph type="sldNum" sz="quarter" idx="20"/>
          </p:nvPr>
        </p:nvSpPr>
        <p:spPr bwMode="gray"/>
        <p:txBody>
          <a:bodyPr/>
          <a:lstStyle/>
          <a:p>
            <a:r>
              <a:rPr lang="en-US" dirty="0"/>
              <a:t>Slide </a:t>
            </a:r>
            <a:fld id="{619F89D8-7AE3-494A-97F3-03D680869632}" type="slidenum">
              <a:rPr lang="en-US" smtClean="0"/>
              <a:pPr/>
              <a:t>‹#›</a:t>
            </a:fld>
            <a:endParaRPr lang="en-US" dirty="0"/>
          </a:p>
        </p:txBody>
      </p:sp>
      <p:sp>
        <p:nvSpPr>
          <p:cNvPr id="8"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Tree>
    <p:extLst>
      <p:ext uri="{BB962C8B-B14F-4D97-AF65-F5344CB8AC3E}">
        <p14:creationId xmlns:p14="http://schemas.microsoft.com/office/powerpoint/2010/main" val="198842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54: Final 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endParaRPr lang="en-US" dirty="0"/>
          </a:p>
        </p:txBody>
      </p:sp>
      <p:sp>
        <p:nvSpPr>
          <p:cNvPr id="4" name="Date Placeholder 3"/>
          <p:cNvSpPr>
            <a:spLocks noGrp="1"/>
          </p:cNvSpPr>
          <p:nvPr>
            <p:ph type="dt" sz="half"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70479A72-920A-415B-8469-E7772A79C549}"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dirty="0"/>
              <a:t>Slide </a:t>
            </a:r>
            <a:fld id="{619F89D8-7AE3-494A-97F3-03D680869632}" type="slidenum">
              <a:rPr lang="en-US" smtClean="0"/>
              <a:pPr/>
              <a:t>‹#›</a:t>
            </a:fld>
            <a:endParaRPr lang="en-US" dirty="0"/>
          </a:p>
        </p:txBody>
      </p:sp>
    </p:spTree>
    <p:extLst>
      <p:ext uri="{BB962C8B-B14F-4D97-AF65-F5344CB8AC3E}">
        <p14:creationId xmlns:p14="http://schemas.microsoft.com/office/powerpoint/2010/main" val="279479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 Content &amp; Box">
    <p:spTree>
      <p:nvGrpSpPr>
        <p:cNvPr id="1" name=""/>
        <p:cNvGrpSpPr/>
        <p:nvPr/>
      </p:nvGrpSpPr>
      <p:grpSpPr>
        <a:xfrm>
          <a:off x="0" y="0"/>
          <a:ext cx="0" cy="0"/>
          <a:chOff x="0" y="0"/>
          <a:chExt cx="0" cy="0"/>
        </a:xfrm>
      </p:grpSpPr>
      <p:sp>
        <p:nvSpPr>
          <p:cNvPr id="9" name="Content Placeholder 8"/>
          <p:cNvSpPr>
            <a:spLocks noGrp="1"/>
          </p:cNvSpPr>
          <p:nvPr>
            <p:ph sz="quarter" idx="21"/>
          </p:nvPr>
        </p:nvSpPr>
        <p:spPr bwMode="gray">
          <a:xfrm>
            <a:off x="332367" y="1931195"/>
            <a:ext cx="11520000" cy="34309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Title 2"/>
          <p:cNvSpPr>
            <a:spLocks noGrp="1"/>
          </p:cNvSpPr>
          <p:nvPr>
            <p:ph type="title"/>
          </p:nvPr>
        </p:nvSpPr>
        <p:spPr bwMode="gray">
          <a:xfrm>
            <a:off x="333264" y="682313"/>
            <a:ext cx="11520000" cy="396000"/>
          </a:xfrm>
        </p:spPr>
        <p:txBody>
          <a:bodyPr/>
          <a:lstStyle>
            <a:lvl1pPr>
              <a:defRPr>
                <a:solidFill>
                  <a:srgbClr val="116116"/>
                </a:solidFill>
              </a:defRPr>
            </a:lvl1pPr>
          </a:lstStyle>
          <a:p>
            <a:r>
              <a:rPr lang="de-DE"/>
              <a:t>Mastertitelformat bearbeiten</a:t>
            </a:r>
            <a:endParaRPr lang="en-US" dirty="0"/>
          </a:p>
        </p:txBody>
      </p:sp>
      <p:sp>
        <p:nvSpPr>
          <p:cNvPr id="4" name="Date Placeholder 3"/>
          <p:cNvSpPr>
            <a:spLocks noGrp="1"/>
          </p:cNvSpPr>
          <p:nvPr>
            <p:ph type="dt" sz="half" idx="18"/>
          </p:nvPr>
        </p:nvSpPr>
        <p:spPr bwMode="gray"/>
        <p:txBody>
          <a:bodyPr/>
          <a:lstStyle/>
          <a:p>
            <a:fld id="{FFAB2352-921F-4DD8-A99A-A1474F6943FF}" type="datetime4">
              <a:rPr lang="en-US" smtClean="0"/>
              <a:t>November 4, 2019</a:t>
            </a:fld>
            <a:endParaRPr lang="en-US" dirty="0"/>
          </a:p>
        </p:txBody>
      </p:sp>
      <p:sp>
        <p:nvSpPr>
          <p:cNvPr id="6" name="Footer Placeholder 5"/>
          <p:cNvSpPr>
            <a:spLocks noGrp="1"/>
          </p:cNvSpPr>
          <p:nvPr>
            <p:ph type="ftr" sz="quarter" idx="19"/>
          </p:nvPr>
        </p:nvSpPr>
        <p:spPr bwMode="gray"/>
        <p:txBody>
          <a:bodyPr/>
          <a:lstStyle/>
          <a:p>
            <a:pPr lvl="8"/>
            <a:endParaRPr lang="en-US" dirty="0"/>
          </a:p>
        </p:txBody>
      </p:sp>
      <p:sp>
        <p:nvSpPr>
          <p:cNvPr id="11" name="Slide Number Placeholder 10"/>
          <p:cNvSpPr>
            <a:spLocks noGrp="1"/>
          </p:cNvSpPr>
          <p:nvPr>
            <p:ph type="sldNum" sz="quarter" idx="20"/>
          </p:nvPr>
        </p:nvSpPr>
        <p:spPr bwMode="gray"/>
        <p:txBody>
          <a:bodyPr/>
          <a:lstStyle/>
          <a:p>
            <a:r>
              <a:rPr lang="en-US" dirty="0"/>
              <a:t>Slide </a:t>
            </a:r>
            <a:fld id="{619F89D8-7AE3-494A-97F3-03D680869632}" type="slidenum">
              <a:rPr lang="en-US" smtClean="0"/>
              <a:pPr/>
              <a:t>‹#›</a:t>
            </a:fld>
            <a:endParaRPr lang="en-US" dirty="0"/>
          </a:p>
        </p:txBody>
      </p:sp>
      <p:sp>
        <p:nvSpPr>
          <p:cNvPr id="8" name="Subtitle 2"/>
          <p:cNvSpPr>
            <a:spLocks noGrp="1"/>
          </p:cNvSpPr>
          <p:nvPr>
            <p:ph type="subTitle" idx="13"/>
          </p:nvPr>
        </p:nvSpPr>
        <p:spPr bwMode="gray">
          <a:xfrm>
            <a:off x="332362"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
        <p:nvSpPr>
          <p:cNvPr id="10" name="Text Placeholder 7"/>
          <p:cNvSpPr>
            <a:spLocks noGrp="1"/>
          </p:cNvSpPr>
          <p:nvPr>
            <p:ph type="body" sz="quarter" idx="29"/>
          </p:nvPr>
        </p:nvSpPr>
        <p:spPr bwMode="gray">
          <a:xfrm>
            <a:off x="332362" y="5453066"/>
            <a:ext cx="11520000"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180206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 Title &amp;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solidFill>
                  <a:srgbClr val="116116"/>
                </a:solidFill>
              </a:defRPr>
            </a:lvl1p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17488BFE-015E-452C-932B-DB979AC8F282}"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6" name="Subtitle 2"/>
          <p:cNvSpPr>
            <a:spLocks noGrp="1"/>
          </p:cNvSpPr>
          <p:nvPr>
            <p:ph type="subTitle" idx="13"/>
          </p:nvPr>
        </p:nvSpPr>
        <p:spPr bwMode="gray">
          <a:xfrm>
            <a:off x="334139"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
        <p:nvSpPr>
          <p:cNvPr id="7" name="Text Placeholder 11"/>
          <p:cNvSpPr>
            <a:spLocks noGrp="1"/>
          </p:cNvSpPr>
          <p:nvPr>
            <p:ph type="body" sz="quarter" idx="16"/>
          </p:nvPr>
        </p:nvSpPr>
        <p:spPr bwMode="gray">
          <a:xfrm>
            <a:off x="332368" y="1931192"/>
            <a:ext cx="11520000"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Content Placeholder 15"/>
          <p:cNvSpPr>
            <a:spLocks noGrp="1"/>
          </p:cNvSpPr>
          <p:nvPr>
            <p:ph sz="quarter" idx="19"/>
          </p:nvPr>
        </p:nvSpPr>
        <p:spPr bwMode="gray">
          <a:xfrm>
            <a:off x="332367" y="2317637"/>
            <a:ext cx="11520000" cy="3594212"/>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9" name="Straight Connector 8"/>
          <p:cNvCxnSpPr/>
          <p:nvPr userDrawn="1"/>
        </p:nvCxnSpPr>
        <p:spPr bwMode="gray">
          <a:xfrm>
            <a:off x="332368" y="223849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22616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 Title (5) &amp; Content (6)">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solidFill>
                  <a:srgbClr val="116116"/>
                </a:solidFill>
              </a:defRPr>
            </a:lvl1p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D8D4DCBA-4C7A-4489-854D-9CAAB7BC53A0}"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cxnSp>
        <p:nvCxnSpPr>
          <p:cNvPr id="9" name="Straight Connector 8"/>
          <p:cNvCxnSpPr/>
          <p:nvPr userDrawn="1"/>
        </p:nvCxnSpPr>
        <p:spPr bwMode="gray">
          <a:xfrm>
            <a:off x="42716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Straight Connector 9"/>
          <p:cNvCxnSpPr/>
          <p:nvPr userDrawn="1"/>
        </p:nvCxnSpPr>
        <p:spPr bwMode="gray">
          <a:xfrm>
            <a:off x="82100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17"/>
          </p:nvPr>
        </p:nvSpPr>
        <p:spPr bwMode="gray">
          <a:xfrm>
            <a:off x="4271664" y="1931193"/>
            <a:ext cx="3643200"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5" name="Text Placeholder 11"/>
          <p:cNvSpPr>
            <a:spLocks noGrp="1"/>
          </p:cNvSpPr>
          <p:nvPr>
            <p:ph type="body" sz="quarter" idx="18"/>
          </p:nvPr>
        </p:nvSpPr>
        <p:spPr bwMode="gray">
          <a:xfrm>
            <a:off x="8210064" y="1931193"/>
            <a:ext cx="3643200"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9" name="Text Placeholder 11"/>
          <p:cNvSpPr>
            <a:spLocks noGrp="1"/>
          </p:cNvSpPr>
          <p:nvPr>
            <p:ph type="body" sz="quarter" idx="19"/>
          </p:nvPr>
        </p:nvSpPr>
        <p:spPr bwMode="gray">
          <a:xfrm>
            <a:off x="333264" y="4103378"/>
            <a:ext cx="3643200"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20" name="Straight Connector 19"/>
          <p:cNvCxnSpPr/>
          <p:nvPr userDrawn="1"/>
        </p:nvCxnSpPr>
        <p:spPr bwMode="gray">
          <a:xfrm>
            <a:off x="3332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1" name="Straight Connector 20"/>
          <p:cNvCxnSpPr/>
          <p:nvPr userDrawn="1"/>
        </p:nvCxnSpPr>
        <p:spPr bwMode="gray">
          <a:xfrm>
            <a:off x="42716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2" name="Straight Connector 21"/>
          <p:cNvCxnSpPr/>
          <p:nvPr userDrawn="1"/>
        </p:nvCxnSpPr>
        <p:spPr bwMode="gray">
          <a:xfrm>
            <a:off x="82100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3" name="Text Placeholder 11"/>
          <p:cNvSpPr>
            <a:spLocks noGrp="1"/>
          </p:cNvSpPr>
          <p:nvPr>
            <p:ph type="body" sz="quarter" idx="20"/>
          </p:nvPr>
        </p:nvSpPr>
        <p:spPr bwMode="gray">
          <a:xfrm>
            <a:off x="4271664" y="4103378"/>
            <a:ext cx="3643200"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4" name="Text Placeholder 11"/>
          <p:cNvSpPr>
            <a:spLocks noGrp="1"/>
          </p:cNvSpPr>
          <p:nvPr>
            <p:ph type="body" sz="quarter" idx="21"/>
          </p:nvPr>
        </p:nvSpPr>
        <p:spPr bwMode="gray">
          <a:xfrm>
            <a:off x="8210064" y="4103378"/>
            <a:ext cx="3643200" cy="252000"/>
          </a:xfrm>
        </p:spPr>
        <p:txBody>
          <a:bodyPr lIns="0" tIns="0" rIns="0" anchor="t"/>
          <a:lstStyle>
            <a:lvl1pPr marL="0" indent="0">
              <a:spcBef>
                <a:spcPts val="0"/>
              </a:spcBef>
              <a:buFont typeface="Arial" panose="020B0604020202020204" pitchFamily="34" charset="0"/>
              <a:buNone/>
              <a:defRPr sz="1600" b="1">
                <a:solidFill>
                  <a:srgbClr val="007A33"/>
                </a:solidFill>
              </a:defRPr>
            </a:lvl1pPr>
            <a:lvl2pPr marL="0" indent="0">
              <a:spcBef>
                <a:spcPts val="0"/>
              </a:spcBef>
              <a:buNone/>
              <a:defRPr sz="1600" b="1">
                <a:solidFill>
                  <a:srgbClr val="007A33"/>
                </a:solidFill>
              </a:defRPr>
            </a:lvl2pPr>
            <a:lvl3pPr marL="0" indent="0">
              <a:spcBef>
                <a:spcPts val="0"/>
              </a:spcBef>
              <a:buNone/>
              <a:defRPr sz="1600" b="1">
                <a:solidFill>
                  <a:srgbClr val="007A33"/>
                </a:solidFill>
              </a:defRPr>
            </a:lvl3pPr>
            <a:lvl4pPr marL="0" indent="0">
              <a:spcBef>
                <a:spcPts val="0"/>
              </a:spcBef>
              <a:buNone/>
              <a:defRPr sz="1600" b="1">
                <a:solidFill>
                  <a:srgbClr val="007A33"/>
                </a:solidFill>
              </a:defRPr>
            </a:lvl4pPr>
            <a:lvl5pPr marL="0" indent="0">
              <a:spcBef>
                <a:spcPts val="0"/>
              </a:spcBef>
              <a:buNone/>
              <a:defRPr sz="1600" b="1">
                <a:solidFill>
                  <a:srgbClr val="007A33"/>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5" name="Content Placeholder 3"/>
          <p:cNvSpPr>
            <a:spLocks noGrp="1"/>
          </p:cNvSpPr>
          <p:nvPr>
            <p:ph sz="quarter" idx="23"/>
          </p:nvPr>
        </p:nvSpPr>
        <p:spPr bwMode="gray">
          <a:xfrm>
            <a:off x="333263" y="1931195"/>
            <a:ext cx="3643200" cy="1809264"/>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6" name="Content Placeholder 3"/>
          <p:cNvSpPr>
            <a:spLocks noGrp="1"/>
          </p:cNvSpPr>
          <p:nvPr>
            <p:ph sz="quarter" idx="24"/>
          </p:nvPr>
        </p:nvSpPr>
        <p:spPr bwMode="gray">
          <a:xfrm>
            <a:off x="4271664" y="2317641"/>
            <a:ext cx="3643200" cy="1422821"/>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7" name="Content Placeholder 3"/>
          <p:cNvSpPr>
            <a:spLocks noGrp="1"/>
          </p:cNvSpPr>
          <p:nvPr>
            <p:ph sz="quarter" idx="25"/>
          </p:nvPr>
        </p:nvSpPr>
        <p:spPr bwMode="gray">
          <a:xfrm>
            <a:off x="8210064" y="2317641"/>
            <a:ext cx="3643200" cy="1422821"/>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8" name="Content Placeholder 3"/>
          <p:cNvSpPr>
            <a:spLocks noGrp="1"/>
          </p:cNvSpPr>
          <p:nvPr>
            <p:ph sz="quarter" idx="26"/>
          </p:nvPr>
        </p:nvSpPr>
        <p:spPr bwMode="gray">
          <a:xfrm>
            <a:off x="333263" y="4489826"/>
            <a:ext cx="3643200" cy="1422821"/>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9" name="Content Placeholder 3"/>
          <p:cNvSpPr>
            <a:spLocks noGrp="1"/>
          </p:cNvSpPr>
          <p:nvPr>
            <p:ph sz="quarter" idx="27"/>
          </p:nvPr>
        </p:nvSpPr>
        <p:spPr bwMode="gray">
          <a:xfrm>
            <a:off x="4271664" y="4489826"/>
            <a:ext cx="3643200" cy="1422821"/>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0" name="Content Placeholder 3"/>
          <p:cNvSpPr>
            <a:spLocks noGrp="1"/>
          </p:cNvSpPr>
          <p:nvPr>
            <p:ph sz="quarter" idx="28"/>
          </p:nvPr>
        </p:nvSpPr>
        <p:spPr bwMode="gray">
          <a:xfrm>
            <a:off x="8210064" y="4489826"/>
            <a:ext cx="3643200" cy="1422821"/>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2"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Tree>
    <p:extLst>
      <p:ext uri="{BB962C8B-B14F-4D97-AF65-F5344CB8AC3E}">
        <p14:creationId xmlns:p14="http://schemas.microsoft.com/office/powerpoint/2010/main" val="415930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 Title (6) &amp; Content (6)">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D8D4DCBA-4C7A-4489-854D-9CAAB7BC53A0}" type="datetime4">
              <a:rPr lang="en-US" smtClean="0"/>
              <a:t>November 4, 2019</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8" name="Straight Connector 7"/>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4271796"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Straight Connector 9"/>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17"/>
          </p:nvPr>
        </p:nvSpPr>
        <p:spPr bwMode="gray">
          <a:xfrm>
            <a:off x="4271796"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5" name="Text Placeholder 11"/>
          <p:cNvSpPr>
            <a:spLocks noGrp="1"/>
          </p:cNvSpPr>
          <p:nvPr>
            <p:ph type="body" sz="quarter" idx="18"/>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9" name="Text Placeholder 11"/>
          <p:cNvSpPr>
            <a:spLocks noGrp="1"/>
          </p:cNvSpPr>
          <p:nvPr>
            <p:ph type="body" sz="quarter" idx="19"/>
          </p:nvPr>
        </p:nvSpPr>
        <p:spPr bwMode="gray">
          <a:xfrm>
            <a:off x="333264"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20" name="Straight Connector 19"/>
          <p:cNvCxnSpPr/>
          <p:nvPr userDrawn="1"/>
        </p:nvCxnSpPr>
        <p:spPr bwMode="gray">
          <a:xfrm>
            <a:off x="3332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1" name="Straight Connector 20"/>
          <p:cNvCxnSpPr/>
          <p:nvPr userDrawn="1"/>
        </p:nvCxnSpPr>
        <p:spPr bwMode="gray">
          <a:xfrm>
            <a:off x="4271795"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2" name="Straight Connector 21"/>
          <p:cNvCxnSpPr/>
          <p:nvPr userDrawn="1"/>
        </p:nvCxnSpPr>
        <p:spPr bwMode="gray">
          <a:xfrm>
            <a:off x="8210327"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3" name="Text Placeholder 11"/>
          <p:cNvSpPr>
            <a:spLocks noGrp="1"/>
          </p:cNvSpPr>
          <p:nvPr>
            <p:ph type="body" sz="quarter" idx="20"/>
          </p:nvPr>
        </p:nvSpPr>
        <p:spPr bwMode="gray">
          <a:xfrm>
            <a:off x="4271796"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4" name="Text Placeholder 11"/>
          <p:cNvSpPr>
            <a:spLocks noGrp="1"/>
          </p:cNvSpPr>
          <p:nvPr>
            <p:ph type="body" sz="quarter" idx="21"/>
          </p:nvPr>
        </p:nvSpPr>
        <p:spPr bwMode="gray">
          <a:xfrm>
            <a:off x="8210327"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5" name="Content Placeholder 3"/>
          <p:cNvSpPr>
            <a:spLocks noGrp="1"/>
          </p:cNvSpPr>
          <p:nvPr>
            <p:ph sz="quarter" idx="23"/>
          </p:nvPr>
        </p:nvSpPr>
        <p:spPr bwMode="gray">
          <a:xfrm>
            <a:off x="333264" y="2317641"/>
            <a:ext cx="3643200" cy="1422821"/>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6" name="Content Placeholder 3"/>
          <p:cNvSpPr>
            <a:spLocks noGrp="1"/>
          </p:cNvSpPr>
          <p:nvPr>
            <p:ph sz="quarter" idx="24"/>
          </p:nvPr>
        </p:nvSpPr>
        <p:spPr bwMode="gray">
          <a:xfrm>
            <a:off x="4271795" y="2317641"/>
            <a:ext cx="3643200" cy="1422821"/>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7" name="Content Placeholder 3"/>
          <p:cNvSpPr>
            <a:spLocks noGrp="1"/>
          </p:cNvSpPr>
          <p:nvPr>
            <p:ph sz="quarter" idx="25"/>
          </p:nvPr>
        </p:nvSpPr>
        <p:spPr bwMode="gray">
          <a:xfrm>
            <a:off x="8210327" y="2317641"/>
            <a:ext cx="3643200" cy="1422821"/>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8" name="Content Placeholder 3"/>
          <p:cNvSpPr>
            <a:spLocks noGrp="1"/>
          </p:cNvSpPr>
          <p:nvPr>
            <p:ph sz="quarter" idx="26"/>
          </p:nvPr>
        </p:nvSpPr>
        <p:spPr bwMode="gray">
          <a:xfrm>
            <a:off x="333264" y="4489826"/>
            <a:ext cx="3643200" cy="1422821"/>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9" name="Content Placeholder 3"/>
          <p:cNvSpPr>
            <a:spLocks noGrp="1"/>
          </p:cNvSpPr>
          <p:nvPr>
            <p:ph sz="quarter" idx="27"/>
          </p:nvPr>
        </p:nvSpPr>
        <p:spPr bwMode="gray">
          <a:xfrm>
            <a:off x="4271796" y="4489826"/>
            <a:ext cx="3643200" cy="1422821"/>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0" name="Content Placeholder 3"/>
          <p:cNvSpPr>
            <a:spLocks noGrp="1"/>
          </p:cNvSpPr>
          <p:nvPr>
            <p:ph sz="quarter" idx="28"/>
          </p:nvPr>
        </p:nvSpPr>
        <p:spPr bwMode="gray">
          <a:xfrm>
            <a:off x="8210327" y="4489826"/>
            <a:ext cx="3643200" cy="1422821"/>
          </a:xfrm>
        </p:spPr>
        <p:txBody>
          <a:bodyPr lIns="0" tIns="0" rIns="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2"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de-DE"/>
              <a:t>Master-Untertitelformat bearbeiten</a:t>
            </a:r>
            <a:endParaRPr lang="en-US" dirty="0"/>
          </a:p>
        </p:txBody>
      </p:sp>
    </p:spTree>
    <p:extLst>
      <p:ext uri="{BB962C8B-B14F-4D97-AF65-F5344CB8AC3E}">
        <p14:creationId xmlns:p14="http://schemas.microsoft.com/office/powerpoint/2010/main" val="20899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33264" y="682313"/>
            <a:ext cx="11520000" cy="396000"/>
          </a:xfrm>
          <a:prstGeom prst="rect">
            <a:avLst/>
          </a:prstGeom>
        </p:spPr>
        <p:txBody>
          <a:bodyPr vert="horz" lIns="0" tIns="0" rIns="0" bIns="0" rtlCol="0" anchor="t">
            <a:noAutofit/>
          </a:bodyPr>
          <a:lstStyle/>
          <a:p>
            <a:r>
              <a:rPr lang="de-DE"/>
              <a:t>Mastertitelformat bearbeiten</a:t>
            </a:r>
            <a:endParaRPr lang="en-US" dirty="0"/>
          </a:p>
        </p:txBody>
      </p:sp>
      <p:sp>
        <p:nvSpPr>
          <p:cNvPr id="5" name="Footer Placeholder 4"/>
          <p:cNvSpPr>
            <a:spLocks noGrp="1"/>
          </p:cNvSpPr>
          <p:nvPr>
            <p:ph type="ftr" sz="quarter" idx="3"/>
          </p:nvPr>
        </p:nvSpPr>
        <p:spPr bwMode="gray">
          <a:xfrm>
            <a:off x="2499782" y="6298397"/>
            <a:ext cx="8490250" cy="500072"/>
          </a:xfrm>
          <a:prstGeom prst="rect">
            <a:avLst/>
          </a:prstGeom>
          <a:noFill/>
        </p:spPr>
        <p:txBody>
          <a:bodyPr vert="horz" lIns="0" tIns="0" rIns="0" bIns="0" rtlCol="0" anchor="ctr">
            <a:noAutofit/>
          </a:bodyPr>
          <a:lstStyle>
            <a:lvl1pPr algn="l" rtl="0">
              <a:defRPr sz="1000">
                <a:solidFill>
                  <a:schemeClr val="accent3"/>
                </a:solidFill>
                <a:latin typeface="Gilroy"/>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endParaRPr lang="de-DE" dirty="0"/>
          </a:p>
        </p:txBody>
      </p:sp>
      <p:sp>
        <p:nvSpPr>
          <p:cNvPr id="4" name="Date Placeholder 3"/>
          <p:cNvSpPr>
            <a:spLocks noGrp="1"/>
          </p:cNvSpPr>
          <p:nvPr>
            <p:ph type="dt" sz="half" idx="2"/>
          </p:nvPr>
        </p:nvSpPr>
        <p:spPr bwMode="gray">
          <a:xfrm>
            <a:off x="332367" y="6489341"/>
            <a:ext cx="1162951" cy="118192"/>
          </a:xfrm>
          <a:prstGeom prst="rect">
            <a:avLst/>
          </a:prstGeom>
        </p:spPr>
        <p:txBody>
          <a:bodyPr vert="horz" lIns="0" tIns="0" rIns="0" bIns="0" rtlCol="0" anchor="ctr">
            <a:noAutofit/>
          </a:bodyPr>
          <a:lstStyle>
            <a:lvl1pPr algn="l">
              <a:defRPr sz="1000">
                <a:solidFill>
                  <a:schemeClr val="accent3"/>
                </a:solidFill>
                <a:latin typeface="Gilroy"/>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fld id="{B2016A11-4950-4F3F-938B-45DEE5F72969}" type="datetime4">
              <a:rPr lang="en-US" smtClean="0"/>
              <a:pPr/>
              <a:t>November 4, 2019</a:t>
            </a:fld>
            <a:endParaRPr lang="en-US" dirty="0"/>
          </a:p>
        </p:txBody>
      </p:sp>
      <p:sp>
        <p:nvSpPr>
          <p:cNvPr id="3" name="Text Placeholder 2"/>
          <p:cNvSpPr>
            <a:spLocks noGrp="1"/>
          </p:cNvSpPr>
          <p:nvPr>
            <p:ph type="body" idx="1"/>
          </p:nvPr>
        </p:nvSpPr>
        <p:spPr bwMode="gray">
          <a:xfrm>
            <a:off x="333264" y="1931194"/>
            <a:ext cx="11520000" cy="3982177"/>
          </a:xfrm>
          <a:prstGeom prst="rect">
            <a:avLst/>
          </a:prstGeom>
        </p:spPr>
        <p:txBody>
          <a:bodyPr vert="horz" lIns="0" tIns="0" rIns="0" bIns="0" rtlCol="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Slide Number Placeholder 5"/>
          <p:cNvSpPr>
            <a:spLocks noGrp="1"/>
          </p:cNvSpPr>
          <p:nvPr>
            <p:ph type="sldNum" sz="quarter" idx="4"/>
          </p:nvPr>
        </p:nvSpPr>
        <p:spPr bwMode="gray">
          <a:xfrm>
            <a:off x="1798114" y="6488733"/>
            <a:ext cx="676888" cy="118800"/>
          </a:xfrm>
          <a:prstGeom prst="rect">
            <a:avLst/>
          </a:prstGeom>
        </p:spPr>
        <p:txBody>
          <a:bodyPr vert="horz" lIns="0" tIns="0" rIns="0" bIns="0" rtlCol="0" anchor="ctr">
            <a:noAutofit/>
          </a:bodyPr>
          <a:lstStyle>
            <a:lvl1pPr algn="l">
              <a:defRPr sz="1000">
                <a:solidFill>
                  <a:schemeClr val="accent3"/>
                </a:solidFill>
                <a:latin typeface="Gilroy"/>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r>
              <a:rPr lang="en-US" dirty="0"/>
              <a:t>Slide </a:t>
            </a:r>
            <a:fld id="{619F89D8-7AE3-494A-97F3-03D680869632}" type="slidenum">
              <a:rPr lang="en-US" smtClean="0"/>
              <a:pPr/>
              <a:t>‹#›</a:t>
            </a:fld>
            <a:endParaRPr lang="en-US" dirty="0"/>
          </a:p>
        </p:txBody>
      </p:sp>
      <p:cxnSp>
        <p:nvCxnSpPr>
          <p:cNvPr id="35" name="Straight Connector 34"/>
          <p:cNvCxnSpPr/>
          <p:nvPr/>
        </p:nvCxnSpPr>
        <p:spPr bwMode="gray">
          <a:xfrm>
            <a:off x="335577" y="6094413"/>
            <a:ext cx="11520000" cy="0"/>
          </a:xfrm>
          <a:prstGeom prst="line">
            <a:avLst/>
          </a:prstGeom>
          <a:ln w="12700">
            <a:solidFill>
              <a:schemeClr val="accent3"/>
            </a:solidFill>
          </a:ln>
        </p:spPr>
        <p:style>
          <a:lnRef idx="1">
            <a:schemeClr val="accent3"/>
          </a:lnRef>
          <a:fillRef idx="0">
            <a:schemeClr val="accent3"/>
          </a:fillRef>
          <a:effectRef idx="0">
            <a:schemeClr val="accent3"/>
          </a:effectRef>
          <a:fontRef idx="minor">
            <a:schemeClr val="tx1"/>
          </a:fontRef>
        </p:style>
      </p:cxnSp>
      <p:cxnSp>
        <p:nvCxnSpPr>
          <p:cNvPr id="73" name="Straight Connector 72"/>
          <p:cNvCxnSpPr/>
          <p:nvPr/>
        </p:nvCxnSpPr>
        <p:spPr bwMode="gray">
          <a:xfrm>
            <a:off x="1692854" y="6472543"/>
            <a:ext cx="0" cy="132461"/>
          </a:xfrm>
          <a:prstGeom prst="line">
            <a:avLst/>
          </a:prstGeom>
          <a:ln w="12700">
            <a:solidFill>
              <a:schemeClr val="accent3"/>
            </a:solidFill>
          </a:ln>
        </p:spPr>
        <p:style>
          <a:lnRef idx="1">
            <a:schemeClr val="accent3"/>
          </a:lnRef>
          <a:fillRef idx="0">
            <a:schemeClr val="accent3"/>
          </a:fillRef>
          <a:effectRef idx="0">
            <a:schemeClr val="accent3"/>
          </a:effectRef>
          <a:fontRef idx="minor">
            <a:schemeClr val="tx1"/>
          </a:fontRef>
        </p:style>
      </p:cxnSp>
      <p:pic>
        <p:nvPicPr>
          <p:cNvPr id="9" name="Grafik 8">
            <a:extLst>
              <a:ext uri="{FF2B5EF4-FFF2-40B4-BE49-F238E27FC236}">
                <a16:creationId xmlns:a16="http://schemas.microsoft.com/office/drawing/2014/main" id="{E339B220-FF40-4EB6-B479-797C8F2CAE7A}"/>
              </a:ext>
            </a:extLst>
          </p:cNvPr>
          <p:cNvPicPr>
            <a:picLocks noChangeAspect="1"/>
          </p:cNvPicPr>
          <p:nvPr userDrawn="1"/>
        </p:nvPicPr>
        <p:blipFill>
          <a:blip r:embed="rId52"/>
          <a:stretch>
            <a:fillRect/>
          </a:stretch>
        </p:blipFill>
        <p:spPr>
          <a:xfrm>
            <a:off x="10181783" y="-471285"/>
            <a:ext cx="1826509" cy="1826509"/>
          </a:xfrm>
          <a:prstGeom prst="rect">
            <a:avLst/>
          </a:prstGeom>
        </p:spPr>
      </p:pic>
    </p:spTree>
    <p:extLst>
      <p:ext uri="{BB962C8B-B14F-4D97-AF65-F5344CB8AC3E}">
        <p14:creationId xmlns:p14="http://schemas.microsoft.com/office/powerpoint/2010/main" val="2242401632"/>
      </p:ext>
    </p:extLst>
  </p:cSld>
  <p:clrMap bg1="lt1" tx1="dk1" bg2="lt2" tx2="dk2" accent1="accent1" accent2="accent2" accent3="accent3" accent4="accent4" accent5="accent5" accent6="accent6" hlink="hlink" folHlink="folHlink"/>
  <p:sldLayoutIdLst>
    <p:sldLayoutId id="2147483654" r:id="rId1"/>
    <p:sldLayoutId id="2147483657" r:id="rId2"/>
    <p:sldLayoutId id="2147483658" r:id="rId3"/>
    <p:sldLayoutId id="2147483653" r:id="rId4"/>
    <p:sldLayoutId id="2147483650" r:id="rId5"/>
    <p:sldLayoutId id="2147483691" r:id="rId6"/>
    <p:sldLayoutId id="2147483661" r:id="rId7"/>
    <p:sldLayoutId id="2147483696" r:id="rId8"/>
    <p:sldLayoutId id="2147483663" r:id="rId9"/>
    <p:sldLayoutId id="2147483662" r:id="rId10"/>
    <p:sldLayoutId id="2147483664" r:id="rId11"/>
    <p:sldLayoutId id="2147483692" r:id="rId12"/>
    <p:sldLayoutId id="2147483693" r:id="rId13"/>
    <p:sldLayoutId id="2147483665" r:id="rId14"/>
    <p:sldLayoutId id="2147483667" r:id="rId15"/>
    <p:sldLayoutId id="2147483668" r:id="rId16"/>
    <p:sldLayoutId id="2147483669" r:id="rId17"/>
    <p:sldLayoutId id="2147483670" r:id="rId18"/>
    <p:sldLayoutId id="2147483700" r:id="rId19"/>
    <p:sldLayoutId id="2147483659" r:id="rId20"/>
    <p:sldLayoutId id="2147483660" r:id="rId21"/>
    <p:sldLayoutId id="2147483694" r:id="rId22"/>
    <p:sldLayoutId id="2147483677" r:id="rId23"/>
    <p:sldLayoutId id="2147483679" r:id="rId24"/>
    <p:sldLayoutId id="2147483680" r:id="rId25"/>
    <p:sldLayoutId id="2147483666" r:id="rId26"/>
    <p:sldLayoutId id="2147483672" r:id="rId27"/>
    <p:sldLayoutId id="2147483673" r:id="rId28"/>
    <p:sldLayoutId id="2147483674" r:id="rId29"/>
    <p:sldLayoutId id="2147483675" r:id="rId30"/>
    <p:sldLayoutId id="2147483676" r:id="rId31"/>
    <p:sldLayoutId id="2147483701" r:id="rId32"/>
    <p:sldLayoutId id="2147483681" r:id="rId33"/>
    <p:sldLayoutId id="2147483682" r:id="rId34"/>
    <p:sldLayoutId id="2147483702" r:id="rId35"/>
    <p:sldLayoutId id="2147483703" r:id="rId36"/>
    <p:sldLayoutId id="2147483699" r:id="rId37"/>
    <p:sldLayoutId id="2147483695" r:id="rId38"/>
    <p:sldLayoutId id="2147483683" r:id="rId39"/>
    <p:sldLayoutId id="2147483684" r:id="rId40"/>
    <p:sldLayoutId id="2147483698" r:id="rId41"/>
    <p:sldLayoutId id="2147483697" r:id="rId42"/>
    <p:sldLayoutId id="2147483685" r:id="rId43"/>
    <p:sldLayoutId id="2147483686" r:id="rId44"/>
    <p:sldLayoutId id="2147483687" r:id="rId45"/>
    <p:sldLayoutId id="2147483688" r:id="rId46"/>
    <p:sldLayoutId id="2147483689" r:id="rId47"/>
    <p:sldLayoutId id="2147483705" r:id="rId48"/>
    <p:sldLayoutId id="2147483651" r:id="rId49"/>
    <p:sldLayoutId id="2147483652" r:id="rId5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91" rtl="0" eaLnBrk="1" latinLnBrk="0" hangingPunct="1">
        <a:spcBef>
          <a:spcPct val="0"/>
        </a:spcBef>
        <a:buNone/>
        <a:defRPr sz="2400" b="1" kern="1200">
          <a:solidFill>
            <a:schemeClr val="tx1"/>
          </a:solidFill>
          <a:latin typeface="Gilroy"/>
          <a:ea typeface="+mj-ea"/>
          <a:cs typeface="Calibri" panose="020F0502020204030204" pitchFamily="34" charset="0"/>
        </a:defRPr>
      </a:lvl1pPr>
    </p:titleStyle>
    <p:bodyStyle>
      <a:lvl1pPr marL="0" indent="0" algn="l" defTabSz="914491" rtl="0" eaLnBrk="1" latinLnBrk="0" hangingPunct="1">
        <a:spcBef>
          <a:spcPts val="600"/>
        </a:spcBef>
        <a:buFont typeface="Arial" panose="020B0604020202020204" pitchFamily="34" charset="0"/>
        <a:buNone/>
        <a:defRPr sz="1400" kern="1200">
          <a:solidFill>
            <a:schemeClr val="tx1"/>
          </a:solidFill>
          <a:latin typeface="Gilroy"/>
          <a:ea typeface="+mn-ea"/>
          <a:cs typeface="Calibri Light" panose="020F0302020204030204" pitchFamily="34" charset="0"/>
        </a:defRPr>
      </a:lvl1pPr>
      <a:lvl2pPr marL="180018" indent="-180018" algn="l" defTabSz="914491" rtl="0" eaLnBrk="1" latinLnBrk="0" hangingPunct="1">
        <a:spcBef>
          <a:spcPts val="600"/>
        </a:spcBef>
        <a:buFont typeface="ABBvoiceOffice" panose="020D0603020503020204" pitchFamily="34" charset="0"/>
        <a:buChar char="–"/>
        <a:defRPr sz="1400" kern="1200">
          <a:solidFill>
            <a:schemeClr val="tx1"/>
          </a:solidFill>
          <a:latin typeface="Gilroy"/>
          <a:ea typeface="+mn-ea"/>
          <a:cs typeface="Calibri Light" panose="020F0302020204030204" pitchFamily="34" charset="0"/>
        </a:defRPr>
      </a:lvl2pPr>
      <a:lvl3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Gilroy"/>
          <a:ea typeface="+mn-ea"/>
          <a:cs typeface="Calibri Light" panose="020F0302020204030204" pitchFamily="34" charset="0"/>
        </a:defRPr>
      </a:lvl3pPr>
      <a:lvl4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Gilroy"/>
          <a:ea typeface="+mn-ea"/>
          <a:cs typeface="Calibri Light" panose="020F0302020204030204" pitchFamily="34" charset="0"/>
        </a:defRPr>
      </a:lvl4pPr>
      <a:lvl5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Gilroy"/>
          <a:ea typeface="+mn-ea"/>
          <a:cs typeface="Calibri Light" panose="020F0302020204030204" pitchFamily="34" charset="0"/>
        </a:defRPr>
      </a:lvl5pPr>
      <a:lvl6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91" rtl="0" eaLnBrk="1" latinLnBrk="0" hangingPunct="1">
        <a:defRPr sz="1800" kern="1200">
          <a:solidFill>
            <a:schemeClr val="tx1"/>
          </a:solidFill>
          <a:latin typeface="+mn-lt"/>
          <a:ea typeface="+mn-ea"/>
          <a:cs typeface="+mn-cs"/>
        </a:defRPr>
      </a:lvl1pPr>
      <a:lvl2pPr marL="457246" algn="l" defTabSz="914491" rtl="0" eaLnBrk="1" latinLnBrk="0" hangingPunct="1">
        <a:defRPr sz="1800" kern="1200">
          <a:solidFill>
            <a:schemeClr val="tx1"/>
          </a:solidFill>
          <a:latin typeface="+mn-lt"/>
          <a:ea typeface="+mn-ea"/>
          <a:cs typeface="+mn-cs"/>
        </a:defRPr>
      </a:lvl2pPr>
      <a:lvl3pPr marL="914491" algn="l" defTabSz="914491" rtl="0" eaLnBrk="1" latinLnBrk="0" hangingPunct="1">
        <a:defRPr sz="1800" kern="1200">
          <a:solidFill>
            <a:schemeClr val="tx1"/>
          </a:solidFill>
          <a:latin typeface="+mn-lt"/>
          <a:ea typeface="+mn-ea"/>
          <a:cs typeface="+mn-cs"/>
        </a:defRPr>
      </a:lvl3pPr>
      <a:lvl4pPr marL="1371737" algn="l" defTabSz="914491" rtl="0" eaLnBrk="1" latinLnBrk="0" hangingPunct="1">
        <a:defRPr sz="1800" kern="1200">
          <a:solidFill>
            <a:schemeClr val="tx1"/>
          </a:solidFill>
          <a:latin typeface="+mn-lt"/>
          <a:ea typeface="+mn-ea"/>
          <a:cs typeface="+mn-cs"/>
        </a:defRPr>
      </a:lvl4pPr>
      <a:lvl5pPr marL="1828983" algn="l" defTabSz="914491" rtl="0" eaLnBrk="1" latinLnBrk="0" hangingPunct="1">
        <a:defRPr sz="1800" kern="1200">
          <a:solidFill>
            <a:schemeClr val="tx1"/>
          </a:solidFill>
          <a:latin typeface="+mn-lt"/>
          <a:ea typeface="+mn-ea"/>
          <a:cs typeface="+mn-cs"/>
        </a:defRPr>
      </a:lvl5pPr>
      <a:lvl6pPr marL="2286229" algn="l" defTabSz="914491" rtl="0" eaLnBrk="1" latinLnBrk="0" hangingPunct="1">
        <a:defRPr sz="1800" kern="1200">
          <a:solidFill>
            <a:schemeClr val="tx1"/>
          </a:solidFill>
          <a:latin typeface="+mn-lt"/>
          <a:ea typeface="+mn-ea"/>
          <a:cs typeface="+mn-cs"/>
        </a:defRPr>
      </a:lvl6pPr>
      <a:lvl7pPr marL="2743474" algn="l" defTabSz="914491" rtl="0" eaLnBrk="1" latinLnBrk="0" hangingPunct="1">
        <a:defRPr sz="1800" kern="1200">
          <a:solidFill>
            <a:schemeClr val="tx1"/>
          </a:solidFill>
          <a:latin typeface="+mn-lt"/>
          <a:ea typeface="+mn-ea"/>
          <a:cs typeface="+mn-cs"/>
        </a:defRPr>
      </a:lvl7pPr>
      <a:lvl8pPr marL="3200720" algn="l" defTabSz="914491" rtl="0" eaLnBrk="1" latinLnBrk="0" hangingPunct="1">
        <a:defRPr sz="1800" kern="1200">
          <a:solidFill>
            <a:schemeClr val="tx1"/>
          </a:solidFill>
          <a:latin typeface="+mn-lt"/>
          <a:ea typeface="+mn-ea"/>
          <a:cs typeface="+mn-cs"/>
        </a:defRPr>
      </a:lvl8pPr>
      <a:lvl9pPr marL="3657966" algn="l" defTabSz="91449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18" userDrawn="1">
          <p15:clr>
            <a:srgbClr val="F26B43"/>
          </p15:clr>
        </p15:guide>
        <p15:guide id="2" pos="7469" userDrawn="1">
          <p15:clr>
            <a:srgbClr val="F26B43"/>
          </p15:clr>
        </p15:guide>
        <p15:guide id="3" pos="212" userDrawn="1">
          <p15:clr>
            <a:srgbClr val="F26B43"/>
          </p15:clr>
        </p15:guide>
        <p15:guide id="4" orient="horz" pos="3726" userDrawn="1">
          <p15:clr>
            <a:srgbClr val="F26B43"/>
          </p15:clr>
        </p15:guide>
        <p15:guide id="5" pos="3840" userDrawn="1">
          <p15:clr>
            <a:srgbClr val="F26B43"/>
          </p15:clr>
        </p15:guide>
        <p15:guide id="6" orient="horz" pos="24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8.pn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4.png"/><Relationship Id="rId9" Type="http://schemas.openxmlformats.org/officeDocument/2006/relationships/image" Target="../media/image28.svg"/></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jp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2.pn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37.png"/><Relationship Id="rId5" Type="http://schemas.openxmlformats.org/officeDocument/2006/relationships/image" Target="../media/image38.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comments" Target="../comments/comment1.xml"/><Relationship Id="rId5" Type="http://schemas.openxmlformats.org/officeDocument/2006/relationships/image" Target="../media/image1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png"/><Relationship Id="rId7"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1AA8013-5147-4ED9-8539-45D0BC16986B}"/>
              </a:ext>
            </a:extLst>
          </p:cNvPr>
          <p:cNvSpPr>
            <a:spLocks noGrp="1"/>
          </p:cNvSpPr>
          <p:nvPr>
            <p:ph type="body" sz="quarter" idx="13"/>
          </p:nvPr>
        </p:nvSpPr>
        <p:spPr/>
        <p:txBody>
          <a:bodyPr/>
          <a:lstStyle/>
          <a:p>
            <a:endParaRPr lang="en-US"/>
          </a:p>
        </p:txBody>
      </p:sp>
      <p:sp>
        <p:nvSpPr>
          <p:cNvPr id="3" name="Titel 2">
            <a:extLst>
              <a:ext uri="{FF2B5EF4-FFF2-40B4-BE49-F238E27FC236}">
                <a16:creationId xmlns:a16="http://schemas.microsoft.com/office/drawing/2014/main" id="{07928D9E-264F-4DF6-8F62-5C4205C90D40}"/>
              </a:ext>
            </a:extLst>
          </p:cNvPr>
          <p:cNvSpPr>
            <a:spLocks noGrp="1"/>
          </p:cNvSpPr>
          <p:nvPr>
            <p:ph type="ctrTitle"/>
          </p:nvPr>
        </p:nvSpPr>
        <p:spPr/>
        <p:txBody>
          <a:bodyPr/>
          <a:lstStyle/>
          <a:p>
            <a:r>
              <a:rPr lang="en-US" dirty="0"/>
              <a:t>Website Mockup</a:t>
            </a:r>
          </a:p>
        </p:txBody>
      </p:sp>
      <p:sp>
        <p:nvSpPr>
          <p:cNvPr id="4" name="Untertitel 3">
            <a:extLst>
              <a:ext uri="{FF2B5EF4-FFF2-40B4-BE49-F238E27FC236}">
                <a16:creationId xmlns:a16="http://schemas.microsoft.com/office/drawing/2014/main" id="{687B4705-30C4-4E3A-8BC6-9C07172E034C}"/>
              </a:ext>
            </a:extLst>
          </p:cNvPr>
          <p:cNvSpPr>
            <a:spLocks noGrp="1"/>
          </p:cNvSpPr>
          <p:nvPr>
            <p:ph type="subTitle" idx="1"/>
          </p:nvPr>
        </p:nvSpPr>
        <p:spPr/>
        <p:txBody>
          <a:bodyPr/>
          <a:lstStyle/>
          <a:p>
            <a:endParaRPr lang="en-US"/>
          </a:p>
        </p:txBody>
      </p:sp>
      <p:sp>
        <p:nvSpPr>
          <p:cNvPr id="5" name="Textplatzhalter 4">
            <a:extLst>
              <a:ext uri="{FF2B5EF4-FFF2-40B4-BE49-F238E27FC236}">
                <a16:creationId xmlns:a16="http://schemas.microsoft.com/office/drawing/2014/main" id="{7384A638-BBBA-417B-A2E2-2D73F25122C0}"/>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1372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C910F57-32B4-4287-9211-EE9F7D563B36}"/>
              </a:ext>
            </a:extLst>
          </p:cNvPr>
          <p:cNvSpPr>
            <a:spLocks noGrp="1"/>
          </p:cNvSpPr>
          <p:nvPr>
            <p:ph type="title"/>
          </p:nvPr>
        </p:nvSpPr>
        <p:spPr/>
        <p:txBody>
          <a:bodyPr/>
          <a:lstStyle/>
          <a:p>
            <a:r>
              <a:rPr lang="en-US" dirty="0"/>
              <a:t>Skill Profile</a:t>
            </a:r>
          </a:p>
        </p:txBody>
      </p:sp>
      <p:sp>
        <p:nvSpPr>
          <p:cNvPr id="4" name="Datumsplatzhalter 3">
            <a:extLst>
              <a:ext uri="{FF2B5EF4-FFF2-40B4-BE49-F238E27FC236}">
                <a16:creationId xmlns:a16="http://schemas.microsoft.com/office/drawing/2014/main" id="{27366209-E281-4815-B300-FDD5752863A4}"/>
              </a:ext>
            </a:extLst>
          </p:cNvPr>
          <p:cNvSpPr>
            <a:spLocks noGrp="1"/>
          </p:cNvSpPr>
          <p:nvPr>
            <p:ph type="dt" sz="half" idx="18"/>
          </p:nvPr>
        </p:nvSpPr>
        <p:spPr/>
        <p:txBody>
          <a:bodyPr/>
          <a:lstStyle/>
          <a:p>
            <a:fld id="{FFAB2352-921F-4DD8-A99A-A1474F6943FF}" type="datetime4">
              <a:rPr lang="en-US" smtClean="0"/>
              <a:t>November 4, 2019</a:t>
            </a:fld>
            <a:endParaRPr lang="en-US" dirty="0"/>
          </a:p>
        </p:txBody>
      </p:sp>
      <p:sp>
        <p:nvSpPr>
          <p:cNvPr id="5" name="Fußzeilenplatzhalter 4">
            <a:extLst>
              <a:ext uri="{FF2B5EF4-FFF2-40B4-BE49-F238E27FC236}">
                <a16:creationId xmlns:a16="http://schemas.microsoft.com/office/drawing/2014/main" id="{C5363302-BF1B-4760-8356-2F57594CAE7C}"/>
              </a:ext>
            </a:extLst>
          </p:cNvPr>
          <p:cNvSpPr>
            <a:spLocks noGrp="1"/>
          </p:cNvSpPr>
          <p:nvPr>
            <p:ph type="ftr" sz="quarter" idx="19"/>
          </p:nvPr>
        </p:nvSpPr>
        <p:spPr/>
        <p:txBody>
          <a:bodyPr/>
          <a:lstStyle/>
          <a:p>
            <a:pPr lvl="8"/>
            <a:endParaRPr lang="en-US" dirty="0"/>
          </a:p>
        </p:txBody>
      </p:sp>
      <p:sp>
        <p:nvSpPr>
          <p:cNvPr id="6" name="Foliennummernplatzhalter 5">
            <a:extLst>
              <a:ext uri="{FF2B5EF4-FFF2-40B4-BE49-F238E27FC236}">
                <a16:creationId xmlns:a16="http://schemas.microsoft.com/office/drawing/2014/main" id="{74AA21B9-1213-4458-AE94-11B2B9F5DD39}"/>
              </a:ext>
            </a:extLst>
          </p:cNvPr>
          <p:cNvSpPr>
            <a:spLocks noGrp="1"/>
          </p:cNvSpPr>
          <p:nvPr>
            <p:ph type="sldNum" sz="quarter" idx="20"/>
          </p:nvPr>
        </p:nvSpPr>
        <p:spPr/>
        <p:txBody>
          <a:bodyPr/>
          <a:lstStyle/>
          <a:p>
            <a:r>
              <a:rPr lang="en-US"/>
              <a:t>Slide </a:t>
            </a:r>
            <a:fld id="{619F89D8-7AE3-494A-97F3-03D680869632}" type="slidenum">
              <a:rPr lang="en-US" smtClean="0"/>
              <a:pPr/>
              <a:t>10</a:t>
            </a:fld>
            <a:endParaRPr lang="en-US" dirty="0"/>
          </a:p>
        </p:txBody>
      </p:sp>
      <p:sp>
        <p:nvSpPr>
          <p:cNvPr id="8" name="Rechteck 7">
            <a:extLst>
              <a:ext uri="{FF2B5EF4-FFF2-40B4-BE49-F238E27FC236}">
                <a16:creationId xmlns:a16="http://schemas.microsoft.com/office/drawing/2014/main" id="{46D817F1-6AE6-4FA8-8C23-16ED43B331BA}"/>
              </a:ext>
            </a:extLst>
          </p:cNvPr>
          <p:cNvSpPr/>
          <p:nvPr/>
        </p:nvSpPr>
        <p:spPr bwMode="gray">
          <a:xfrm>
            <a:off x="368356" y="1264818"/>
            <a:ext cx="11520897" cy="4807527"/>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lvl="0" algn="ctr">
              <a:defRPr/>
            </a:pPr>
            <a:endParaRPr lang="en-US" sz="1400" b="1" kern="0" dirty="0">
              <a:solidFill>
                <a:prstClr val="black"/>
              </a:solidFill>
              <a:latin typeface="Calibri" panose="020F0502020204030204"/>
            </a:endParaRPr>
          </a:p>
        </p:txBody>
      </p:sp>
      <p:pic>
        <p:nvPicPr>
          <p:cNvPr id="9" name="Grafik 8">
            <a:extLst>
              <a:ext uri="{FF2B5EF4-FFF2-40B4-BE49-F238E27FC236}">
                <a16:creationId xmlns:a16="http://schemas.microsoft.com/office/drawing/2014/main" id="{FF329F46-521A-4C7E-B90C-B4B22E17C301}"/>
              </a:ext>
            </a:extLst>
          </p:cNvPr>
          <p:cNvPicPr>
            <a:picLocks noChangeAspect="1"/>
          </p:cNvPicPr>
          <p:nvPr/>
        </p:nvPicPr>
        <p:blipFill>
          <a:blip r:embed="rId2"/>
          <a:stretch>
            <a:fillRect/>
          </a:stretch>
        </p:blipFill>
        <p:spPr>
          <a:xfrm>
            <a:off x="498393" y="729163"/>
            <a:ext cx="1638165" cy="1638165"/>
          </a:xfrm>
          <a:prstGeom prst="rect">
            <a:avLst/>
          </a:prstGeom>
        </p:spPr>
      </p:pic>
      <p:pic>
        <p:nvPicPr>
          <p:cNvPr id="15" name="Grafik 14">
            <a:extLst>
              <a:ext uri="{FF2B5EF4-FFF2-40B4-BE49-F238E27FC236}">
                <a16:creationId xmlns:a16="http://schemas.microsoft.com/office/drawing/2014/main" id="{BF7FC970-D21B-4FB7-B1BF-F7742CE919C2}"/>
              </a:ext>
            </a:extLst>
          </p:cNvPr>
          <p:cNvPicPr>
            <a:picLocks noChangeAspect="1"/>
          </p:cNvPicPr>
          <p:nvPr/>
        </p:nvPicPr>
        <p:blipFill>
          <a:blip r:embed="rId3"/>
          <a:stretch>
            <a:fillRect/>
          </a:stretch>
        </p:blipFill>
        <p:spPr>
          <a:xfrm>
            <a:off x="11054736" y="1346200"/>
            <a:ext cx="683602" cy="620938"/>
          </a:xfrm>
          <a:prstGeom prst="ellipse">
            <a:avLst/>
          </a:prstGeom>
          <a:ln w="190500" cap="rnd">
            <a:noFill/>
            <a:prstDash val="solid"/>
          </a:ln>
          <a:effectLst>
            <a:outerShdw blurRad="127000" algn="bl" rotWithShape="0">
              <a:srgbClr val="000000"/>
            </a:outerShdw>
          </a:effectLst>
        </p:spPr>
      </p:pic>
      <p:sp>
        <p:nvSpPr>
          <p:cNvPr id="10" name="Sprechblase: oval 9">
            <a:extLst>
              <a:ext uri="{FF2B5EF4-FFF2-40B4-BE49-F238E27FC236}">
                <a16:creationId xmlns:a16="http://schemas.microsoft.com/office/drawing/2014/main" id="{3240FD74-1DC5-47DC-B7F6-221266F47D7B}"/>
              </a:ext>
            </a:extLst>
          </p:cNvPr>
          <p:cNvSpPr/>
          <p:nvPr/>
        </p:nvSpPr>
        <p:spPr bwMode="gray">
          <a:xfrm>
            <a:off x="9721115" y="2109033"/>
            <a:ext cx="1972492" cy="1078618"/>
          </a:xfrm>
          <a:prstGeom prst="wedgeEllipseCallout">
            <a:avLst>
              <a:gd name="adj1" fmla="val -119333"/>
              <a:gd name="adj2" fmla="val -76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Slide to adjust your skill</a:t>
            </a:r>
          </a:p>
        </p:txBody>
      </p:sp>
      <p:sp>
        <p:nvSpPr>
          <p:cNvPr id="54" name="Rechteck 53">
            <a:extLst>
              <a:ext uri="{FF2B5EF4-FFF2-40B4-BE49-F238E27FC236}">
                <a16:creationId xmlns:a16="http://schemas.microsoft.com/office/drawing/2014/main" id="{05981F9B-3026-45EB-8ADD-98E975B4C442}"/>
              </a:ext>
            </a:extLst>
          </p:cNvPr>
          <p:cNvSpPr/>
          <p:nvPr/>
        </p:nvSpPr>
        <p:spPr bwMode="gray">
          <a:xfrm>
            <a:off x="4035050" y="1486981"/>
            <a:ext cx="1150702" cy="396000"/>
          </a:xfrm>
          <a:prstGeom prst="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400" kern="0" dirty="0">
                <a:solidFill>
                  <a:prstClr val="black"/>
                </a:solidFill>
                <a:latin typeface="+mj-lt"/>
              </a:rPr>
              <a:t>Semantic</a:t>
            </a:r>
          </a:p>
        </p:txBody>
      </p:sp>
      <p:sp>
        <p:nvSpPr>
          <p:cNvPr id="55" name="Rechteck 54">
            <a:extLst>
              <a:ext uri="{FF2B5EF4-FFF2-40B4-BE49-F238E27FC236}">
                <a16:creationId xmlns:a16="http://schemas.microsoft.com/office/drawing/2014/main" id="{0DACA7F7-037C-40B7-A705-F029595CBCBE}"/>
              </a:ext>
            </a:extLst>
          </p:cNvPr>
          <p:cNvSpPr/>
          <p:nvPr/>
        </p:nvSpPr>
        <p:spPr bwMode="gray">
          <a:xfrm>
            <a:off x="5237821" y="1486981"/>
            <a:ext cx="1564561"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Opportunities</a:t>
            </a:r>
          </a:p>
        </p:txBody>
      </p:sp>
      <p:sp>
        <p:nvSpPr>
          <p:cNvPr id="56" name="Rechteck 55">
            <a:extLst>
              <a:ext uri="{FF2B5EF4-FFF2-40B4-BE49-F238E27FC236}">
                <a16:creationId xmlns:a16="http://schemas.microsoft.com/office/drawing/2014/main" id="{3A8EE97E-58CF-4C8F-9379-79F265388992}"/>
              </a:ext>
            </a:extLst>
          </p:cNvPr>
          <p:cNvSpPr/>
          <p:nvPr/>
        </p:nvSpPr>
        <p:spPr bwMode="gray">
          <a:xfrm>
            <a:off x="6854451" y="1486981"/>
            <a:ext cx="1062964"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Skill</a:t>
            </a:r>
          </a:p>
        </p:txBody>
      </p:sp>
      <p:sp>
        <p:nvSpPr>
          <p:cNvPr id="57" name="Rechteck 56">
            <a:extLst>
              <a:ext uri="{FF2B5EF4-FFF2-40B4-BE49-F238E27FC236}">
                <a16:creationId xmlns:a16="http://schemas.microsoft.com/office/drawing/2014/main" id="{8E3C3F1A-DF86-4404-AE87-C2C097329700}"/>
              </a:ext>
            </a:extLst>
          </p:cNvPr>
          <p:cNvSpPr/>
          <p:nvPr/>
        </p:nvSpPr>
        <p:spPr bwMode="gray">
          <a:xfrm>
            <a:off x="7969484" y="1486981"/>
            <a:ext cx="1201346"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Feedback</a:t>
            </a:r>
          </a:p>
        </p:txBody>
      </p:sp>
      <p:sp>
        <p:nvSpPr>
          <p:cNvPr id="58" name="Rechteck 57">
            <a:extLst>
              <a:ext uri="{FF2B5EF4-FFF2-40B4-BE49-F238E27FC236}">
                <a16:creationId xmlns:a16="http://schemas.microsoft.com/office/drawing/2014/main" id="{83145C7F-7817-4607-AE0F-005A47A56E87}"/>
              </a:ext>
            </a:extLst>
          </p:cNvPr>
          <p:cNvSpPr/>
          <p:nvPr/>
        </p:nvSpPr>
        <p:spPr bwMode="gray">
          <a:xfrm>
            <a:off x="2576999" y="1489140"/>
            <a:ext cx="1405982"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Find a Job</a:t>
            </a:r>
          </a:p>
        </p:txBody>
      </p:sp>
      <p:sp>
        <p:nvSpPr>
          <p:cNvPr id="59" name="Rechteck 58">
            <a:extLst>
              <a:ext uri="{FF2B5EF4-FFF2-40B4-BE49-F238E27FC236}">
                <a16:creationId xmlns:a16="http://schemas.microsoft.com/office/drawing/2014/main" id="{664A90F7-897F-4A1E-8240-3E2D483E66A5}"/>
              </a:ext>
            </a:extLst>
          </p:cNvPr>
          <p:cNvSpPr/>
          <p:nvPr/>
        </p:nvSpPr>
        <p:spPr bwMode="gray">
          <a:xfrm>
            <a:off x="9222901" y="1486981"/>
            <a:ext cx="1582666"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Connections</a:t>
            </a:r>
          </a:p>
        </p:txBody>
      </p:sp>
      <p:pic>
        <p:nvPicPr>
          <p:cNvPr id="11" name="Grafik 10">
            <a:extLst>
              <a:ext uri="{FF2B5EF4-FFF2-40B4-BE49-F238E27FC236}">
                <a16:creationId xmlns:a16="http://schemas.microsoft.com/office/drawing/2014/main" id="{364DCE9F-A755-4914-9D9D-B11743B221A2}"/>
              </a:ext>
            </a:extLst>
          </p:cNvPr>
          <p:cNvPicPr>
            <a:picLocks noChangeAspect="1"/>
          </p:cNvPicPr>
          <p:nvPr/>
        </p:nvPicPr>
        <p:blipFill>
          <a:blip r:embed="rId4"/>
          <a:stretch>
            <a:fillRect/>
          </a:stretch>
        </p:blipFill>
        <p:spPr>
          <a:xfrm>
            <a:off x="1263506" y="2287601"/>
            <a:ext cx="8371719" cy="3711600"/>
          </a:xfrm>
          <a:prstGeom prst="rect">
            <a:avLst/>
          </a:prstGeom>
        </p:spPr>
      </p:pic>
      <p:pic>
        <p:nvPicPr>
          <p:cNvPr id="12" name="Grafik 11">
            <a:extLst>
              <a:ext uri="{FF2B5EF4-FFF2-40B4-BE49-F238E27FC236}">
                <a16:creationId xmlns:a16="http://schemas.microsoft.com/office/drawing/2014/main" id="{E65B4FC4-6C32-40C5-9DAC-562B55B58A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76391" y="5121850"/>
            <a:ext cx="627282" cy="627282"/>
          </a:xfrm>
          <a:prstGeom prst="rect">
            <a:avLst/>
          </a:prstGeom>
          <a:effectLst>
            <a:outerShdw blurRad="50800" dist="38100" dir="2700000" algn="tl" rotWithShape="0">
              <a:prstClr val="black">
                <a:alpha val="40000"/>
              </a:prstClr>
            </a:outerShdw>
          </a:effectLst>
        </p:spPr>
      </p:pic>
      <p:sp>
        <p:nvSpPr>
          <p:cNvPr id="2" name="Textfeld 1">
            <a:extLst>
              <a:ext uri="{FF2B5EF4-FFF2-40B4-BE49-F238E27FC236}">
                <a16:creationId xmlns:a16="http://schemas.microsoft.com/office/drawing/2014/main" id="{1E6808E6-E6BE-4D8E-968B-BD3352502A21}"/>
              </a:ext>
            </a:extLst>
          </p:cNvPr>
          <p:cNvSpPr txBox="1"/>
          <p:nvPr/>
        </p:nvSpPr>
        <p:spPr bwMode="gray">
          <a:xfrm>
            <a:off x="10545721" y="5707256"/>
            <a:ext cx="1197033" cy="250069"/>
          </a:xfrm>
          <a:prstGeom prst="rect">
            <a:avLst/>
          </a:prstGeom>
          <a:noFill/>
        </p:spPr>
        <p:txBody>
          <a:bodyPr wrap="square" lIns="72000" tIns="72000" rIns="72000" bIns="72000" rtlCol="0">
            <a:noAutofit/>
          </a:bodyPr>
          <a:lstStyle/>
          <a:p>
            <a:r>
              <a:rPr lang="en-US" sz="1400"/>
              <a:t>Add skill</a:t>
            </a:r>
          </a:p>
        </p:txBody>
      </p:sp>
    </p:spTree>
    <p:extLst>
      <p:ext uri="{BB962C8B-B14F-4D97-AF65-F5344CB8AC3E}">
        <p14:creationId xmlns:p14="http://schemas.microsoft.com/office/powerpoint/2010/main" val="1352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C910F57-32B4-4287-9211-EE9F7D563B36}"/>
              </a:ext>
            </a:extLst>
          </p:cNvPr>
          <p:cNvSpPr>
            <a:spLocks noGrp="1"/>
          </p:cNvSpPr>
          <p:nvPr>
            <p:ph type="title"/>
          </p:nvPr>
        </p:nvSpPr>
        <p:spPr/>
        <p:txBody>
          <a:bodyPr/>
          <a:lstStyle/>
          <a:p>
            <a:r>
              <a:rPr lang="en-US" dirty="0"/>
              <a:t>Feedback Profile</a:t>
            </a:r>
          </a:p>
        </p:txBody>
      </p:sp>
      <p:sp>
        <p:nvSpPr>
          <p:cNvPr id="4" name="Datumsplatzhalter 3">
            <a:extLst>
              <a:ext uri="{FF2B5EF4-FFF2-40B4-BE49-F238E27FC236}">
                <a16:creationId xmlns:a16="http://schemas.microsoft.com/office/drawing/2014/main" id="{27366209-E281-4815-B300-FDD5752863A4}"/>
              </a:ext>
            </a:extLst>
          </p:cNvPr>
          <p:cNvSpPr>
            <a:spLocks noGrp="1"/>
          </p:cNvSpPr>
          <p:nvPr>
            <p:ph type="dt" sz="half" idx="18"/>
          </p:nvPr>
        </p:nvSpPr>
        <p:spPr/>
        <p:txBody>
          <a:bodyPr/>
          <a:lstStyle/>
          <a:p>
            <a:fld id="{FFAB2352-921F-4DD8-A99A-A1474F6943FF}" type="datetime4">
              <a:rPr lang="en-US" smtClean="0"/>
              <a:t>November 4, 2019</a:t>
            </a:fld>
            <a:endParaRPr lang="en-US" dirty="0"/>
          </a:p>
        </p:txBody>
      </p:sp>
      <p:sp>
        <p:nvSpPr>
          <p:cNvPr id="5" name="Fußzeilenplatzhalter 4">
            <a:extLst>
              <a:ext uri="{FF2B5EF4-FFF2-40B4-BE49-F238E27FC236}">
                <a16:creationId xmlns:a16="http://schemas.microsoft.com/office/drawing/2014/main" id="{C5363302-BF1B-4760-8356-2F57594CAE7C}"/>
              </a:ext>
            </a:extLst>
          </p:cNvPr>
          <p:cNvSpPr>
            <a:spLocks noGrp="1"/>
          </p:cNvSpPr>
          <p:nvPr>
            <p:ph type="ftr" sz="quarter" idx="19"/>
          </p:nvPr>
        </p:nvSpPr>
        <p:spPr/>
        <p:txBody>
          <a:bodyPr/>
          <a:lstStyle/>
          <a:p>
            <a:pPr lvl="8"/>
            <a:endParaRPr lang="en-US" dirty="0"/>
          </a:p>
        </p:txBody>
      </p:sp>
      <p:sp>
        <p:nvSpPr>
          <p:cNvPr id="6" name="Foliennummernplatzhalter 5">
            <a:extLst>
              <a:ext uri="{FF2B5EF4-FFF2-40B4-BE49-F238E27FC236}">
                <a16:creationId xmlns:a16="http://schemas.microsoft.com/office/drawing/2014/main" id="{74AA21B9-1213-4458-AE94-11B2B9F5DD39}"/>
              </a:ext>
            </a:extLst>
          </p:cNvPr>
          <p:cNvSpPr>
            <a:spLocks noGrp="1"/>
          </p:cNvSpPr>
          <p:nvPr>
            <p:ph type="sldNum" sz="quarter" idx="20"/>
          </p:nvPr>
        </p:nvSpPr>
        <p:spPr/>
        <p:txBody>
          <a:bodyPr/>
          <a:lstStyle/>
          <a:p>
            <a:r>
              <a:rPr lang="en-US"/>
              <a:t>Slide </a:t>
            </a:r>
            <a:fld id="{619F89D8-7AE3-494A-97F3-03D680869632}" type="slidenum">
              <a:rPr lang="en-US" smtClean="0"/>
              <a:pPr/>
              <a:t>11</a:t>
            </a:fld>
            <a:endParaRPr lang="en-US" dirty="0"/>
          </a:p>
        </p:txBody>
      </p:sp>
      <p:sp>
        <p:nvSpPr>
          <p:cNvPr id="8" name="Rechteck 7">
            <a:extLst>
              <a:ext uri="{FF2B5EF4-FFF2-40B4-BE49-F238E27FC236}">
                <a16:creationId xmlns:a16="http://schemas.microsoft.com/office/drawing/2014/main" id="{46D817F1-6AE6-4FA8-8C23-16ED43B331BA}"/>
              </a:ext>
            </a:extLst>
          </p:cNvPr>
          <p:cNvSpPr/>
          <p:nvPr/>
        </p:nvSpPr>
        <p:spPr bwMode="gray">
          <a:xfrm>
            <a:off x="368356" y="1264818"/>
            <a:ext cx="11520897" cy="4807527"/>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lvl="0" algn="ctr">
              <a:defRPr/>
            </a:pPr>
            <a:endParaRPr lang="en-US" sz="1400" b="1" kern="0" dirty="0">
              <a:solidFill>
                <a:prstClr val="black"/>
              </a:solidFill>
              <a:latin typeface="Calibri" panose="020F0502020204030204"/>
            </a:endParaRPr>
          </a:p>
        </p:txBody>
      </p:sp>
      <p:pic>
        <p:nvPicPr>
          <p:cNvPr id="9" name="Grafik 8">
            <a:extLst>
              <a:ext uri="{FF2B5EF4-FFF2-40B4-BE49-F238E27FC236}">
                <a16:creationId xmlns:a16="http://schemas.microsoft.com/office/drawing/2014/main" id="{FF329F46-521A-4C7E-B90C-B4B22E17C301}"/>
              </a:ext>
            </a:extLst>
          </p:cNvPr>
          <p:cNvPicPr>
            <a:picLocks noChangeAspect="1"/>
          </p:cNvPicPr>
          <p:nvPr/>
        </p:nvPicPr>
        <p:blipFill rotWithShape="1">
          <a:blip r:embed="rId2"/>
          <a:srcRect t="26738" b="26731"/>
          <a:stretch/>
        </p:blipFill>
        <p:spPr>
          <a:xfrm>
            <a:off x="498393" y="1167178"/>
            <a:ext cx="1638165" cy="762244"/>
          </a:xfrm>
          <a:prstGeom prst="rect">
            <a:avLst/>
          </a:prstGeom>
        </p:spPr>
      </p:pic>
      <p:pic>
        <p:nvPicPr>
          <p:cNvPr id="15" name="Grafik 14">
            <a:extLst>
              <a:ext uri="{FF2B5EF4-FFF2-40B4-BE49-F238E27FC236}">
                <a16:creationId xmlns:a16="http://schemas.microsoft.com/office/drawing/2014/main" id="{BF7FC970-D21B-4FB7-B1BF-F7742CE919C2}"/>
              </a:ext>
            </a:extLst>
          </p:cNvPr>
          <p:cNvPicPr>
            <a:picLocks noChangeAspect="1"/>
          </p:cNvPicPr>
          <p:nvPr/>
        </p:nvPicPr>
        <p:blipFill>
          <a:blip r:embed="rId3"/>
          <a:stretch>
            <a:fillRect/>
          </a:stretch>
        </p:blipFill>
        <p:spPr>
          <a:xfrm>
            <a:off x="11054736" y="1346200"/>
            <a:ext cx="683602" cy="620938"/>
          </a:xfrm>
          <a:prstGeom prst="ellipse">
            <a:avLst/>
          </a:prstGeom>
          <a:ln w="190500" cap="rnd">
            <a:noFill/>
            <a:prstDash val="solid"/>
          </a:ln>
          <a:effectLst>
            <a:outerShdw blurRad="127000" algn="bl" rotWithShape="0">
              <a:srgbClr val="000000"/>
            </a:outerShdw>
          </a:effectLst>
        </p:spPr>
      </p:pic>
      <p:sp>
        <p:nvSpPr>
          <p:cNvPr id="54" name="Rechteck 53">
            <a:extLst>
              <a:ext uri="{FF2B5EF4-FFF2-40B4-BE49-F238E27FC236}">
                <a16:creationId xmlns:a16="http://schemas.microsoft.com/office/drawing/2014/main" id="{05981F9B-3026-45EB-8ADD-98E975B4C442}"/>
              </a:ext>
            </a:extLst>
          </p:cNvPr>
          <p:cNvSpPr/>
          <p:nvPr/>
        </p:nvSpPr>
        <p:spPr bwMode="gray">
          <a:xfrm>
            <a:off x="4035050" y="1486981"/>
            <a:ext cx="1150702" cy="396000"/>
          </a:xfrm>
          <a:prstGeom prst="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400" kern="0" dirty="0">
                <a:solidFill>
                  <a:prstClr val="black"/>
                </a:solidFill>
                <a:latin typeface="+mj-lt"/>
              </a:rPr>
              <a:t>Semantic</a:t>
            </a:r>
          </a:p>
        </p:txBody>
      </p:sp>
      <p:sp>
        <p:nvSpPr>
          <p:cNvPr id="55" name="Rechteck 54">
            <a:extLst>
              <a:ext uri="{FF2B5EF4-FFF2-40B4-BE49-F238E27FC236}">
                <a16:creationId xmlns:a16="http://schemas.microsoft.com/office/drawing/2014/main" id="{0DACA7F7-037C-40B7-A705-F029595CBCBE}"/>
              </a:ext>
            </a:extLst>
          </p:cNvPr>
          <p:cNvSpPr/>
          <p:nvPr/>
        </p:nvSpPr>
        <p:spPr bwMode="gray">
          <a:xfrm>
            <a:off x="5237821" y="1486981"/>
            <a:ext cx="1564561"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Opportunities</a:t>
            </a:r>
          </a:p>
        </p:txBody>
      </p:sp>
      <p:sp>
        <p:nvSpPr>
          <p:cNvPr id="56" name="Rechteck 55">
            <a:extLst>
              <a:ext uri="{FF2B5EF4-FFF2-40B4-BE49-F238E27FC236}">
                <a16:creationId xmlns:a16="http://schemas.microsoft.com/office/drawing/2014/main" id="{3A8EE97E-58CF-4C8F-9379-79F265388992}"/>
              </a:ext>
            </a:extLst>
          </p:cNvPr>
          <p:cNvSpPr/>
          <p:nvPr/>
        </p:nvSpPr>
        <p:spPr bwMode="gray">
          <a:xfrm>
            <a:off x="6854451" y="1486981"/>
            <a:ext cx="1062964"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Skill</a:t>
            </a:r>
          </a:p>
        </p:txBody>
      </p:sp>
      <p:sp>
        <p:nvSpPr>
          <p:cNvPr id="57" name="Rechteck 56">
            <a:extLst>
              <a:ext uri="{FF2B5EF4-FFF2-40B4-BE49-F238E27FC236}">
                <a16:creationId xmlns:a16="http://schemas.microsoft.com/office/drawing/2014/main" id="{8E3C3F1A-DF86-4404-AE87-C2C097329700}"/>
              </a:ext>
            </a:extLst>
          </p:cNvPr>
          <p:cNvSpPr/>
          <p:nvPr/>
        </p:nvSpPr>
        <p:spPr bwMode="gray">
          <a:xfrm>
            <a:off x="7969484" y="1486981"/>
            <a:ext cx="1201346"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Feedback</a:t>
            </a:r>
          </a:p>
        </p:txBody>
      </p:sp>
      <p:sp>
        <p:nvSpPr>
          <p:cNvPr id="58" name="Rechteck 57">
            <a:extLst>
              <a:ext uri="{FF2B5EF4-FFF2-40B4-BE49-F238E27FC236}">
                <a16:creationId xmlns:a16="http://schemas.microsoft.com/office/drawing/2014/main" id="{83145C7F-7817-4607-AE0F-005A47A56E87}"/>
              </a:ext>
            </a:extLst>
          </p:cNvPr>
          <p:cNvSpPr/>
          <p:nvPr/>
        </p:nvSpPr>
        <p:spPr bwMode="gray">
          <a:xfrm>
            <a:off x="2576999" y="1489140"/>
            <a:ext cx="1405982"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Find a Job</a:t>
            </a:r>
          </a:p>
        </p:txBody>
      </p:sp>
      <p:sp>
        <p:nvSpPr>
          <p:cNvPr id="59" name="Rechteck 58">
            <a:extLst>
              <a:ext uri="{FF2B5EF4-FFF2-40B4-BE49-F238E27FC236}">
                <a16:creationId xmlns:a16="http://schemas.microsoft.com/office/drawing/2014/main" id="{664A90F7-897F-4A1E-8240-3E2D483E66A5}"/>
              </a:ext>
            </a:extLst>
          </p:cNvPr>
          <p:cNvSpPr/>
          <p:nvPr/>
        </p:nvSpPr>
        <p:spPr bwMode="gray">
          <a:xfrm>
            <a:off x="9222901" y="1486981"/>
            <a:ext cx="1582666"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Connections</a:t>
            </a:r>
          </a:p>
        </p:txBody>
      </p:sp>
      <p:sp>
        <p:nvSpPr>
          <p:cNvPr id="2" name="Rechteck 1">
            <a:extLst>
              <a:ext uri="{FF2B5EF4-FFF2-40B4-BE49-F238E27FC236}">
                <a16:creationId xmlns:a16="http://schemas.microsoft.com/office/drawing/2014/main" id="{B1C54523-E4C4-44D7-B6D8-1D31B2A9049A}"/>
              </a:ext>
            </a:extLst>
          </p:cNvPr>
          <p:cNvSpPr/>
          <p:nvPr/>
        </p:nvSpPr>
        <p:spPr bwMode="gray">
          <a:xfrm>
            <a:off x="1085850" y="2707481"/>
            <a:ext cx="9904182" cy="120015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BPMN 2.0 process analysis</a:t>
            </a:r>
            <a:endParaRPr lang="en-US" sz="1400" b="1" dirty="0">
              <a:solidFill>
                <a:srgbClr val="FFC000"/>
              </a:solidFill>
            </a:endParaRPr>
          </a:p>
          <a:p>
            <a:r>
              <a:rPr lang="en-GB" dirty="0">
                <a:solidFill>
                  <a:srgbClr val="FFC000"/>
                </a:solidFill>
              </a:rPr>
              <a:t>☆☆☆☆</a:t>
            </a:r>
            <a:endParaRPr lang="en-US" sz="1400" b="1" dirty="0">
              <a:solidFill>
                <a:srgbClr val="FFC000"/>
              </a:solidFill>
            </a:endParaRPr>
          </a:p>
          <a:p>
            <a:r>
              <a:rPr lang="en-US" sz="1400" i="1" dirty="0">
                <a:solidFill>
                  <a:schemeClr val="tx1"/>
                </a:solidFill>
              </a:rPr>
              <a:t>Dino is intelligent, hard-working, and dedicated to success. He will be a strong asset to any employer.</a:t>
            </a:r>
            <a:endParaRPr lang="en-US" sz="1100" dirty="0">
              <a:solidFill>
                <a:schemeClr val="tx1"/>
              </a:solidFill>
            </a:endParaRPr>
          </a:p>
        </p:txBody>
      </p:sp>
      <p:sp>
        <p:nvSpPr>
          <p:cNvPr id="18" name="Rechteck 17">
            <a:extLst>
              <a:ext uri="{FF2B5EF4-FFF2-40B4-BE49-F238E27FC236}">
                <a16:creationId xmlns:a16="http://schemas.microsoft.com/office/drawing/2014/main" id="{C4E56BEC-5443-477B-8182-3D16D600C0A6}"/>
              </a:ext>
            </a:extLst>
          </p:cNvPr>
          <p:cNvSpPr/>
          <p:nvPr/>
        </p:nvSpPr>
        <p:spPr bwMode="gray">
          <a:xfrm>
            <a:off x="1085849" y="4094136"/>
            <a:ext cx="9904181" cy="120015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Simple ML model to predict gender &amp; age using website traffic data</a:t>
            </a:r>
          </a:p>
          <a:p>
            <a:r>
              <a:rPr lang="en-GB" dirty="0">
                <a:solidFill>
                  <a:srgbClr val="FFC000"/>
                </a:solidFill>
              </a:rPr>
              <a:t>☆☆☆☆☆</a:t>
            </a:r>
            <a:endParaRPr lang="en-US" sz="1400" b="1" dirty="0">
              <a:solidFill>
                <a:srgbClr val="FFC000"/>
              </a:solidFill>
            </a:endParaRPr>
          </a:p>
          <a:p>
            <a:r>
              <a:rPr lang="en-US" sz="1400" i="1" dirty="0">
                <a:solidFill>
                  <a:schemeClr val="tx1"/>
                </a:solidFill>
              </a:rPr>
              <a:t>I thoroughly enjoyed working with Dino, very honest hardworking and diligent. He picked up the task very fast and knew exactly how to execute it. He gave his own ideas to help improve the accuracy and worked more hours than </a:t>
            </a:r>
            <a:r>
              <a:rPr lang="en-US" sz="1400" i="1" dirty="0" err="1">
                <a:solidFill>
                  <a:schemeClr val="tx1"/>
                </a:solidFill>
              </a:rPr>
              <a:t>i</a:t>
            </a:r>
            <a:r>
              <a:rPr lang="en-US" sz="1400" i="1" dirty="0">
                <a:solidFill>
                  <a:schemeClr val="tx1"/>
                </a:solidFill>
              </a:rPr>
              <a:t> expected. I have already asked Dino to help me on my next project, looking forward!</a:t>
            </a:r>
            <a:endParaRPr lang="en-US" sz="1000" dirty="0">
              <a:solidFill>
                <a:schemeClr val="tx1"/>
              </a:solidFill>
            </a:endParaRPr>
          </a:p>
        </p:txBody>
      </p:sp>
    </p:spTree>
    <p:extLst>
      <p:ext uri="{BB962C8B-B14F-4D97-AF65-F5344CB8AC3E}">
        <p14:creationId xmlns:p14="http://schemas.microsoft.com/office/powerpoint/2010/main" val="3052761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C910F57-32B4-4287-9211-EE9F7D563B36}"/>
              </a:ext>
            </a:extLst>
          </p:cNvPr>
          <p:cNvSpPr>
            <a:spLocks noGrp="1"/>
          </p:cNvSpPr>
          <p:nvPr>
            <p:ph type="title"/>
          </p:nvPr>
        </p:nvSpPr>
        <p:spPr/>
        <p:txBody>
          <a:bodyPr/>
          <a:lstStyle/>
          <a:p>
            <a:r>
              <a:rPr lang="en-US" dirty="0"/>
              <a:t>Connections Page</a:t>
            </a:r>
          </a:p>
        </p:txBody>
      </p:sp>
      <p:sp>
        <p:nvSpPr>
          <p:cNvPr id="4" name="Datumsplatzhalter 3">
            <a:extLst>
              <a:ext uri="{FF2B5EF4-FFF2-40B4-BE49-F238E27FC236}">
                <a16:creationId xmlns:a16="http://schemas.microsoft.com/office/drawing/2014/main" id="{27366209-E281-4815-B300-FDD5752863A4}"/>
              </a:ext>
            </a:extLst>
          </p:cNvPr>
          <p:cNvSpPr>
            <a:spLocks noGrp="1"/>
          </p:cNvSpPr>
          <p:nvPr>
            <p:ph type="dt" sz="half" idx="18"/>
          </p:nvPr>
        </p:nvSpPr>
        <p:spPr/>
        <p:txBody>
          <a:bodyPr/>
          <a:lstStyle/>
          <a:p>
            <a:fld id="{FFAB2352-921F-4DD8-A99A-A1474F6943FF}" type="datetime4">
              <a:rPr lang="en-US" smtClean="0"/>
              <a:t>November 4, 2019</a:t>
            </a:fld>
            <a:endParaRPr lang="en-US" dirty="0"/>
          </a:p>
        </p:txBody>
      </p:sp>
      <p:sp>
        <p:nvSpPr>
          <p:cNvPr id="5" name="Fußzeilenplatzhalter 4">
            <a:extLst>
              <a:ext uri="{FF2B5EF4-FFF2-40B4-BE49-F238E27FC236}">
                <a16:creationId xmlns:a16="http://schemas.microsoft.com/office/drawing/2014/main" id="{C5363302-BF1B-4760-8356-2F57594CAE7C}"/>
              </a:ext>
            </a:extLst>
          </p:cNvPr>
          <p:cNvSpPr>
            <a:spLocks noGrp="1"/>
          </p:cNvSpPr>
          <p:nvPr>
            <p:ph type="ftr" sz="quarter" idx="19"/>
          </p:nvPr>
        </p:nvSpPr>
        <p:spPr/>
        <p:txBody>
          <a:bodyPr/>
          <a:lstStyle/>
          <a:p>
            <a:pPr lvl="8"/>
            <a:endParaRPr lang="en-US" dirty="0"/>
          </a:p>
        </p:txBody>
      </p:sp>
      <p:sp>
        <p:nvSpPr>
          <p:cNvPr id="6" name="Foliennummernplatzhalter 5">
            <a:extLst>
              <a:ext uri="{FF2B5EF4-FFF2-40B4-BE49-F238E27FC236}">
                <a16:creationId xmlns:a16="http://schemas.microsoft.com/office/drawing/2014/main" id="{74AA21B9-1213-4458-AE94-11B2B9F5DD39}"/>
              </a:ext>
            </a:extLst>
          </p:cNvPr>
          <p:cNvSpPr>
            <a:spLocks noGrp="1"/>
          </p:cNvSpPr>
          <p:nvPr>
            <p:ph type="sldNum" sz="quarter" idx="20"/>
          </p:nvPr>
        </p:nvSpPr>
        <p:spPr/>
        <p:txBody>
          <a:bodyPr/>
          <a:lstStyle/>
          <a:p>
            <a:r>
              <a:rPr lang="en-US"/>
              <a:t>Slide </a:t>
            </a:r>
            <a:fld id="{619F89D8-7AE3-494A-97F3-03D680869632}" type="slidenum">
              <a:rPr lang="en-US" smtClean="0"/>
              <a:pPr/>
              <a:t>12</a:t>
            </a:fld>
            <a:endParaRPr lang="en-US" dirty="0"/>
          </a:p>
        </p:txBody>
      </p:sp>
      <p:sp>
        <p:nvSpPr>
          <p:cNvPr id="8" name="Rechteck 7">
            <a:extLst>
              <a:ext uri="{FF2B5EF4-FFF2-40B4-BE49-F238E27FC236}">
                <a16:creationId xmlns:a16="http://schemas.microsoft.com/office/drawing/2014/main" id="{46D817F1-6AE6-4FA8-8C23-16ED43B331BA}"/>
              </a:ext>
            </a:extLst>
          </p:cNvPr>
          <p:cNvSpPr/>
          <p:nvPr/>
        </p:nvSpPr>
        <p:spPr bwMode="gray">
          <a:xfrm>
            <a:off x="368356" y="1264818"/>
            <a:ext cx="11520897" cy="4807527"/>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lvl="0" algn="ctr">
              <a:defRPr/>
            </a:pPr>
            <a:endParaRPr lang="en-US" sz="1400" b="1" kern="0" dirty="0">
              <a:solidFill>
                <a:prstClr val="black"/>
              </a:solidFill>
              <a:latin typeface="Calibri" panose="020F0502020204030204"/>
            </a:endParaRPr>
          </a:p>
        </p:txBody>
      </p:sp>
      <p:pic>
        <p:nvPicPr>
          <p:cNvPr id="9" name="Grafik 8">
            <a:extLst>
              <a:ext uri="{FF2B5EF4-FFF2-40B4-BE49-F238E27FC236}">
                <a16:creationId xmlns:a16="http://schemas.microsoft.com/office/drawing/2014/main" id="{FF329F46-521A-4C7E-B90C-B4B22E17C301}"/>
              </a:ext>
            </a:extLst>
          </p:cNvPr>
          <p:cNvPicPr>
            <a:picLocks noChangeAspect="1"/>
          </p:cNvPicPr>
          <p:nvPr/>
        </p:nvPicPr>
        <p:blipFill rotWithShape="1">
          <a:blip r:embed="rId2"/>
          <a:srcRect t="32699" b="32486"/>
          <a:stretch/>
        </p:blipFill>
        <p:spPr>
          <a:xfrm>
            <a:off x="498393" y="1264818"/>
            <a:ext cx="1638165" cy="570332"/>
          </a:xfrm>
          <a:prstGeom prst="rect">
            <a:avLst/>
          </a:prstGeom>
        </p:spPr>
      </p:pic>
      <p:pic>
        <p:nvPicPr>
          <p:cNvPr id="15" name="Grafik 14">
            <a:extLst>
              <a:ext uri="{FF2B5EF4-FFF2-40B4-BE49-F238E27FC236}">
                <a16:creationId xmlns:a16="http://schemas.microsoft.com/office/drawing/2014/main" id="{BF7FC970-D21B-4FB7-B1BF-F7742CE919C2}"/>
              </a:ext>
            </a:extLst>
          </p:cNvPr>
          <p:cNvPicPr>
            <a:picLocks noChangeAspect="1"/>
          </p:cNvPicPr>
          <p:nvPr/>
        </p:nvPicPr>
        <p:blipFill>
          <a:blip r:embed="rId3"/>
          <a:stretch>
            <a:fillRect/>
          </a:stretch>
        </p:blipFill>
        <p:spPr>
          <a:xfrm>
            <a:off x="11054736" y="1346200"/>
            <a:ext cx="683602" cy="620938"/>
          </a:xfrm>
          <a:prstGeom prst="ellipse">
            <a:avLst/>
          </a:prstGeom>
          <a:ln w="190500" cap="rnd">
            <a:noFill/>
            <a:prstDash val="solid"/>
          </a:ln>
          <a:effectLst>
            <a:outerShdw blurRad="127000" algn="bl" rotWithShape="0">
              <a:srgbClr val="000000"/>
            </a:outerShdw>
          </a:effectLst>
        </p:spPr>
      </p:pic>
      <p:sp>
        <p:nvSpPr>
          <p:cNvPr id="54" name="Rechteck 53">
            <a:extLst>
              <a:ext uri="{FF2B5EF4-FFF2-40B4-BE49-F238E27FC236}">
                <a16:creationId xmlns:a16="http://schemas.microsoft.com/office/drawing/2014/main" id="{05981F9B-3026-45EB-8ADD-98E975B4C442}"/>
              </a:ext>
            </a:extLst>
          </p:cNvPr>
          <p:cNvSpPr/>
          <p:nvPr/>
        </p:nvSpPr>
        <p:spPr bwMode="gray">
          <a:xfrm>
            <a:off x="4035050" y="1486981"/>
            <a:ext cx="1150702" cy="396000"/>
          </a:xfrm>
          <a:prstGeom prst="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400" kern="0" dirty="0">
                <a:solidFill>
                  <a:prstClr val="black"/>
                </a:solidFill>
                <a:latin typeface="+mj-lt"/>
              </a:rPr>
              <a:t>Semantic</a:t>
            </a:r>
          </a:p>
        </p:txBody>
      </p:sp>
      <p:sp>
        <p:nvSpPr>
          <p:cNvPr id="55" name="Rechteck 54">
            <a:extLst>
              <a:ext uri="{FF2B5EF4-FFF2-40B4-BE49-F238E27FC236}">
                <a16:creationId xmlns:a16="http://schemas.microsoft.com/office/drawing/2014/main" id="{0DACA7F7-037C-40B7-A705-F029595CBCBE}"/>
              </a:ext>
            </a:extLst>
          </p:cNvPr>
          <p:cNvSpPr/>
          <p:nvPr/>
        </p:nvSpPr>
        <p:spPr bwMode="gray">
          <a:xfrm>
            <a:off x="5237821" y="1486981"/>
            <a:ext cx="1564561"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Opportunities</a:t>
            </a:r>
          </a:p>
        </p:txBody>
      </p:sp>
      <p:sp>
        <p:nvSpPr>
          <p:cNvPr id="56" name="Rechteck 55">
            <a:extLst>
              <a:ext uri="{FF2B5EF4-FFF2-40B4-BE49-F238E27FC236}">
                <a16:creationId xmlns:a16="http://schemas.microsoft.com/office/drawing/2014/main" id="{3A8EE97E-58CF-4C8F-9379-79F265388992}"/>
              </a:ext>
            </a:extLst>
          </p:cNvPr>
          <p:cNvSpPr/>
          <p:nvPr/>
        </p:nvSpPr>
        <p:spPr bwMode="gray">
          <a:xfrm>
            <a:off x="6854451" y="1486981"/>
            <a:ext cx="1062964"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Skill</a:t>
            </a:r>
          </a:p>
        </p:txBody>
      </p:sp>
      <p:sp>
        <p:nvSpPr>
          <p:cNvPr id="57" name="Rechteck 56">
            <a:extLst>
              <a:ext uri="{FF2B5EF4-FFF2-40B4-BE49-F238E27FC236}">
                <a16:creationId xmlns:a16="http://schemas.microsoft.com/office/drawing/2014/main" id="{8E3C3F1A-DF86-4404-AE87-C2C097329700}"/>
              </a:ext>
            </a:extLst>
          </p:cNvPr>
          <p:cNvSpPr/>
          <p:nvPr/>
        </p:nvSpPr>
        <p:spPr bwMode="gray">
          <a:xfrm>
            <a:off x="7969484" y="1486981"/>
            <a:ext cx="1201346"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Feedback</a:t>
            </a:r>
          </a:p>
        </p:txBody>
      </p:sp>
      <p:sp>
        <p:nvSpPr>
          <p:cNvPr id="58" name="Rechteck 57">
            <a:extLst>
              <a:ext uri="{FF2B5EF4-FFF2-40B4-BE49-F238E27FC236}">
                <a16:creationId xmlns:a16="http://schemas.microsoft.com/office/drawing/2014/main" id="{83145C7F-7817-4607-AE0F-005A47A56E87}"/>
              </a:ext>
            </a:extLst>
          </p:cNvPr>
          <p:cNvSpPr/>
          <p:nvPr/>
        </p:nvSpPr>
        <p:spPr bwMode="gray">
          <a:xfrm>
            <a:off x="2576999" y="1489140"/>
            <a:ext cx="1405982"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Find a Job</a:t>
            </a:r>
          </a:p>
        </p:txBody>
      </p:sp>
      <p:sp>
        <p:nvSpPr>
          <p:cNvPr id="59" name="Rechteck 58">
            <a:extLst>
              <a:ext uri="{FF2B5EF4-FFF2-40B4-BE49-F238E27FC236}">
                <a16:creationId xmlns:a16="http://schemas.microsoft.com/office/drawing/2014/main" id="{664A90F7-897F-4A1E-8240-3E2D483E66A5}"/>
              </a:ext>
            </a:extLst>
          </p:cNvPr>
          <p:cNvSpPr/>
          <p:nvPr/>
        </p:nvSpPr>
        <p:spPr bwMode="gray">
          <a:xfrm>
            <a:off x="9222901" y="1486981"/>
            <a:ext cx="1582666"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Connections</a:t>
            </a:r>
          </a:p>
        </p:txBody>
      </p:sp>
      <p:pic>
        <p:nvPicPr>
          <p:cNvPr id="17" name="Picture 4" descr="File:LinkedIn logo initials.png">
            <a:extLst>
              <a:ext uri="{FF2B5EF4-FFF2-40B4-BE49-F238E27FC236}">
                <a16:creationId xmlns:a16="http://schemas.microsoft.com/office/drawing/2014/main" id="{6977464B-1A7A-401F-8F9F-1C5559A556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883" y="2323407"/>
            <a:ext cx="1447690" cy="1447690"/>
          </a:xfrm>
          <a:prstGeom prst="rect">
            <a:avLst/>
          </a:prstGeom>
          <a:noFill/>
          <a:extLst>
            <a:ext uri="{909E8E84-426E-40DD-AFC4-6F175D3DCCD1}">
              <a14:hiddenFill xmlns:a14="http://schemas.microsoft.com/office/drawing/2010/main">
                <a:solidFill>
                  <a:srgbClr val="FFFFFF"/>
                </a:solidFill>
              </a14:hiddenFill>
            </a:ext>
          </a:extLst>
        </p:spPr>
      </p:pic>
      <p:sp>
        <p:nvSpPr>
          <p:cNvPr id="19" name="Rechteck 18">
            <a:extLst>
              <a:ext uri="{FF2B5EF4-FFF2-40B4-BE49-F238E27FC236}">
                <a16:creationId xmlns:a16="http://schemas.microsoft.com/office/drawing/2014/main" id="{88C9B973-8A02-48CF-B29B-F2F6DEA45CF6}"/>
              </a:ext>
            </a:extLst>
          </p:cNvPr>
          <p:cNvSpPr/>
          <p:nvPr/>
        </p:nvSpPr>
        <p:spPr bwMode="gray">
          <a:xfrm>
            <a:off x="1039645" y="3817947"/>
            <a:ext cx="1638165" cy="3800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accent2">
                    <a:lumMod val="75000"/>
                  </a:schemeClr>
                </a:solidFill>
              </a:rPr>
              <a:t>Connected </a:t>
            </a:r>
            <a:r>
              <a:rPr lang="en-GB" dirty="0">
                <a:solidFill>
                  <a:schemeClr val="accent2">
                    <a:lumMod val="75000"/>
                  </a:schemeClr>
                </a:solidFill>
              </a:rPr>
              <a:t>✔</a:t>
            </a:r>
          </a:p>
          <a:p>
            <a:endParaRPr lang="en-US" sz="1400" dirty="0">
              <a:solidFill>
                <a:schemeClr val="tx1"/>
              </a:solidFill>
            </a:endParaRPr>
          </a:p>
          <a:p>
            <a:endParaRPr lang="en-US" sz="1400" b="1" dirty="0">
              <a:solidFill>
                <a:schemeClr val="tx1"/>
              </a:solidFill>
            </a:endParaRPr>
          </a:p>
        </p:txBody>
      </p:sp>
      <p:pic>
        <p:nvPicPr>
          <p:cNvPr id="1026" name="Picture 2" descr="Bildergebnis für stackoverflow">
            <a:extLst>
              <a:ext uri="{FF2B5EF4-FFF2-40B4-BE49-F238E27FC236}">
                <a16:creationId xmlns:a16="http://schemas.microsoft.com/office/drawing/2014/main" id="{690C6F22-A034-4387-8F3B-FC7F09ECF3E4}"/>
              </a:ext>
            </a:extLst>
          </p:cNvPr>
          <p:cNvPicPr>
            <a:picLocks noChangeAspect="1" noChangeArrowheads="1"/>
          </p:cNvPicPr>
          <p:nvPr/>
        </p:nvPicPr>
        <p:blipFill>
          <a:blip r:embed="rId5">
            <a:clrChange>
              <a:clrFrom>
                <a:srgbClr val="E7E7E7"/>
              </a:clrFrom>
              <a:clrTo>
                <a:srgbClr val="E7E7E7">
                  <a:alpha val="0"/>
                </a:srgbClr>
              </a:clrTo>
            </a:clrChange>
            <a:extLst>
              <a:ext uri="{28A0092B-C50C-407E-A947-70E740481C1C}">
                <a14:useLocalDpi xmlns:a14="http://schemas.microsoft.com/office/drawing/2010/main" val="0"/>
              </a:ext>
            </a:extLst>
          </a:blip>
          <a:srcRect/>
          <a:stretch>
            <a:fillRect/>
          </a:stretch>
        </p:blipFill>
        <p:spPr bwMode="auto">
          <a:xfrm>
            <a:off x="3039131" y="2377113"/>
            <a:ext cx="1787037" cy="1340278"/>
          </a:xfrm>
          <a:prstGeom prst="rect">
            <a:avLst/>
          </a:prstGeom>
          <a:noFill/>
          <a:extLst>
            <a:ext uri="{909E8E84-426E-40DD-AFC4-6F175D3DCCD1}">
              <a14:hiddenFill xmlns:a14="http://schemas.microsoft.com/office/drawing/2010/main">
                <a:solidFill>
                  <a:srgbClr val="FFFFFF"/>
                </a:solidFill>
              </a14:hiddenFill>
            </a:ext>
          </a:extLst>
        </p:spPr>
      </p:pic>
      <p:sp>
        <p:nvSpPr>
          <p:cNvPr id="20" name="Rechteck 19">
            <a:extLst>
              <a:ext uri="{FF2B5EF4-FFF2-40B4-BE49-F238E27FC236}">
                <a16:creationId xmlns:a16="http://schemas.microsoft.com/office/drawing/2014/main" id="{5126788E-B08D-44B9-81AB-55B449E247ED}"/>
              </a:ext>
            </a:extLst>
          </p:cNvPr>
          <p:cNvSpPr/>
          <p:nvPr/>
        </p:nvSpPr>
        <p:spPr bwMode="gray">
          <a:xfrm>
            <a:off x="3188003" y="3819347"/>
            <a:ext cx="1638165" cy="3800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accent2">
                    <a:lumMod val="75000"/>
                  </a:schemeClr>
                </a:solidFill>
              </a:rPr>
              <a:t>Connected </a:t>
            </a:r>
            <a:r>
              <a:rPr lang="en-GB" dirty="0">
                <a:solidFill>
                  <a:schemeClr val="accent2">
                    <a:lumMod val="75000"/>
                  </a:schemeClr>
                </a:solidFill>
              </a:rPr>
              <a:t>✔</a:t>
            </a:r>
          </a:p>
          <a:p>
            <a:endParaRPr lang="en-US" sz="1400" dirty="0">
              <a:solidFill>
                <a:schemeClr val="tx1"/>
              </a:solidFill>
            </a:endParaRPr>
          </a:p>
          <a:p>
            <a:endParaRPr lang="en-US" sz="1400" b="1" dirty="0">
              <a:solidFill>
                <a:schemeClr val="tx1"/>
              </a:solidFill>
            </a:endParaRPr>
          </a:p>
        </p:txBody>
      </p:sp>
      <p:pic>
        <p:nvPicPr>
          <p:cNvPr id="1028" name="Picture 4" descr="Bildergebnis für FHNW">
            <a:extLst>
              <a:ext uri="{FF2B5EF4-FFF2-40B4-BE49-F238E27FC236}">
                <a16:creationId xmlns:a16="http://schemas.microsoft.com/office/drawing/2014/main" id="{E756B6FC-39B4-434C-BB0F-87AD730248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2726" y="2410752"/>
            <a:ext cx="2145506" cy="1273000"/>
          </a:xfrm>
          <a:prstGeom prst="rect">
            <a:avLst/>
          </a:prstGeom>
          <a:noFill/>
          <a:extLst>
            <a:ext uri="{909E8E84-426E-40DD-AFC4-6F175D3DCCD1}">
              <a14:hiddenFill xmlns:a14="http://schemas.microsoft.com/office/drawing/2010/main">
                <a:solidFill>
                  <a:srgbClr val="FFFFFF"/>
                </a:solidFill>
              </a14:hiddenFill>
            </a:ext>
          </a:extLst>
        </p:spPr>
      </p:pic>
      <p:sp>
        <p:nvSpPr>
          <p:cNvPr id="22" name="Rechteck 21">
            <a:extLst>
              <a:ext uri="{FF2B5EF4-FFF2-40B4-BE49-F238E27FC236}">
                <a16:creationId xmlns:a16="http://schemas.microsoft.com/office/drawing/2014/main" id="{385E2283-8E9F-4845-AAF7-D41FA6142227}"/>
              </a:ext>
            </a:extLst>
          </p:cNvPr>
          <p:cNvSpPr/>
          <p:nvPr/>
        </p:nvSpPr>
        <p:spPr bwMode="gray">
          <a:xfrm>
            <a:off x="5549280" y="3817947"/>
            <a:ext cx="1638165" cy="3800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accent2">
                    <a:lumMod val="75000"/>
                  </a:schemeClr>
                </a:solidFill>
              </a:rPr>
              <a:t>Connected </a:t>
            </a:r>
            <a:r>
              <a:rPr lang="en-GB" dirty="0">
                <a:solidFill>
                  <a:schemeClr val="accent2">
                    <a:lumMod val="75000"/>
                  </a:schemeClr>
                </a:solidFill>
              </a:rPr>
              <a:t>✔</a:t>
            </a:r>
          </a:p>
          <a:p>
            <a:endParaRPr lang="en-US" sz="1400" dirty="0">
              <a:solidFill>
                <a:schemeClr val="tx1"/>
              </a:solidFill>
            </a:endParaRPr>
          </a:p>
          <a:p>
            <a:endParaRPr lang="en-US" sz="1400" b="1" dirty="0">
              <a:solidFill>
                <a:schemeClr val="tx1"/>
              </a:solidFill>
            </a:endParaRPr>
          </a:p>
        </p:txBody>
      </p:sp>
      <p:pic>
        <p:nvPicPr>
          <p:cNvPr id="1030" name="Picture 6" descr="Bildergebnis für coursera">
            <a:extLst>
              <a:ext uri="{FF2B5EF4-FFF2-40B4-BE49-F238E27FC236}">
                <a16:creationId xmlns:a16="http://schemas.microsoft.com/office/drawing/2014/main" id="{D3FF2BA6-027F-4892-AC01-6A0B35CB06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50585" y="2367328"/>
            <a:ext cx="1495940" cy="1495940"/>
          </a:xfrm>
          <a:prstGeom prst="rect">
            <a:avLst/>
          </a:prstGeom>
          <a:noFill/>
          <a:extLst>
            <a:ext uri="{909E8E84-426E-40DD-AFC4-6F175D3DCCD1}">
              <a14:hiddenFill xmlns:a14="http://schemas.microsoft.com/office/drawing/2010/main">
                <a:solidFill>
                  <a:srgbClr val="FFFFFF"/>
                </a:solidFill>
              </a14:hiddenFill>
            </a:ext>
          </a:extLst>
        </p:spPr>
      </p:pic>
      <p:sp>
        <p:nvSpPr>
          <p:cNvPr id="24" name="Rechteck 23">
            <a:extLst>
              <a:ext uri="{FF2B5EF4-FFF2-40B4-BE49-F238E27FC236}">
                <a16:creationId xmlns:a16="http://schemas.microsoft.com/office/drawing/2014/main" id="{08C52377-1860-4848-85A0-7C6E380976C1}"/>
              </a:ext>
            </a:extLst>
          </p:cNvPr>
          <p:cNvSpPr/>
          <p:nvPr/>
        </p:nvSpPr>
        <p:spPr bwMode="gray">
          <a:xfrm>
            <a:off x="7979472" y="3819347"/>
            <a:ext cx="1638165" cy="3800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Connect now</a:t>
            </a:r>
            <a:endParaRPr lang="en-GB" dirty="0">
              <a:solidFill>
                <a:schemeClr val="tx1"/>
              </a:solidFill>
            </a:endParaRPr>
          </a:p>
          <a:p>
            <a:endParaRPr lang="en-US" sz="1400" dirty="0">
              <a:solidFill>
                <a:schemeClr val="tx1"/>
              </a:solidFill>
            </a:endParaRPr>
          </a:p>
          <a:p>
            <a:endParaRPr lang="en-US" sz="1400" b="1" dirty="0">
              <a:solidFill>
                <a:schemeClr val="tx1"/>
              </a:solidFill>
            </a:endParaRPr>
          </a:p>
        </p:txBody>
      </p:sp>
      <p:pic>
        <p:nvPicPr>
          <p:cNvPr id="10" name="Grafik 9">
            <a:extLst>
              <a:ext uri="{FF2B5EF4-FFF2-40B4-BE49-F238E27FC236}">
                <a16:creationId xmlns:a16="http://schemas.microsoft.com/office/drawing/2014/main" id="{CF85F2D7-004E-452F-BF43-A96C61D0B22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02791" y="3863268"/>
            <a:ext cx="228600" cy="228600"/>
          </a:xfrm>
          <a:prstGeom prst="rect">
            <a:avLst/>
          </a:prstGeom>
        </p:spPr>
      </p:pic>
      <p:sp>
        <p:nvSpPr>
          <p:cNvPr id="27" name="Sprechblase: oval 26">
            <a:extLst>
              <a:ext uri="{FF2B5EF4-FFF2-40B4-BE49-F238E27FC236}">
                <a16:creationId xmlns:a16="http://schemas.microsoft.com/office/drawing/2014/main" id="{5094B58D-B118-42DB-A62C-F025079E2D49}"/>
              </a:ext>
            </a:extLst>
          </p:cNvPr>
          <p:cNvSpPr/>
          <p:nvPr/>
        </p:nvSpPr>
        <p:spPr bwMode="gray">
          <a:xfrm>
            <a:off x="8979694" y="4775978"/>
            <a:ext cx="2509889" cy="1078618"/>
          </a:xfrm>
          <a:prstGeom prst="wedgeEllipseCallout">
            <a:avLst>
              <a:gd name="adj1" fmla="val -107019"/>
              <a:gd name="adj2" fmla="val -1003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Connect to other websites to confirm and import your skills</a:t>
            </a:r>
          </a:p>
        </p:txBody>
      </p:sp>
      <p:pic>
        <p:nvPicPr>
          <p:cNvPr id="25" name="Grafik 24">
            <a:extLst>
              <a:ext uri="{FF2B5EF4-FFF2-40B4-BE49-F238E27FC236}">
                <a16:creationId xmlns:a16="http://schemas.microsoft.com/office/drawing/2014/main" id="{4ED581A7-682D-4485-9133-BA9744A9EB73}"/>
              </a:ext>
            </a:extLst>
          </p:cNvPr>
          <p:cNvPicPr>
            <a:picLocks noChangeAspect="1"/>
          </p:cNvPicPr>
          <p:nvPr/>
        </p:nvPicPr>
        <p:blipFill rotWithShape="1">
          <a:blip r:embed="rId10"/>
          <a:srcRect b="26168"/>
          <a:stretch/>
        </p:blipFill>
        <p:spPr>
          <a:xfrm>
            <a:off x="913842" y="4582020"/>
            <a:ext cx="1928592" cy="1423925"/>
          </a:xfrm>
          <a:prstGeom prst="rect">
            <a:avLst/>
          </a:prstGeom>
        </p:spPr>
      </p:pic>
      <p:pic>
        <p:nvPicPr>
          <p:cNvPr id="2" name="Picture 2" descr="Bildergebnis für facebook">
            <a:extLst>
              <a:ext uri="{FF2B5EF4-FFF2-40B4-BE49-F238E27FC236}">
                <a16:creationId xmlns:a16="http://schemas.microsoft.com/office/drawing/2014/main" id="{C61A4627-262B-424B-82E7-7A3EB00F9DAE}"/>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b="27955"/>
          <a:stretch/>
        </p:blipFill>
        <p:spPr bwMode="auto">
          <a:xfrm>
            <a:off x="3039131" y="4698368"/>
            <a:ext cx="1814945" cy="1307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52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A164FFF-5535-4568-A2B5-4C4CC921CD9C}"/>
              </a:ext>
            </a:extLst>
          </p:cNvPr>
          <p:cNvSpPr>
            <a:spLocks noGrp="1"/>
          </p:cNvSpPr>
          <p:nvPr>
            <p:ph type="title"/>
          </p:nvPr>
        </p:nvSpPr>
        <p:spPr/>
        <p:txBody>
          <a:bodyPr/>
          <a:lstStyle/>
          <a:p>
            <a:r>
              <a:rPr lang="en-US" dirty="0"/>
              <a:t>Company Login Page</a:t>
            </a:r>
          </a:p>
        </p:txBody>
      </p:sp>
      <p:sp>
        <p:nvSpPr>
          <p:cNvPr id="4" name="Datumsplatzhalter 3">
            <a:extLst>
              <a:ext uri="{FF2B5EF4-FFF2-40B4-BE49-F238E27FC236}">
                <a16:creationId xmlns:a16="http://schemas.microsoft.com/office/drawing/2014/main" id="{1D993FC6-3CCB-4F2F-BD76-EFF1518D8E90}"/>
              </a:ext>
            </a:extLst>
          </p:cNvPr>
          <p:cNvSpPr>
            <a:spLocks noGrp="1"/>
          </p:cNvSpPr>
          <p:nvPr>
            <p:ph type="dt" sz="half" idx="18"/>
          </p:nvPr>
        </p:nvSpPr>
        <p:spPr/>
        <p:txBody>
          <a:bodyPr/>
          <a:lstStyle/>
          <a:p>
            <a:fld id="{FFAB2352-921F-4DD8-A99A-A1474F6943FF}" type="datetime4">
              <a:rPr lang="en-US" smtClean="0"/>
              <a:t>November 4, 2019</a:t>
            </a:fld>
            <a:endParaRPr lang="en-US" dirty="0"/>
          </a:p>
        </p:txBody>
      </p:sp>
      <p:sp>
        <p:nvSpPr>
          <p:cNvPr id="5" name="Fußzeilenplatzhalter 4">
            <a:extLst>
              <a:ext uri="{FF2B5EF4-FFF2-40B4-BE49-F238E27FC236}">
                <a16:creationId xmlns:a16="http://schemas.microsoft.com/office/drawing/2014/main" id="{F7AF53BB-8DF8-4A4B-B82F-FBE6189F497C}"/>
              </a:ext>
            </a:extLst>
          </p:cNvPr>
          <p:cNvSpPr>
            <a:spLocks noGrp="1"/>
          </p:cNvSpPr>
          <p:nvPr>
            <p:ph type="ftr" sz="quarter" idx="19"/>
          </p:nvPr>
        </p:nvSpPr>
        <p:spPr/>
        <p:txBody>
          <a:bodyPr/>
          <a:lstStyle/>
          <a:p>
            <a:pPr lvl="8"/>
            <a:endParaRPr lang="en-US" dirty="0"/>
          </a:p>
        </p:txBody>
      </p:sp>
      <p:sp>
        <p:nvSpPr>
          <p:cNvPr id="6" name="Foliennummernplatzhalter 5">
            <a:extLst>
              <a:ext uri="{FF2B5EF4-FFF2-40B4-BE49-F238E27FC236}">
                <a16:creationId xmlns:a16="http://schemas.microsoft.com/office/drawing/2014/main" id="{1AE54369-5497-41F2-B451-D3C0396D39D7}"/>
              </a:ext>
            </a:extLst>
          </p:cNvPr>
          <p:cNvSpPr>
            <a:spLocks noGrp="1"/>
          </p:cNvSpPr>
          <p:nvPr>
            <p:ph type="sldNum" sz="quarter" idx="20"/>
          </p:nvPr>
        </p:nvSpPr>
        <p:spPr/>
        <p:txBody>
          <a:bodyPr/>
          <a:lstStyle/>
          <a:p>
            <a:r>
              <a:rPr lang="en-US"/>
              <a:t>Slide </a:t>
            </a:r>
            <a:fld id="{619F89D8-7AE3-494A-97F3-03D680869632}" type="slidenum">
              <a:rPr lang="en-US" smtClean="0"/>
              <a:pPr/>
              <a:t>13</a:t>
            </a:fld>
            <a:endParaRPr lang="en-US" dirty="0"/>
          </a:p>
        </p:txBody>
      </p:sp>
      <p:sp>
        <p:nvSpPr>
          <p:cNvPr id="8" name="Rechteck 7">
            <a:extLst>
              <a:ext uri="{FF2B5EF4-FFF2-40B4-BE49-F238E27FC236}">
                <a16:creationId xmlns:a16="http://schemas.microsoft.com/office/drawing/2014/main" id="{AB440C96-C98E-4434-B14F-1F07EF233B1C}"/>
              </a:ext>
            </a:extLst>
          </p:cNvPr>
          <p:cNvSpPr/>
          <p:nvPr/>
        </p:nvSpPr>
        <p:spPr bwMode="gray">
          <a:xfrm>
            <a:off x="332367" y="1288473"/>
            <a:ext cx="11520897" cy="4807527"/>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err="1"/>
          </a:p>
        </p:txBody>
      </p:sp>
      <p:sp>
        <p:nvSpPr>
          <p:cNvPr id="9" name="Rechteck 8">
            <a:extLst>
              <a:ext uri="{FF2B5EF4-FFF2-40B4-BE49-F238E27FC236}">
                <a16:creationId xmlns:a16="http://schemas.microsoft.com/office/drawing/2014/main" id="{DDC1C3B1-DEA4-43B1-9499-5B1E4A2008BA}"/>
              </a:ext>
            </a:extLst>
          </p:cNvPr>
          <p:cNvSpPr/>
          <p:nvPr/>
        </p:nvSpPr>
        <p:spPr bwMode="gray">
          <a:xfrm>
            <a:off x="337435" y="1820466"/>
            <a:ext cx="11520897" cy="4287982"/>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err="1"/>
          </a:p>
        </p:txBody>
      </p:sp>
      <p:pic>
        <p:nvPicPr>
          <p:cNvPr id="11" name="Grafik 10">
            <a:extLst>
              <a:ext uri="{FF2B5EF4-FFF2-40B4-BE49-F238E27FC236}">
                <a16:creationId xmlns:a16="http://schemas.microsoft.com/office/drawing/2014/main" id="{8B203628-CC24-4ADF-A096-B32A4D57C897}"/>
              </a:ext>
            </a:extLst>
          </p:cNvPr>
          <p:cNvPicPr>
            <a:picLocks noChangeAspect="1"/>
          </p:cNvPicPr>
          <p:nvPr/>
        </p:nvPicPr>
        <p:blipFill rotWithShape="1">
          <a:blip r:embed="rId2"/>
          <a:srcRect t="33383" b="26531"/>
          <a:stretch/>
        </p:blipFill>
        <p:spPr>
          <a:xfrm>
            <a:off x="498393" y="1276026"/>
            <a:ext cx="1638165" cy="656684"/>
          </a:xfrm>
          <a:prstGeom prst="rect">
            <a:avLst/>
          </a:prstGeom>
        </p:spPr>
      </p:pic>
      <p:sp>
        <p:nvSpPr>
          <p:cNvPr id="132" name="Textfeld 131">
            <a:extLst>
              <a:ext uri="{FF2B5EF4-FFF2-40B4-BE49-F238E27FC236}">
                <a16:creationId xmlns:a16="http://schemas.microsoft.com/office/drawing/2014/main" id="{45602F79-1AB8-4BB6-BB35-24E561338048}"/>
              </a:ext>
            </a:extLst>
          </p:cNvPr>
          <p:cNvSpPr txBox="1"/>
          <p:nvPr/>
        </p:nvSpPr>
        <p:spPr bwMode="gray">
          <a:xfrm>
            <a:off x="381300" y="4879172"/>
            <a:ext cx="5562300" cy="1083967"/>
          </a:xfrm>
          <a:prstGeom prst="rect">
            <a:avLst/>
          </a:prstGeom>
          <a:noFill/>
        </p:spPr>
        <p:txBody>
          <a:bodyPr wrap="square" lIns="72000" tIns="72000" rIns="72000" bIns="72000" rtlCol="0">
            <a:noAutofit/>
          </a:bodyPr>
          <a:lstStyle/>
          <a:p>
            <a:r>
              <a:rPr lang="en-US" sz="2000" i="1" dirty="0"/>
              <a:t>“Our mission is to support you in </a:t>
            </a:r>
            <a:r>
              <a:rPr lang="en-US" sz="2000" b="1" i="1" dirty="0"/>
              <a:t>your</a:t>
            </a:r>
            <a:r>
              <a:rPr lang="en-US" sz="2000" i="1" dirty="0"/>
              <a:t> future, </a:t>
            </a:r>
            <a:r>
              <a:rPr lang="en-US" sz="2000" b="1" i="1" dirty="0"/>
              <a:t>your</a:t>
            </a:r>
            <a:r>
              <a:rPr lang="en-US" sz="2000" i="1" dirty="0"/>
              <a:t> individual path and </a:t>
            </a:r>
            <a:r>
              <a:rPr lang="en-US" sz="2000" b="1" i="1" dirty="0"/>
              <a:t>your</a:t>
            </a:r>
            <a:r>
              <a:rPr lang="en-US" sz="2000" i="1" dirty="0"/>
              <a:t> growth within this world”</a:t>
            </a:r>
          </a:p>
        </p:txBody>
      </p:sp>
      <p:pic>
        <p:nvPicPr>
          <p:cNvPr id="2" name="Picture 4">
            <a:extLst>
              <a:ext uri="{FF2B5EF4-FFF2-40B4-BE49-F238E27FC236}">
                <a16:creationId xmlns:a16="http://schemas.microsoft.com/office/drawing/2014/main" id="{200B1BF7-ADCB-4714-9330-302716CB3E6F}"/>
              </a:ext>
            </a:extLst>
          </p:cNvPr>
          <p:cNvPicPr>
            <a:picLocks noChangeAspect="1" noChangeArrowheads="1"/>
          </p:cNvPicPr>
          <p:nvPr/>
        </p:nvPicPr>
        <p:blipFill rotWithShape="1">
          <a:blip r:embed="rId3"/>
          <a:srcRect l="269" t="1839" r="18576" b="1021"/>
          <a:stretch/>
        </p:blipFill>
        <p:spPr bwMode="auto">
          <a:xfrm>
            <a:off x="381300" y="2240643"/>
            <a:ext cx="6837380" cy="2638529"/>
          </a:xfrm>
          <a:prstGeom prst="rect">
            <a:avLst/>
          </a:prstGeom>
          <a:noFill/>
          <a:extLst>
            <a:ext uri="{909E8E84-426E-40DD-AFC4-6F175D3DCCD1}">
              <a14:hiddenFill xmlns:a14="http://schemas.microsoft.com/office/drawing/2010/main">
                <a:solidFill>
                  <a:srgbClr val="FFFFFF"/>
                </a:solidFill>
              </a14:hiddenFill>
            </a:ext>
          </a:extLst>
        </p:spPr>
      </p:pic>
      <p:pic>
        <p:nvPicPr>
          <p:cNvPr id="133" name="Grafik 132">
            <a:extLst>
              <a:ext uri="{FF2B5EF4-FFF2-40B4-BE49-F238E27FC236}">
                <a16:creationId xmlns:a16="http://schemas.microsoft.com/office/drawing/2014/main" id="{F3A078E5-6BAF-406F-8E0B-D6F02C47C572}"/>
              </a:ext>
            </a:extLst>
          </p:cNvPr>
          <p:cNvPicPr>
            <a:picLocks noChangeAspect="1"/>
          </p:cNvPicPr>
          <p:nvPr/>
        </p:nvPicPr>
        <p:blipFill>
          <a:blip r:embed="rId4"/>
          <a:stretch>
            <a:fillRect/>
          </a:stretch>
        </p:blipFill>
        <p:spPr>
          <a:xfrm>
            <a:off x="7137805" y="2032543"/>
            <a:ext cx="4555802" cy="3744563"/>
          </a:xfrm>
          <a:prstGeom prst="rect">
            <a:avLst/>
          </a:prstGeom>
        </p:spPr>
      </p:pic>
      <p:sp>
        <p:nvSpPr>
          <p:cNvPr id="135" name="Rechteck 134">
            <a:extLst>
              <a:ext uri="{FF2B5EF4-FFF2-40B4-BE49-F238E27FC236}">
                <a16:creationId xmlns:a16="http://schemas.microsoft.com/office/drawing/2014/main" id="{C5F54898-3A03-41C7-A888-83AA837C1B39}"/>
              </a:ext>
            </a:extLst>
          </p:cNvPr>
          <p:cNvSpPr/>
          <p:nvPr/>
        </p:nvSpPr>
        <p:spPr bwMode="gray">
          <a:xfrm>
            <a:off x="9415706" y="2290397"/>
            <a:ext cx="1878227" cy="449325"/>
          </a:xfrm>
          <a:prstGeom prst="rect">
            <a:avLst/>
          </a:prstGeom>
          <a:solidFill>
            <a:srgbClr val="0274B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LinkedIn</a:t>
            </a:r>
            <a:r>
              <a:rPr lang="en-US" sz="1400" dirty="0"/>
              <a:t> </a:t>
            </a:r>
          </a:p>
        </p:txBody>
      </p:sp>
      <p:pic>
        <p:nvPicPr>
          <p:cNvPr id="1028" name="Picture 4" descr="File:LinkedIn logo initials.png">
            <a:extLst>
              <a:ext uri="{FF2B5EF4-FFF2-40B4-BE49-F238E27FC236}">
                <a16:creationId xmlns:a16="http://schemas.microsoft.com/office/drawing/2014/main" id="{461A0991-126A-4D3A-9616-6ED2DB7C1C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05463" y="2340011"/>
            <a:ext cx="356755" cy="356755"/>
          </a:xfrm>
          <a:prstGeom prst="rect">
            <a:avLst/>
          </a:prstGeom>
          <a:noFill/>
          <a:extLst>
            <a:ext uri="{909E8E84-426E-40DD-AFC4-6F175D3DCCD1}">
              <a14:hiddenFill xmlns:a14="http://schemas.microsoft.com/office/drawing/2010/main">
                <a:solidFill>
                  <a:srgbClr val="FFFFFF"/>
                </a:solidFill>
              </a14:hiddenFill>
            </a:ext>
          </a:extLst>
        </p:spPr>
      </p:pic>
      <p:pic>
        <p:nvPicPr>
          <p:cNvPr id="136" name="Grafik 135">
            <a:extLst>
              <a:ext uri="{FF2B5EF4-FFF2-40B4-BE49-F238E27FC236}">
                <a16:creationId xmlns:a16="http://schemas.microsoft.com/office/drawing/2014/main" id="{A317B2DB-72F4-426A-9CB8-EE498707E0AB}"/>
              </a:ext>
            </a:extLst>
          </p:cNvPr>
          <p:cNvPicPr>
            <a:picLocks noChangeAspect="1"/>
          </p:cNvPicPr>
          <p:nvPr/>
        </p:nvPicPr>
        <p:blipFill>
          <a:blip r:embed="rId6"/>
          <a:stretch>
            <a:fillRect/>
          </a:stretch>
        </p:blipFill>
        <p:spPr>
          <a:xfrm>
            <a:off x="6496455" y="1400288"/>
            <a:ext cx="2002061" cy="3083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7" name="Grafik 136">
            <a:extLst>
              <a:ext uri="{FF2B5EF4-FFF2-40B4-BE49-F238E27FC236}">
                <a16:creationId xmlns:a16="http://schemas.microsoft.com/office/drawing/2014/main" id="{AF67A485-BC30-4E57-9C41-DF22D0696EFA}"/>
              </a:ext>
            </a:extLst>
          </p:cNvPr>
          <p:cNvPicPr>
            <a:picLocks noChangeAspect="1"/>
          </p:cNvPicPr>
          <p:nvPr/>
        </p:nvPicPr>
        <p:blipFill>
          <a:blip r:embed="rId7"/>
          <a:stretch>
            <a:fillRect/>
          </a:stretch>
        </p:blipFill>
        <p:spPr>
          <a:xfrm>
            <a:off x="8650522" y="1400288"/>
            <a:ext cx="2046573" cy="301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1" name="Rechteck 20">
            <a:extLst>
              <a:ext uri="{FF2B5EF4-FFF2-40B4-BE49-F238E27FC236}">
                <a16:creationId xmlns:a16="http://schemas.microsoft.com/office/drawing/2014/main" id="{6485D0E1-CCF4-4C9B-88D4-C658C54C148D}"/>
              </a:ext>
            </a:extLst>
          </p:cNvPr>
          <p:cNvSpPr/>
          <p:nvPr/>
        </p:nvSpPr>
        <p:spPr bwMode="gray">
          <a:xfrm>
            <a:off x="10903836" y="1394021"/>
            <a:ext cx="780193" cy="287509"/>
          </a:xfrm>
          <a:prstGeom prst="rect">
            <a:avLst/>
          </a:prstGeom>
          <a:solidFill>
            <a:srgbClr val="CB121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LOGIN</a:t>
            </a:r>
          </a:p>
        </p:txBody>
      </p:sp>
      <p:sp>
        <p:nvSpPr>
          <p:cNvPr id="22" name="Rechteck 21">
            <a:extLst>
              <a:ext uri="{FF2B5EF4-FFF2-40B4-BE49-F238E27FC236}">
                <a16:creationId xmlns:a16="http://schemas.microsoft.com/office/drawing/2014/main" id="{59496CBD-4047-43CC-8FD9-8D005149D1A4}"/>
              </a:ext>
            </a:extLst>
          </p:cNvPr>
          <p:cNvSpPr/>
          <p:nvPr/>
        </p:nvSpPr>
        <p:spPr bwMode="gray">
          <a:xfrm>
            <a:off x="2818920" y="1414578"/>
            <a:ext cx="1295880" cy="287509"/>
          </a:xfrm>
          <a:prstGeom prst="rect">
            <a:avLst/>
          </a:prstGeom>
          <a:solidFill>
            <a:srgbClr val="CB121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Company login</a:t>
            </a:r>
          </a:p>
        </p:txBody>
      </p:sp>
      <p:sp>
        <p:nvSpPr>
          <p:cNvPr id="20" name="Rechteck 19">
            <a:extLst>
              <a:ext uri="{FF2B5EF4-FFF2-40B4-BE49-F238E27FC236}">
                <a16:creationId xmlns:a16="http://schemas.microsoft.com/office/drawing/2014/main" id="{F000CF5E-5552-4523-A103-0C965198AFB6}"/>
              </a:ext>
            </a:extLst>
          </p:cNvPr>
          <p:cNvSpPr/>
          <p:nvPr/>
        </p:nvSpPr>
        <p:spPr bwMode="gray">
          <a:xfrm>
            <a:off x="7497485" y="2290397"/>
            <a:ext cx="1878227" cy="449325"/>
          </a:xfrm>
          <a:prstGeom prst="rect">
            <a:avLst/>
          </a:prstGeom>
          <a:solidFill>
            <a:schemeClr val="bg1"/>
          </a:soli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B0D400"/>
                </a:solidFill>
              </a:rPr>
              <a:t>Xing</a:t>
            </a:r>
            <a:r>
              <a:rPr lang="en-US" sz="1400" dirty="0">
                <a:solidFill>
                  <a:schemeClr val="accent2"/>
                </a:solidFill>
              </a:rPr>
              <a:t> </a:t>
            </a:r>
          </a:p>
        </p:txBody>
      </p:sp>
      <p:sp>
        <p:nvSpPr>
          <p:cNvPr id="7" name="Rechteck 6">
            <a:extLst>
              <a:ext uri="{FF2B5EF4-FFF2-40B4-BE49-F238E27FC236}">
                <a16:creationId xmlns:a16="http://schemas.microsoft.com/office/drawing/2014/main" id="{5C843EBA-25EA-43A5-84AC-BE8BF46023EC}"/>
              </a:ext>
            </a:extLst>
          </p:cNvPr>
          <p:cNvSpPr/>
          <p:nvPr/>
        </p:nvSpPr>
        <p:spPr bwMode="gray">
          <a:xfrm>
            <a:off x="7132737" y="2032543"/>
            <a:ext cx="4551292" cy="3744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23" name="Rechteck 22">
            <a:extLst>
              <a:ext uri="{FF2B5EF4-FFF2-40B4-BE49-F238E27FC236}">
                <a16:creationId xmlns:a16="http://schemas.microsoft.com/office/drawing/2014/main" id="{2046796E-888C-4E52-B60C-7E7A7A84ED83}"/>
              </a:ext>
            </a:extLst>
          </p:cNvPr>
          <p:cNvSpPr/>
          <p:nvPr/>
        </p:nvSpPr>
        <p:spPr bwMode="gray">
          <a:xfrm>
            <a:off x="7411719" y="2835702"/>
            <a:ext cx="4008121" cy="34437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lumMod val="50000"/>
                  </a:schemeClr>
                </a:solidFill>
              </a:rPr>
              <a:t>Company Name</a:t>
            </a:r>
          </a:p>
        </p:txBody>
      </p:sp>
      <p:sp>
        <p:nvSpPr>
          <p:cNvPr id="25" name="Rechteck 24">
            <a:extLst>
              <a:ext uri="{FF2B5EF4-FFF2-40B4-BE49-F238E27FC236}">
                <a16:creationId xmlns:a16="http://schemas.microsoft.com/office/drawing/2014/main" id="{74FAFA17-254C-4BD6-8212-096FB0F32CE0}"/>
              </a:ext>
            </a:extLst>
          </p:cNvPr>
          <p:cNvSpPr/>
          <p:nvPr/>
        </p:nvSpPr>
        <p:spPr bwMode="gray">
          <a:xfrm>
            <a:off x="7411719" y="3390240"/>
            <a:ext cx="4008121" cy="34437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lumMod val="50000"/>
                  </a:schemeClr>
                </a:solidFill>
              </a:rPr>
              <a:t>Contact Persons Name</a:t>
            </a:r>
          </a:p>
        </p:txBody>
      </p:sp>
      <p:sp>
        <p:nvSpPr>
          <p:cNvPr id="26" name="Rechteck 25">
            <a:extLst>
              <a:ext uri="{FF2B5EF4-FFF2-40B4-BE49-F238E27FC236}">
                <a16:creationId xmlns:a16="http://schemas.microsoft.com/office/drawing/2014/main" id="{7AE59C71-CA70-4A2B-997B-2956034FDFF0}"/>
              </a:ext>
            </a:extLst>
          </p:cNvPr>
          <p:cNvSpPr/>
          <p:nvPr/>
        </p:nvSpPr>
        <p:spPr bwMode="gray">
          <a:xfrm>
            <a:off x="7411719" y="3922233"/>
            <a:ext cx="4008121" cy="34437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lumMod val="50000"/>
                  </a:schemeClr>
                </a:solidFill>
              </a:rPr>
              <a:t>Website</a:t>
            </a:r>
          </a:p>
        </p:txBody>
      </p:sp>
      <p:sp>
        <p:nvSpPr>
          <p:cNvPr id="27" name="Rechteck 26">
            <a:extLst>
              <a:ext uri="{FF2B5EF4-FFF2-40B4-BE49-F238E27FC236}">
                <a16:creationId xmlns:a16="http://schemas.microsoft.com/office/drawing/2014/main" id="{DC9645F2-8995-401C-A3AC-F86DB045F378}"/>
              </a:ext>
            </a:extLst>
          </p:cNvPr>
          <p:cNvSpPr/>
          <p:nvPr/>
        </p:nvSpPr>
        <p:spPr bwMode="gray">
          <a:xfrm>
            <a:off x="7411719" y="4476713"/>
            <a:ext cx="4008121" cy="34437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lumMod val="50000"/>
                  </a:schemeClr>
                </a:solidFill>
              </a:rPr>
              <a:t>Phone Number</a:t>
            </a:r>
          </a:p>
        </p:txBody>
      </p:sp>
      <p:pic>
        <p:nvPicPr>
          <p:cNvPr id="10" name="Grafik 9">
            <a:extLst>
              <a:ext uri="{FF2B5EF4-FFF2-40B4-BE49-F238E27FC236}">
                <a16:creationId xmlns:a16="http://schemas.microsoft.com/office/drawing/2014/main" id="{AC3FAC5B-E332-4CB7-A314-5BB37FF4CF15}"/>
              </a:ext>
            </a:extLst>
          </p:cNvPr>
          <p:cNvPicPr>
            <a:picLocks noChangeAspect="1"/>
          </p:cNvPicPr>
          <p:nvPr/>
        </p:nvPicPr>
        <p:blipFill>
          <a:blip r:embed="rId8"/>
          <a:stretch>
            <a:fillRect/>
          </a:stretch>
        </p:blipFill>
        <p:spPr>
          <a:xfrm>
            <a:off x="7549071" y="2325655"/>
            <a:ext cx="385466" cy="385466"/>
          </a:xfrm>
          <a:prstGeom prst="rect">
            <a:avLst/>
          </a:prstGeom>
        </p:spPr>
      </p:pic>
      <p:sp>
        <p:nvSpPr>
          <p:cNvPr id="28" name="Rechteck 27">
            <a:extLst>
              <a:ext uri="{FF2B5EF4-FFF2-40B4-BE49-F238E27FC236}">
                <a16:creationId xmlns:a16="http://schemas.microsoft.com/office/drawing/2014/main" id="{47AD5D64-6C19-42B7-88F7-B22B5E5FBF3B}"/>
              </a:ext>
            </a:extLst>
          </p:cNvPr>
          <p:cNvSpPr/>
          <p:nvPr/>
        </p:nvSpPr>
        <p:spPr bwMode="gray">
          <a:xfrm>
            <a:off x="7371651" y="5164667"/>
            <a:ext cx="4083749" cy="360606"/>
          </a:xfrm>
          <a:prstGeom prst="rect">
            <a:avLst/>
          </a:prstGeom>
          <a:solidFill>
            <a:srgbClr val="CB121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Get in Contact</a:t>
            </a:r>
          </a:p>
        </p:txBody>
      </p:sp>
    </p:spTree>
    <p:extLst>
      <p:ext uri="{BB962C8B-B14F-4D97-AF65-F5344CB8AC3E}">
        <p14:creationId xmlns:p14="http://schemas.microsoft.com/office/powerpoint/2010/main" val="52013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C910F57-32B4-4287-9211-EE9F7D563B36}"/>
              </a:ext>
            </a:extLst>
          </p:cNvPr>
          <p:cNvSpPr>
            <a:spLocks noGrp="1"/>
          </p:cNvSpPr>
          <p:nvPr>
            <p:ph type="title"/>
          </p:nvPr>
        </p:nvSpPr>
        <p:spPr/>
        <p:txBody>
          <a:bodyPr/>
          <a:lstStyle/>
          <a:p>
            <a:r>
              <a:rPr lang="en-US" dirty="0"/>
              <a:t>User Page</a:t>
            </a:r>
          </a:p>
        </p:txBody>
      </p:sp>
      <p:sp>
        <p:nvSpPr>
          <p:cNvPr id="4" name="Datumsplatzhalter 3">
            <a:extLst>
              <a:ext uri="{FF2B5EF4-FFF2-40B4-BE49-F238E27FC236}">
                <a16:creationId xmlns:a16="http://schemas.microsoft.com/office/drawing/2014/main" id="{27366209-E281-4815-B300-FDD5752863A4}"/>
              </a:ext>
            </a:extLst>
          </p:cNvPr>
          <p:cNvSpPr>
            <a:spLocks noGrp="1"/>
          </p:cNvSpPr>
          <p:nvPr>
            <p:ph type="dt" sz="half" idx="18"/>
          </p:nvPr>
        </p:nvSpPr>
        <p:spPr/>
        <p:txBody>
          <a:bodyPr/>
          <a:lstStyle/>
          <a:p>
            <a:fld id="{FFAB2352-921F-4DD8-A99A-A1474F6943FF}" type="datetime4">
              <a:rPr lang="en-US" smtClean="0"/>
              <a:t>November 4, 2019</a:t>
            </a:fld>
            <a:endParaRPr lang="en-US" dirty="0"/>
          </a:p>
        </p:txBody>
      </p:sp>
      <p:sp>
        <p:nvSpPr>
          <p:cNvPr id="5" name="Fußzeilenplatzhalter 4">
            <a:extLst>
              <a:ext uri="{FF2B5EF4-FFF2-40B4-BE49-F238E27FC236}">
                <a16:creationId xmlns:a16="http://schemas.microsoft.com/office/drawing/2014/main" id="{C5363302-BF1B-4760-8356-2F57594CAE7C}"/>
              </a:ext>
            </a:extLst>
          </p:cNvPr>
          <p:cNvSpPr>
            <a:spLocks noGrp="1"/>
          </p:cNvSpPr>
          <p:nvPr>
            <p:ph type="ftr" sz="quarter" idx="19"/>
          </p:nvPr>
        </p:nvSpPr>
        <p:spPr/>
        <p:txBody>
          <a:bodyPr/>
          <a:lstStyle/>
          <a:p>
            <a:pPr lvl="8"/>
            <a:endParaRPr lang="en-US" dirty="0"/>
          </a:p>
        </p:txBody>
      </p:sp>
      <p:sp>
        <p:nvSpPr>
          <p:cNvPr id="6" name="Foliennummernplatzhalter 5">
            <a:extLst>
              <a:ext uri="{FF2B5EF4-FFF2-40B4-BE49-F238E27FC236}">
                <a16:creationId xmlns:a16="http://schemas.microsoft.com/office/drawing/2014/main" id="{74AA21B9-1213-4458-AE94-11B2B9F5DD39}"/>
              </a:ext>
            </a:extLst>
          </p:cNvPr>
          <p:cNvSpPr>
            <a:spLocks noGrp="1"/>
          </p:cNvSpPr>
          <p:nvPr>
            <p:ph type="sldNum" sz="quarter" idx="20"/>
          </p:nvPr>
        </p:nvSpPr>
        <p:spPr/>
        <p:txBody>
          <a:bodyPr/>
          <a:lstStyle/>
          <a:p>
            <a:r>
              <a:rPr lang="en-US"/>
              <a:t>Slide </a:t>
            </a:r>
            <a:fld id="{619F89D8-7AE3-494A-97F3-03D680869632}" type="slidenum">
              <a:rPr lang="en-US" smtClean="0"/>
              <a:pPr/>
              <a:t>14</a:t>
            </a:fld>
            <a:endParaRPr lang="en-US" dirty="0"/>
          </a:p>
        </p:txBody>
      </p:sp>
      <p:sp>
        <p:nvSpPr>
          <p:cNvPr id="8" name="Rechteck 7">
            <a:extLst>
              <a:ext uri="{FF2B5EF4-FFF2-40B4-BE49-F238E27FC236}">
                <a16:creationId xmlns:a16="http://schemas.microsoft.com/office/drawing/2014/main" id="{46D817F1-6AE6-4FA8-8C23-16ED43B331BA}"/>
              </a:ext>
            </a:extLst>
          </p:cNvPr>
          <p:cNvSpPr/>
          <p:nvPr/>
        </p:nvSpPr>
        <p:spPr bwMode="gray">
          <a:xfrm>
            <a:off x="368356" y="1259285"/>
            <a:ext cx="11520897" cy="4807527"/>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err="1"/>
          </a:p>
        </p:txBody>
      </p:sp>
      <p:pic>
        <p:nvPicPr>
          <p:cNvPr id="9" name="Grafik 8">
            <a:extLst>
              <a:ext uri="{FF2B5EF4-FFF2-40B4-BE49-F238E27FC236}">
                <a16:creationId xmlns:a16="http://schemas.microsoft.com/office/drawing/2014/main" id="{FF329F46-521A-4C7E-B90C-B4B22E17C301}"/>
              </a:ext>
            </a:extLst>
          </p:cNvPr>
          <p:cNvPicPr>
            <a:picLocks noChangeAspect="1"/>
          </p:cNvPicPr>
          <p:nvPr/>
        </p:nvPicPr>
        <p:blipFill rotWithShape="1">
          <a:blip r:embed="rId2"/>
          <a:srcRect t="32239" b="29435"/>
          <a:stretch/>
        </p:blipFill>
        <p:spPr>
          <a:xfrm>
            <a:off x="498393" y="1257300"/>
            <a:ext cx="1638165" cy="627840"/>
          </a:xfrm>
          <a:prstGeom prst="rect">
            <a:avLst/>
          </a:prstGeom>
        </p:spPr>
      </p:pic>
      <p:pic>
        <p:nvPicPr>
          <p:cNvPr id="17" name="Grafik 16">
            <a:extLst>
              <a:ext uri="{FF2B5EF4-FFF2-40B4-BE49-F238E27FC236}">
                <a16:creationId xmlns:a16="http://schemas.microsoft.com/office/drawing/2014/main" id="{0EAC3CFB-3F48-4A2C-A91A-A88038641603}"/>
              </a:ext>
            </a:extLst>
          </p:cNvPr>
          <p:cNvPicPr>
            <a:picLocks noChangeAspect="1"/>
          </p:cNvPicPr>
          <p:nvPr/>
        </p:nvPicPr>
        <p:blipFill>
          <a:blip r:embed="rId3"/>
          <a:stretch>
            <a:fillRect/>
          </a:stretch>
        </p:blipFill>
        <p:spPr>
          <a:xfrm>
            <a:off x="906716" y="2099237"/>
            <a:ext cx="1347111" cy="1347111"/>
          </a:xfrm>
          <a:prstGeom prst="ellipse">
            <a:avLst/>
          </a:prstGeom>
          <a:ln w="190500" cap="rnd">
            <a:noFill/>
            <a:prstDash val="solid"/>
          </a:ln>
          <a:effectLst>
            <a:outerShdw blurRad="127000" algn="bl" rotWithShape="0">
              <a:srgbClr val="000000"/>
            </a:outerShdw>
          </a:effectLst>
        </p:spPr>
      </p:pic>
      <p:sp>
        <p:nvSpPr>
          <p:cNvPr id="19" name="Rechteck 18">
            <a:extLst>
              <a:ext uri="{FF2B5EF4-FFF2-40B4-BE49-F238E27FC236}">
                <a16:creationId xmlns:a16="http://schemas.microsoft.com/office/drawing/2014/main" id="{FA47108F-659B-44F0-89A0-D842E60CBBFA}"/>
              </a:ext>
            </a:extLst>
          </p:cNvPr>
          <p:cNvSpPr/>
          <p:nvPr/>
        </p:nvSpPr>
        <p:spPr bwMode="gray">
          <a:xfrm>
            <a:off x="707996" y="3898180"/>
            <a:ext cx="2571994" cy="202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Name:</a:t>
            </a:r>
          </a:p>
          <a:p>
            <a:r>
              <a:rPr lang="en-US" sz="1400" dirty="0">
                <a:solidFill>
                  <a:schemeClr val="tx1"/>
                </a:solidFill>
              </a:rPr>
              <a:t>PricewaterhouseCoopers International</a:t>
            </a:r>
          </a:p>
          <a:p>
            <a:r>
              <a:rPr lang="en-US" sz="1400" b="1" dirty="0">
                <a:solidFill>
                  <a:schemeClr val="tx1"/>
                </a:solidFill>
              </a:rPr>
              <a:t>Size:</a:t>
            </a:r>
          </a:p>
          <a:p>
            <a:r>
              <a:rPr lang="en-US" sz="1400" dirty="0">
                <a:solidFill>
                  <a:schemeClr val="tx1"/>
                </a:solidFill>
              </a:rPr>
              <a:t>50’000 – 100’000</a:t>
            </a:r>
          </a:p>
          <a:p>
            <a:endParaRPr lang="en-US" sz="1400" b="1" dirty="0">
              <a:solidFill>
                <a:schemeClr val="tx1"/>
              </a:solidFill>
            </a:endParaRPr>
          </a:p>
        </p:txBody>
      </p:sp>
      <p:pic>
        <p:nvPicPr>
          <p:cNvPr id="2050" name="Picture 2" descr="Bildergebnis für 5 star rating">
            <a:extLst>
              <a:ext uri="{FF2B5EF4-FFF2-40B4-BE49-F238E27FC236}">
                <a16:creationId xmlns:a16="http://schemas.microsoft.com/office/drawing/2014/main" id="{C57DA5FE-8E1F-425E-94CB-6804DB1D7B9C}"/>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22939" b="24587"/>
          <a:stretch/>
        </p:blipFill>
        <p:spPr bwMode="auto">
          <a:xfrm>
            <a:off x="618426" y="3446347"/>
            <a:ext cx="1914794" cy="529991"/>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uppieren 70">
            <a:extLst>
              <a:ext uri="{FF2B5EF4-FFF2-40B4-BE49-F238E27FC236}">
                <a16:creationId xmlns:a16="http://schemas.microsoft.com/office/drawing/2014/main" id="{F0AF8628-EF21-44DF-AE53-EB6B80CECB70}"/>
              </a:ext>
            </a:extLst>
          </p:cNvPr>
          <p:cNvGrpSpPr/>
          <p:nvPr/>
        </p:nvGrpSpPr>
        <p:grpSpPr>
          <a:xfrm>
            <a:off x="6295323" y="2579099"/>
            <a:ext cx="2309103" cy="1271150"/>
            <a:chOff x="3623878" y="2433786"/>
            <a:chExt cx="2309103" cy="1271150"/>
          </a:xfrm>
          <a:solidFill>
            <a:srgbClr val="70AD47">
              <a:lumMod val="20000"/>
              <a:lumOff val="80000"/>
            </a:srgbClr>
          </a:solidFill>
        </p:grpSpPr>
        <p:sp>
          <p:nvSpPr>
            <p:cNvPr id="72" name="Rechteck 71">
              <a:extLst>
                <a:ext uri="{FF2B5EF4-FFF2-40B4-BE49-F238E27FC236}">
                  <a16:creationId xmlns:a16="http://schemas.microsoft.com/office/drawing/2014/main" id="{64F64198-9D08-470A-9F66-E5E49A8627CE}"/>
                </a:ext>
              </a:extLst>
            </p:cNvPr>
            <p:cNvSpPr/>
            <p:nvPr/>
          </p:nvSpPr>
          <p:spPr bwMode="gray">
            <a:xfrm>
              <a:off x="3623878" y="2433786"/>
              <a:ext cx="2309103" cy="1271150"/>
            </a:xfrm>
            <a:prstGeom prst="rect">
              <a:avLst/>
            </a:prstGeom>
            <a:grpFill/>
            <a:ln w="12700" cap="flat" cmpd="sng" algn="ctr">
              <a:solidFill>
                <a:srgbClr val="70AD47"/>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mj-lt"/>
                </a:rPr>
                <a:t>Post a Project</a:t>
              </a:r>
            </a:p>
          </p:txBody>
        </p:sp>
        <p:sp>
          <p:nvSpPr>
            <p:cNvPr id="73" name="Rechteck 72">
              <a:extLst>
                <a:ext uri="{FF2B5EF4-FFF2-40B4-BE49-F238E27FC236}">
                  <a16:creationId xmlns:a16="http://schemas.microsoft.com/office/drawing/2014/main" id="{9479D96C-4EA5-47D5-A121-4272D7051E8A}"/>
                </a:ext>
              </a:extLst>
            </p:cNvPr>
            <p:cNvSpPr/>
            <p:nvPr/>
          </p:nvSpPr>
          <p:spPr bwMode="gray">
            <a:xfrm>
              <a:off x="3623878" y="2697480"/>
              <a:ext cx="2309103" cy="999836"/>
            </a:xfrm>
            <a:prstGeom prst="rect">
              <a:avLst/>
            </a:prstGeom>
            <a:grpFill/>
            <a:ln w="12700" cap="flat" cmpd="sng" algn="ctr">
              <a:solidFill>
                <a:srgbClr val="70AD47"/>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mj-lt"/>
                </a:rPr>
                <a:t>Post a position in a project team for a limited time &lt;3 months</a:t>
              </a:r>
            </a:p>
          </p:txBody>
        </p:sp>
      </p:grpSp>
      <p:grpSp>
        <p:nvGrpSpPr>
          <p:cNvPr id="77" name="Gruppieren 76">
            <a:extLst>
              <a:ext uri="{FF2B5EF4-FFF2-40B4-BE49-F238E27FC236}">
                <a16:creationId xmlns:a16="http://schemas.microsoft.com/office/drawing/2014/main" id="{816A82E9-B824-446E-83AC-E646A75BEA55}"/>
              </a:ext>
            </a:extLst>
          </p:cNvPr>
          <p:cNvGrpSpPr/>
          <p:nvPr/>
        </p:nvGrpSpPr>
        <p:grpSpPr>
          <a:xfrm>
            <a:off x="3660179" y="2571479"/>
            <a:ext cx="2309103" cy="1271150"/>
            <a:chOff x="3623878" y="2433786"/>
            <a:chExt cx="2309103" cy="1271150"/>
          </a:xfrm>
          <a:solidFill>
            <a:sysClr val="window" lastClr="FFFFFF">
              <a:lumMod val="95000"/>
            </a:sysClr>
          </a:solidFill>
        </p:grpSpPr>
        <p:sp>
          <p:nvSpPr>
            <p:cNvPr id="78" name="Rechteck 77">
              <a:extLst>
                <a:ext uri="{FF2B5EF4-FFF2-40B4-BE49-F238E27FC236}">
                  <a16:creationId xmlns:a16="http://schemas.microsoft.com/office/drawing/2014/main" id="{5A23EAC1-5FDF-4857-B856-30522D4294A7}"/>
                </a:ext>
              </a:extLst>
            </p:cNvPr>
            <p:cNvSpPr/>
            <p:nvPr/>
          </p:nvSpPr>
          <p:spPr bwMode="gray">
            <a:xfrm>
              <a:off x="3623878" y="2433786"/>
              <a:ext cx="2309103" cy="1271150"/>
            </a:xfrm>
            <a:prstGeom prst="rect">
              <a:avLst/>
            </a:prstGeom>
            <a:grpFill/>
            <a:ln w="12700" cap="flat" cmpd="sng" algn="ctr">
              <a:solidFill>
                <a:srgbClr val="A5A5A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mj-lt"/>
                </a:rPr>
                <a:t>Post a Job</a:t>
              </a:r>
            </a:p>
          </p:txBody>
        </p:sp>
        <p:sp>
          <p:nvSpPr>
            <p:cNvPr id="79" name="Rechteck 78">
              <a:extLst>
                <a:ext uri="{FF2B5EF4-FFF2-40B4-BE49-F238E27FC236}">
                  <a16:creationId xmlns:a16="http://schemas.microsoft.com/office/drawing/2014/main" id="{78F5482A-9015-4127-92CA-D9DBC65CCC65}"/>
                </a:ext>
              </a:extLst>
            </p:cNvPr>
            <p:cNvSpPr/>
            <p:nvPr/>
          </p:nvSpPr>
          <p:spPr bwMode="gray">
            <a:xfrm>
              <a:off x="3623878" y="2695338"/>
              <a:ext cx="2309103" cy="999836"/>
            </a:xfrm>
            <a:prstGeom prst="rect">
              <a:avLst/>
            </a:prstGeom>
            <a:grpFill/>
            <a:ln w="12700" cap="flat" cmpd="sng" algn="ctr">
              <a:solidFill>
                <a:srgbClr val="A5A5A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mj-lt"/>
                </a:rPr>
                <a:t>Post a full Job</a:t>
              </a:r>
            </a:p>
          </p:txBody>
        </p:sp>
      </p:grpSp>
      <p:grpSp>
        <p:nvGrpSpPr>
          <p:cNvPr id="80" name="Gruppieren 79">
            <a:extLst>
              <a:ext uri="{FF2B5EF4-FFF2-40B4-BE49-F238E27FC236}">
                <a16:creationId xmlns:a16="http://schemas.microsoft.com/office/drawing/2014/main" id="{24334633-28C2-42DF-BF7B-C13183A30400}"/>
              </a:ext>
            </a:extLst>
          </p:cNvPr>
          <p:cNvGrpSpPr/>
          <p:nvPr/>
        </p:nvGrpSpPr>
        <p:grpSpPr>
          <a:xfrm>
            <a:off x="8930466" y="2579099"/>
            <a:ext cx="2309103" cy="1271150"/>
            <a:chOff x="3623878" y="2433786"/>
            <a:chExt cx="2309103" cy="1271150"/>
          </a:xfrm>
          <a:solidFill>
            <a:srgbClr val="FFC000">
              <a:lumMod val="20000"/>
              <a:lumOff val="80000"/>
            </a:srgbClr>
          </a:solidFill>
        </p:grpSpPr>
        <p:sp>
          <p:nvSpPr>
            <p:cNvPr id="81" name="Rechteck 80">
              <a:extLst>
                <a:ext uri="{FF2B5EF4-FFF2-40B4-BE49-F238E27FC236}">
                  <a16:creationId xmlns:a16="http://schemas.microsoft.com/office/drawing/2014/main" id="{3FEF30BB-2BF6-4F9F-8BF2-CDF3ACD1B2A5}"/>
                </a:ext>
              </a:extLst>
            </p:cNvPr>
            <p:cNvSpPr/>
            <p:nvPr/>
          </p:nvSpPr>
          <p:spPr bwMode="gray">
            <a:xfrm>
              <a:off x="3623878" y="2433786"/>
              <a:ext cx="2309103" cy="1271150"/>
            </a:xfrm>
            <a:prstGeom prst="rect">
              <a:avLst/>
            </a:prstGeom>
            <a:grpFill/>
            <a:ln w="12700" cap="flat" cmpd="sng" algn="ctr">
              <a:solidFill>
                <a:srgbClr val="FFC000"/>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mj-lt"/>
                </a:rPr>
                <a:t>Post an internship</a:t>
              </a:r>
            </a:p>
          </p:txBody>
        </p:sp>
        <p:sp>
          <p:nvSpPr>
            <p:cNvPr id="82" name="Rechteck 81">
              <a:extLst>
                <a:ext uri="{FF2B5EF4-FFF2-40B4-BE49-F238E27FC236}">
                  <a16:creationId xmlns:a16="http://schemas.microsoft.com/office/drawing/2014/main" id="{CB2364E7-2A97-4F88-B63A-949B04C00326}"/>
                </a:ext>
              </a:extLst>
            </p:cNvPr>
            <p:cNvSpPr/>
            <p:nvPr/>
          </p:nvSpPr>
          <p:spPr bwMode="gray">
            <a:xfrm>
              <a:off x="3623878" y="2697480"/>
              <a:ext cx="2309103" cy="999836"/>
            </a:xfrm>
            <a:prstGeom prst="rect">
              <a:avLst/>
            </a:prstGeom>
            <a:grpFill/>
            <a:ln w="12700" cap="flat" cmpd="sng" algn="ctr">
              <a:solidFill>
                <a:srgbClr val="FFC000"/>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mj-lt"/>
                </a:rPr>
                <a:t>Post an internship 6 to 12 months</a:t>
              </a:r>
            </a:p>
          </p:txBody>
        </p:sp>
      </p:grpSp>
      <p:sp>
        <p:nvSpPr>
          <p:cNvPr id="24" name="Rechteck 23">
            <a:extLst>
              <a:ext uri="{FF2B5EF4-FFF2-40B4-BE49-F238E27FC236}">
                <a16:creationId xmlns:a16="http://schemas.microsoft.com/office/drawing/2014/main" id="{15316719-513E-4C2A-A524-EA08BCFB0229}"/>
              </a:ext>
            </a:extLst>
          </p:cNvPr>
          <p:cNvSpPr/>
          <p:nvPr/>
        </p:nvSpPr>
        <p:spPr bwMode="gray">
          <a:xfrm>
            <a:off x="2388906" y="1473904"/>
            <a:ext cx="1638165"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Job postings</a:t>
            </a:r>
          </a:p>
        </p:txBody>
      </p:sp>
      <p:sp>
        <p:nvSpPr>
          <p:cNvPr id="25" name="Rechteck 24">
            <a:extLst>
              <a:ext uri="{FF2B5EF4-FFF2-40B4-BE49-F238E27FC236}">
                <a16:creationId xmlns:a16="http://schemas.microsoft.com/office/drawing/2014/main" id="{FD65A20D-B8A0-43F2-BD4C-69568ED8D65C}"/>
              </a:ext>
            </a:extLst>
          </p:cNvPr>
          <p:cNvSpPr/>
          <p:nvPr/>
        </p:nvSpPr>
        <p:spPr bwMode="gray">
          <a:xfrm>
            <a:off x="4179471" y="1473904"/>
            <a:ext cx="1405982"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Projects</a:t>
            </a:r>
          </a:p>
        </p:txBody>
      </p:sp>
      <p:sp>
        <p:nvSpPr>
          <p:cNvPr id="26" name="Rechteck 25">
            <a:extLst>
              <a:ext uri="{FF2B5EF4-FFF2-40B4-BE49-F238E27FC236}">
                <a16:creationId xmlns:a16="http://schemas.microsoft.com/office/drawing/2014/main" id="{8977A5C7-3261-4CFB-BF6E-B87192E998B8}"/>
              </a:ext>
            </a:extLst>
          </p:cNvPr>
          <p:cNvSpPr/>
          <p:nvPr/>
        </p:nvSpPr>
        <p:spPr bwMode="gray">
          <a:xfrm>
            <a:off x="5737852" y="1473904"/>
            <a:ext cx="1563493"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Internships</a:t>
            </a:r>
          </a:p>
        </p:txBody>
      </p:sp>
      <p:sp>
        <p:nvSpPr>
          <p:cNvPr id="27" name="Rechteck 26">
            <a:extLst>
              <a:ext uri="{FF2B5EF4-FFF2-40B4-BE49-F238E27FC236}">
                <a16:creationId xmlns:a16="http://schemas.microsoft.com/office/drawing/2014/main" id="{09DC8FF6-136C-470A-98E5-A6E4D128CC26}"/>
              </a:ext>
            </a:extLst>
          </p:cNvPr>
          <p:cNvSpPr/>
          <p:nvPr/>
        </p:nvSpPr>
        <p:spPr bwMode="gray">
          <a:xfrm>
            <a:off x="7453745" y="1475678"/>
            <a:ext cx="1563493"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Applicants</a:t>
            </a:r>
          </a:p>
        </p:txBody>
      </p:sp>
      <p:sp>
        <p:nvSpPr>
          <p:cNvPr id="28" name="Rechteck 27">
            <a:extLst>
              <a:ext uri="{FF2B5EF4-FFF2-40B4-BE49-F238E27FC236}">
                <a16:creationId xmlns:a16="http://schemas.microsoft.com/office/drawing/2014/main" id="{8BBEF6BF-B9C2-44F5-8AD3-8795A9725B30}"/>
              </a:ext>
            </a:extLst>
          </p:cNvPr>
          <p:cNvSpPr/>
          <p:nvPr/>
        </p:nvSpPr>
        <p:spPr bwMode="gray">
          <a:xfrm>
            <a:off x="9169637" y="1470398"/>
            <a:ext cx="1563493"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Upload</a:t>
            </a:r>
          </a:p>
        </p:txBody>
      </p:sp>
      <p:pic>
        <p:nvPicPr>
          <p:cNvPr id="29" name="Grafik 28">
            <a:extLst>
              <a:ext uri="{FF2B5EF4-FFF2-40B4-BE49-F238E27FC236}">
                <a16:creationId xmlns:a16="http://schemas.microsoft.com/office/drawing/2014/main" id="{3FCA0282-CEF5-427F-94DC-90044946BA03}"/>
              </a:ext>
            </a:extLst>
          </p:cNvPr>
          <p:cNvPicPr>
            <a:picLocks noChangeAspect="1"/>
          </p:cNvPicPr>
          <p:nvPr/>
        </p:nvPicPr>
        <p:blipFill>
          <a:blip r:embed="rId5"/>
          <a:stretch>
            <a:fillRect/>
          </a:stretch>
        </p:blipFill>
        <p:spPr>
          <a:xfrm>
            <a:off x="11086068" y="1346200"/>
            <a:ext cx="620938" cy="620938"/>
          </a:xfrm>
          <a:prstGeom prst="ellipse">
            <a:avLst/>
          </a:prstGeom>
          <a:ln w="190500" cap="rnd">
            <a:noFill/>
            <a:prstDash val="solid"/>
          </a:ln>
          <a:effectLst>
            <a:outerShdw blurRad="127000" algn="bl" rotWithShape="0">
              <a:srgbClr val="000000"/>
            </a:outerShdw>
          </a:effectLst>
        </p:spPr>
      </p:pic>
      <p:grpSp>
        <p:nvGrpSpPr>
          <p:cNvPr id="30" name="Gruppieren 73">
            <a:extLst>
              <a:ext uri="{FF2B5EF4-FFF2-40B4-BE49-F238E27FC236}">
                <a16:creationId xmlns:a16="http://schemas.microsoft.com/office/drawing/2014/main" id="{470D107C-6AC2-4546-8DAB-FFB50B4DCFCB}"/>
              </a:ext>
            </a:extLst>
          </p:cNvPr>
          <p:cNvGrpSpPr/>
          <p:nvPr/>
        </p:nvGrpSpPr>
        <p:grpSpPr>
          <a:xfrm>
            <a:off x="3660179" y="4189113"/>
            <a:ext cx="2309103" cy="1271150"/>
            <a:chOff x="3623878" y="2433786"/>
            <a:chExt cx="2309103" cy="1271150"/>
          </a:xfrm>
          <a:solidFill>
            <a:srgbClr val="4472C4">
              <a:lumMod val="20000"/>
              <a:lumOff val="80000"/>
            </a:srgbClr>
          </a:solidFill>
        </p:grpSpPr>
        <p:sp>
          <p:nvSpPr>
            <p:cNvPr id="31" name="Rechteck 74">
              <a:extLst>
                <a:ext uri="{FF2B5EF4-FFF2-40B4-BE49-F238E27FC236}">
                  <a16:creationId xmlns:a16="http://schemas.microsoft.com/office/drawing/2014/main" id="{76C9250F-EE04-481D-909E-1154D707915F}"/>
                </a:ext>
              </a:extLst>
            </p:cNvPr>
            <p:cNvSpPr/>
            <p:nvPr/>
          </p:nvSpPr>
          <p:spPr bwMode="gray">
            <a:xfrm>
              <a:off x="3623878" y="2433786"/>
              <a:ext cx="2309103" cy="1271150"/>
            </a:xfrm>
            <a:prstGeom prst="rect">
              <a:avLst/>
            </a:prstGeom>
            <a:grpFill/>
            <a:ln w="12700" cap="flat" cmpd="sng" algn="ctr">
              <a:solidFill>
                <a:srgbClr val="4472C4"/>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mj-lt"/>
                </a:rPr>
                <a:t>Candidate profile</a:t>
              </a:r>
            </a:p>
          </p:txBody>
        </p:sp>
        <p:sp>
          <p:nvSpPr>
            <p:cNvPr id="32" name="Rechteck 75">
              <a:extLst>
                <a:ext uri="{FF2B5EF4-FFF2-40B4-BE49-F238E27FC236}">
                  <a16:creationId xmlns:a16="http://schemas.microsoft.com/office/drawing/2014/main" id="{368856D5-3311-44C3-BC74-04131A0460FA}"/>
                </a:ext>
              </a:extLst>
            </p:cNvPr>
            <p:cNvSpPr/>
            <p:nvPr/>
          </p:nvSpPr>
          <p:spPr bwMode="gray">
            <a:xfrm>
              <a:off x="3623878" y="2697480"/>
              <a:ext cx="2309103" cy="999836"/>
            </a:xfrm>
            <a:prstGeom prst="rect">
              <a:avLst/>
            </a:prstGeom>
            <a:grpFill/>
            <a:ln w="12700" cap="flat" cmpd="sng" algn="ctr">
              <a:solidFill>
                <a:srgbClr val="4472C4"/>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prstClr val="black"/>
                  </a:solidFill>
                  <a:latin typeface="+mj-lt"/>
                </a:rPr>
                <a:t>Model your preferred candidates profile</a:t>
              </a:r>
              <a:endParaRPr kumimoji="0" lang="en-US" sz="1200" b="0" i="0" u="none" strike="noStrike" kern="0" cap="none" spc="0" normalizeH="0" baseline="0" noProof="0" dirty="0">
                <a:ln>
                  <a:noFill/>
                </a:ln>
                <a:solidFill>
                  <a:prstClr val="black"/>
                </a:solidFill>
                <a:effectLst/>
                <a:uLnTx/>
                <a:uFillTx/>
                <a:latin typeface="+mj-lt"/>
              </a:endParaRPr>
            </a:p>
          </p:txBody>
        </p:sp>
      </p:grpSp>
    </p:spTree>
    <p:extLst>
      <p:ext uri="{BB962C8B-B14F-4D97-AF65-F5344CB8AC3E}">
        <p14:creationId xmlns:p14="http://schemas.microsoft.com/office/powerpoint/2010/main" val="15877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C910F57-32B4-4287-9211-EE9F7D563B36}"/>
              </a:ext>
            </a:extLst>
          </p:cNvPr>
          <p:cNvSpPr>
            <a:spLocks noGrp="1"/>
          </p:cNvSpPr>
          <p:nvPr>
            <p:ph type="title"/>
          </p:nvPr>
        </p:nvSpPr>
        <p:spPr/>
        <p:txBody>
          <a:bodyPr/>
          <a:lstStyle/>
          <a:p>
            <a:r>
              <a:rPr lang="en-US" dirty="0"/>
              <a:t>Job posting page</a:t>
            </a:r>
          </a:p>
        </p:txBody>
      </p:sp>
      <p:sp>
        <p:nvSpPr>
          <p:cNvPr id="4" name="Datumsplatzhalter 3">
            <a:extLst>
              <a:ext uri="{FF2B5EF4-FFF2-40B4-BE49-F238E27FC236}">
                <a16:creationId xmlns:a16="http://schemas.microsoft.com/office/drawing/2014/main" id="{27366209-E281-4815-B300-FDD5752863A4}"/>
              </a:ext>
            </a:extLst>
          </p:cNvPr>
          <p:cNvSpPr>
            <a:spLocks noGrp="1"/>
          </p:cNvSpPr>
          <p:nvPr>
            <p:ph type="dt" sz="half" idx="18"/>
          </p:nvPr>
        </p:nvSpPr>
        <p:spPr/>
        <p:txBody>
          <a:bodyPr/>
          <a:lstStyle/>
          <a:p>
            <a:fld id="{FFAB2352-921F-4DD8-A99A-A1474F6943FF}" type="datetime4">
              <a:rPr lang="en-US" smtClean="0"/>
              <a:t>November 4, 2019</a:t>
            </a:fld>
            <a:endParaRPr lang="en-US" dirty="0"/>
          </a:p>
        </p:txBody>
      </p:sp>
      <p:sp>
        <p:nvSpPr>
          <p:cNvPr id="5" name="Fußzeilenplatzhalter 4">
            <a:extLst>
              <a:ext uri="{FF2B5EF4-FFF2-40B4-BE49-F238E27FC236}">
                <a16:creationId xmlns:a16="http://schemas.microsoft.com/office/drawing/2014/main" id="{C5363302-BF1B-4760-8356-2F57594CAE7C}"/>
              </a:ext>
            </a:extLst>
          </p:cNvPr>
          <p:cNvSpPr>
            <a:spLocks noGrp="1"/>
          </p:cNvSpPr>
          <p:nvPr>
            <p:ph type="ftr" sz="quarter" idx="19"/>
          </p:nvPr>
        </p:nvSpPr>
        <p:spPr/>
        <p:txBody>
          <a:bodyPr/>
          <a:lstStyle/>
          <a:p>
            <a:pPr lvl="8"/>
            <a:endParaRPr lang="en-US" dirty="0"/>
          </a:p>
        </p:txBody>
      </p:sp>
      <p:sp>
        <p:nvSpPr>
          <p:cNvPr id="6" name="Foliennummernplatzhalter 5">
            <a:extLst>
              <a:ext uri="{FF2B5EF4-FFF2-40B4-BE49-F238E27FC236}">
                <a16:creationId xmlns:a16="http://schemas.microsoft.com/office/drawing/2014/main" id="{74AA21B9-1213-4458-AE94-11B2B9F5DD39}"/>
              </a:ext>
            </a:extLst>
          </p:cNvPr>
          <p:cNvSpPr>
            <a:spLocks noGrp="1"/>
          </p:cNvSpPr>
          <p:nvPr>
            <p:ph type="sldNum" sz="quarter" idx="20"/>
          </p:nvPr>
        </p:nvSpPr>
        <p:spPr/>
        <p:txBody>
          <a:bodyPr/>
          <a:lstStyle/>
          <a:p>
            <a:r>
              <a:rPr lang="en-US"/>
              <a:t>Slide </a:t>
            </a:r>
            <a:fld id="{619F89D8-7AE3-494A-97F3-03D680869632}" type="slidenum">
              <a:rPr lang="en-US" smtClean="0"/>
              <a:pPr/>
              <a:t>15</a:t>
            </a:fld>
            <a:endParaRPr lang="en-US" dirty="0"/>
          </a:p>
        </p:txBody>
      </p:sp>
      <p:sp>
        <p:nvSpPr>
          <p:cNvPr id="8" name="Rechteck 7">
            <a:extLst>
              <a:ext uri="{FF2B5EF4-FFF2-40B4-BE49-F238E27FC236}">
                <a16:creationId xmlns:a16="http://schemas.microsoft.com/office/drawing/2014/main" id="{46D817F1-6AE6-4FA8-8C23-16ED43B331BA}"/>
              </a:ext>
            </a:extLst>
          </p:cNvPr>
          <p:cNvSpPr/>
          <p:nvPr/>
        </p:nvSpPr>
        <p:spPr bwMode="gray">
          <a:xfrm>
            <a:off x="368356" y="1264818"/>
            <a:ext cx="11520897" cy="4807527"/>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lvl="0" algn="ctr">
              <a:defRPr/>
            </a:pPr>
            <a:endParaRPr lang="en-US" sz="1400" b="1" kern="0" dirty="0">
              <a:solidFill>
                <a:prstClr val="black"/>
              </a:solidFill>
              <a:latin typeface="Calibri" panose="020F0502020204030204"/>
            </a:endParaRPr>
          </a:p>
        </p:txBody>
      </p:sp>
      <p:pic>
        <p:nvPicPr>
          <p:cNvPr id="9" name="Grafik 8">
            <a:extLst>
              <a:ext uri="{FF2B5EF4-FFF2-40B4-BE49-F238E27FC236}">
                <a16:creationId xmlns:a16="http://schemas.microsoft.com/office/drawing/2014/main" id="{FF329F46-521A-4C7E-B90C-B4B22E17C301}"/>
              </a:ext>
            </a:extLst>
          </p:cNvPr>
          <p:cNvPicPr>
            <a:picLocks noChangeAspect="1"/>
          </p:cNvPicPr>
          <p:nvPr/>
        </p:nvPicPr>
        <p:blipFill rotWithShape="1">
          <a:blip r:embed="rId2"/>
          <a:srcRect t="32699" b="29434"/>
          <a:stretch/>
        </p:blipFill>
        <p:spPr>
          <a:xfrm>
            <a:off x="498393" y="1264818"/>
            <a:ext cx="1638165" cy="620322"/>
          </a:xfrm>
          <a:prstGeom prst="rect">
            <a:avLst/>
          </a:prstGeom>
        </p:spPr>
      </p:pic>
      <p:sp>
        <p:nvSpPr>
          <p:cNvPr id="58" name="Rechteck 57">
            <a:extLst>
              <a:ext uri="{FF2B5EF4-FFF2-40B4-BE49-F238E27FC236}">
                <a16:creationId xmlns:a16="http://schemas.microsoft.com/office/drawing/2014/main" id="{83145C7F-7817-4607-AE0F-005A47A56E87}"/>
              </a:ext>
            </a:extLst>
          </p:cNvPr>
          <p:cNvSpPr/>
          <p:nvPr/>
        </p:nvSpPr>
        <p:spPr bwMode="gray">
          <a:xfrm>
            <a:off x="2576998" y="1489140"/>
            <a:ext cx="7297251"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Upload a new job</a:t>
            </a:r>
          </a:p>
        </p:txBody>
      </p:sp>
      <p:pic>
        <p:nvPicPr>
          <p:cNvPr id="2" name="Picture 2" descr="clip0159">
            <a:extLst>
              <a:ext uri="{FF2B5EF4-FFF2-40B4-BE49-F238E27FC236}">
                <a16:creationId xmlns:a16="http://schemas.microsoft.com/office/drawing/2014/main" id="{AEEB420B-ECB9-42D6-A355-3047AE0932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5986" y="2095389"/>
            <a:ext cx="6746654" cy="3944197"/>
          </a:xfrm>
          <a:prstGeom prst="rect">
            <a:avLst/>
          </a:prstGeom>
          <a:noFill/>
          <a:extLst>
            <a:ext uri="{909E8E84-426E-40DD-AFC4-6F175D3DCCD1}">
              <a14:hiddenFill xmlns:a14="http://schemas.microsoft.com/office/drawing/2010/main">
                <a:solidFill>
                  <a:srgbClr val="FFFFFF"/>
                </a:solidFill>
              </a14:hiddenFill>
            </a:ext>
          </a:extLst>
        </p:spPr>
      </p:pic>
      <p:sp>
        <p:nvSpPr>
          <p:cNvPr id="27" name="Sprechblase: oval 26">
            <a:extLst>
              <a:ext uri="{FF2B5EF4-FFF2-40B4-BE49-F238E27FC236}">
                <a16:creationId xmlns:a16="http://schemas.microsoft.com/office/drawing/2014/main" id="{5094B58D-B118-42DB-A62C-F025079E2D49}"/>
              </a:ext>
            </a:extLst>
          </p:cNvPr>
          <p:cNvSpPr/>
          <p:nvPr/>
        </p:nvSpPr>
        <p:spPr bwMode="gray">
          <a:xfrm>
            <a:off x="8979694" y="4406900"/>
            <a:ext cx="2509889" cy="1447696"/>
          </a:xfrm>
          <a:prstGeom prst="wedgeEllipseCallout">
            <a:avLst>
              <a:gd name="adj1" fmla="val -115874"/>
              <a:gd name="adj2" fmla="val -758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Upload your job description here and Sprout-Scout takes care of the rest</a:t>
            </a:r>
          </a:p>
        </p:txBody>
      </p:sp>
      <p:pic>
        <p:nvPicPr>
          <p:cNvPr id="11" name="Grafik 10">
            <a:extLst>
              <a:ext uri="{FF2B5EF4-FFF2-40B4-BE49-F238E27FC236}">
                <a16:creationId xmlns:a16="http://schemas.microsoft.com/office/drawing/2014/main" id="{83FD7716-C4C0-4A42-B6F5-A3CF6D3A7142}"/>
              </a:ext>
            </a:extLst>
          </p:cNvPr>
          <p:cNvPicPr>
            <a:picLocks noChangeAspect="1"/>
          </p:cNvPicPr>
          <p:nvPr/>
        </p:nvPicPr>
        <p:blipFill>
          <a:blip r:embed="rId4"/>
          <a:stretch>
            <a:fillRect/>
          </a:stretch>
        </p:blipFill>
        <p:spPr>
          <a:xfrm>
            <a:off x="11086068" y="1346200"/>
            <a:ext cx="620938" cy="620938"/>
          </a:xfrm>
          <a:prstGeom prst="ellipse">
            <a:avLst/>
          </a:prstGeom>
          <a:ln w="190500" cap="rnd">
            <a:noFill/>
            <a:prstDash val="solid"/>
          </a:ln>
          <a:effectLst>
            <a:outerShdw blurRad="127000" algn="bl" rotWithShape="0">
              <a:srgbClr val="000000"/>
            </a:outerShdw>
          </a:effectLst>
        </p:spPr>
      </p:pic>
      <p:sp>
        <p:nvSpPr>
          <p:cNvPr id="12" name="Rechteck 11">
            <a:extLst>
              <a:ext uri="{FF2B5EF4-FFF2-40B4-BE49-F238E27FC236}">
                <a16:creationId xmlns:a16="http://schemas.microsoft.com/office/drawing/2014/main" id="{DEB05536-3228-487F-ABAF-DB6BA6A71BEE}"/>
              </a:ext>
            </a:extLst>
          </p:cNvPr>
          <p:cNvSpPr/>
          <p:nvPr/>
        </p:nvSpPr>
        <p:spPr bwMode="gray">
          <a:xfrm>
            <a:off x="676235" y="2659055"/>
            <a:ext cx="1638165"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Full Job</a:t>
            </a:r>
          </a:p>
        </p:txBody>
      </p:sp>
      <p:sp>
        <p:nvSpPr>
          <p:cNvPr id="13" name="Rechteck 12">
            <a:extLst>
              <a:ext uri="{FF2B5EF4-FFF2-40B4-BE49-F238E27FC236}">
                <a16:creationId xmlns:a16="http://schemas.microsoft.com/office/drawing/2014/main" id="{7E7F9C3E-6597-4D19-AD5C-674AF3C44471}"/>
              </a:ext>
            </a:extLst>
          </p:cNvPr>
          <p:cNvSpPr/>
          <p:nvPr/>
        </p:nvSpPr>
        <p:spPr bwMode="gray">
          <a:xfrm>
            <a:off x="676235" y="3387219"/>
            <a:ext cx="1638165"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Projects</a:t>
            </a:r>
          </a:p>
        </p:txBody>
      </p:sp>
      <p:sp>
        <p:nvSpPr>
          <p:cNvPr id="14" name="Rechteck 13">
            <a:extLst>
              <a:ext uri="{FF2B5EF4-FFF2-40B4-BE49-F238E27FC236}">
                <a16:creationId xmlns:a16="http://schemas.microsoft.com/office/drawing/2014/main" id="{7BE0F2ED-BDD8-4F7B-BADB-48A50D56B3E9}"/>
              </a:ext>
            </a:extLst>
          </p:cNvPr>
          <p:cNvSpPr/>
          <p:nvPr/>
        </p:nvSpPr>
        <p:spPr bwMode="gray">
          <a:xfrm>
            <a:off x="676235" y="4115384"/>
            <a:ext cx="1638165"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Internships</a:t>
            </a:r>
          </a:p>
        </p:txBody>
      </p:sp>
      <p:sp>
        <p:nvSpPr>
          <p:cNvPr id="7" name="Rechteck 6">
            <a:extLst>
              <a:ext uri="{FF2B5EF4-FFF2-40B4-BE49-F238E27FC236}">
                <a16:creationId xmlns:a16="http://schemas.microsoft.com/office/drawing/2014/main" id="{0E4C6F3C-C7C2-4A0F-BAA4-BE1B38F05C5B}"/>
              </a:ext>
            </a:extLst>
          </p:cNvPr>
          <p:cNvSpPr/>
          <p:nvPr/>
        </p:nvSpPr>
        <p:spPr bwMode="gray">
          <a:xfrm>
            <a:off x="3777904" y="2327910"/>
            <a:ext cx="402167" cy="150284"/>
          </a:xfrm>
          <a:prstGeom prst="rect">
            <a:avLst/>
          </a:prstGeom>
          <a:solidFill>
            <a:srgbClr val="0D6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p>
        </p:txBody>
      </p:sp>
    </p:spTree>
    <p:extLst>
      <p:ext uri="{BB962C8B-B14F-4D97-AF65-F5344CB8AC3E}">
        <p14:creationId xmlns:p14="http://schemas.microsoft.com/office/powerpoint/2010/main" val="186136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BCC3E434-E055-499A-897B-996812A27FE7}"/>
              </a:ext>
            </a:extLst>
          </p:cNvPr>
          <p:cNvSpPr>
            <a:spLocks noGrp="1"/>
          </p:cNvSpPr>
          <p:nvPr>
            <p:ph type="title"/>
          </p:nvPr>
        </p:nvSpPr>
        <p:spPr/>
        <p:txBody>
          <a:bodyPr/>
          <a:lstStyle/>
          <a:p>
            <a:r>
              <a:rPr lang="en-US"/>
              <a:t>Matching Page</a:t>
            </a:r>
          </a:p>
        </p:txBody>
      </p:sp>
      <p:sp>
        <p:nvSpPr>
          <p:cNvPr id="4" name="Datumsplatzhalter 3">
            <a:extLst>
              <a:ext uri="{FF2B5EF4-FFF2-40B4-BE49-F238E27FC236}">
                <a16:creationId xmlns:a16="http://schemas.microsoft.com/office/drawing/2014/main" id="{428A5C9C-A1C3-42A9-9AB2-7380F6128AE8}"/>
              </a:ext>
            </a:extLst>
          </p:cNvPr>
          <p:cNvSpPr>
            <a:spLocks noGrp="1"/>
          </p:cNvSpPr>
          <p:nvPr>
            <p:ph type="dt" sz="half" idx="18"/>
          </p:nvPr>
        </p:nvSpPr>
        <p:spPr/>
        <p:txBody>
          <a:bodyPr/>
          <a:lstStyle/>
          <a:p>
            <a:fld id="{FFAB2352-921F-4DD8-A99A-A1474F6943FF}" type="datetime4">
              <a:rPr lang="en-US" smtClean="0"/>
              <a:t>November 4, 2019</a:t>
            </a:fld>
            <a:endParaRPr lang="en-US"/>
          </a:p>
        </p:txBody>
      </p:sp>
      <p:sp>
        <p:nvSpPr>
          <p:cNvPr id="5" name="Fußzeilenplatzhalter 4">
            <a:extLst>
              <a:ext uri="{FF2B5EF4-FFF2-40B4-BE49-F238E27FC236}">
                <a16:creationId xmlns:a16="http://schemas.microsoft.com/office/drawing/2014/main" id="{B4AB56EA-25F6-41C4-94F1-929BA15428F3}"/>
              </a:ext>
            </a:extLst>
          </p:cNvPr>
          <p:cNvSpPr>
            <a:spLocks noGrp="1"/>
          </p:cNvSpPr>
          <p:nvPr>
            <p:ph type="ftr" sz="quarter" idx="19"/>
          </p:nvPr>
        </p:nvSpPr>
        <p:spPr/>
        <p:txBody>
          <a:bodyPr/>
          <a:lstStyle/>
          <a:p>
            <a:pPr lvl="8"/>
            <a:endParaRPr lang="en-US"/>
          </a:p>
        </p:txBody>
      </p:sp>
      <p:sp>
        <p:nvSpPr>
          <p:cNvPr id="6" name="Foliennummernplatzhalter 5">
            <a:extLst>
              <a:ext uri="{FF2B5EF4-FFF2-40B4-BE49-F238E27FC236}">
                <a16:creationId xmlns:a16="http://schemas.microsoft.com/office/drawing/2014/main" id="{17C23250-DBAC-4D45-B7ED-ED47E53BE7EA}"/>
              </a:ext>
            </a:extLst>
          </p:cNvPr>
          <p:cNvSpPr>
            <a:spLocks noGrp="1"/>
          </p:cNvSpPr>
          <p:nvPr>
            <p:ph type="sldNum" sz="quarter" idx="20"/>
          </p:nvPr>
        </p:nvSpPr>
        <p:spPr/>
        <p:txBody>
          <a:bodyPr/>
          <a:lstStyle/>
          <a:p>
            <a:r>
              <a:rPr lang="en-US"/>
              <a:t>Slide </a:t>
            </a:r>
            <a:fld id="{619F89D8-7AE3-494A-97F3-03D680869632}" type="slidenum">
              <a:rPr lang="en-US" smtClean="0"/>
              <a:pPr/>
              <a:t>16</a:t>
            </a:fld>
            <a:endParaRPr lang="en-US"/>
          </a:p>
        </p:txBody>
      </p:sp>
      <p:sp>
        <p:nvSpPr>
          <p:cNvPr id="8" name="Rechteck 7">
            <a:extLst>
              <a:ext uri="{FF2B5EF4-FFF2-40B4-BE49-F238E27FC236}">
                <a16:creationId xmlns:a16="http://schemas.microsoft.com/office/drawing/2014/main" id="{2DFCF062-710D-4802-A84B-5880137DD9D4}"/>
              </a:ext>
            </a:extLst>
          </p:cNvPr>
          <p:cNvSpPr/>
          <p:nvPr/>
        </p:nvSpPr>
        <p:spPr bwMode="gray">
          <a:xfrm>
            <a:off x="368356" y="1264818"/>
            <a:ext cx="11520897" cy="4807527"/>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err="1"/>
          </a:p>
        </p:txBody>
      </p:sp>
      <p:pic>
        <p:nvPicPr>
          <p:cNvPr id="9" name="Grafik 8">
            <a:extLst>
              <a:ext uri="{FF2B5EF4-FFF2-40B4-BE49-F238E27FC236}">
                <a16:creationId xmlns:a16="http://schemas.microsoft.com/office/drawing/2014/main" id="{45E33BD6-0490-46F2-BC79-2D5E91085E72}"/>
              </a:ext>
            </a:extLst>
          </p:cNvPr>
          <p:cNvPicPr>
            <a:picLocks noChangeAspect="1"/>
          </p:cNvPicPr>
          <p:nvPr/>
        </p:nvPicPr>
        <p:blipFill rotWithShape="1">
          <a:blip r:embed="rId3"/>
          <a:srcRect t="30267" b="29435"/>
          <a:stretch/>
        </p:blipFill>
        <p:spPr>
          <a:xfrm>
            <a:off x="498393" y="1224987"/>
            <a:ext cx="1638165" cy="660153"/>
          </a:xfrm>
          <a:prstGeom prst="rect">
            <a:avLst/>
          </a:prstGeom>
        </p:spPr>
      </p:pic>
      <p:pic>
        <p:nvPicPr>
          <p:cNvPr id="27" name="Grafik 26">
            <a:extLst>
              <a:ext uri="{FF2B5EF4-FFF2-40B4-BE49-F238E27FC236}">
                <a16:creationId xmlns:a16="http://schemas.microsoft.com/office/drawing/2014/main" id="{8F1F3C09-AB72-4DBC-94F6-39924D375CD2}"/>
              </a:ext>
            </a:extLst>
          </p:cNvPr>
          <p:cNvPicPr>
            <a:picLocks noChangeAspect="1"/>
          </p:cNvPicPr>
          <p:nvPr/>
        </p:nvPicPr>
        <p:blipFill>
          <a:blip r:embed="rId4"/>
          <a:stretch>
            <a:fillRect/>
          </a:stretch>
        </p:blipFill>
        <p:spPr>
          <a:xfrm>
            <a:off x="11086068" y="1346200"/>
            <a:ext cx="620938" cy="620938"/>
          </a:xfrm>
          <a:prstGeom prst="ellipse">
            <a:avLst/>
          </a:prstGeom>
          <a:ln w="190500" cap="rnd">
            <a:noFill/>
            <a:prstDash val="solid"/>
          </a:ln>
          <a:effectLst>
            <a:outerShdw blurRad="127000" algn="bl" rotWithShape="0">
              <a:srgbClr val="000000"/>
            </a:outerShdw>
          </a:effectLst>
        </p:spPr>
      </p:pic>
      <p:sp>
        <p:nvSpPr>
          <p:cNvPr id="30" name="Rechteck 29">
            <a:extLst>
              <a:ext uri="{FF2B5EF4-FFF2-40B4-BE49-F238E27FC236}">
                <a16:creationId xmlns:a16="http://schemas.microsoft.com/office/drawing/2014/main" id="{C8CDD436-EDF7-44D8-997B-9EB35E15BB00}"/>
              </a:ext>
            </a:extLst>
          </p:cNvPr>
          <p:cNvSpPr/>
          <p:nvPr/>
        </p:nvSpPr>
        <p:spPr bwMode="gray">
          <a:xfrm>
            <a:off x="2388906" y="1473904"/>
            <a:ext cx="1638165"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Job postings</a:t>
            </a:r>
          </a:p>
        </p:txBody>
      </p:sp>
      <p:sp>
        <p:nvSpPr>
          <p:cNvPr id="31" name="Rechteck 30">
            <a:extLst>
              <a:ext uri="{FF2B5EF4-FFF2-40B4-BE49-F238E27FC236}">
                <a16:creationId xmlns:a16="http://schemas.microsoft.com/office/drawing/2014/main" id="{CC250AE9-D484-4D32-8C47-C908A62AB9EF}"/>
              </a:ext>
            </a:extLst>
          </p:cNvPr>
          <p:cNvSpPr/>
          <p:nvPr/>
        </p:nvSpPr>
        <p:spPr bwMode="gray">
          <a:xfrm>
            <a:off x="4179471" y="1473904"/>
            <a:ext cx="1405982"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Projects</a:t>
            </a:r>
          </a:p>
        </p:txBody>
      </p:sp>
      <p:sp>
        <p:nvSpPr>
          <p:cNvPr id="32" name="Rechteck 31">
            <a:extLst>
              <a:ext uri="{FF2B5EF4-FFF2-40B4-BE49-F238E27FC236}">
                <a16:creationId xmlns:a16="http://schemas.microsoft.com/office/drawing/2014/main" id="{810D0D7D-5BAF-4210-8647-AB844EB961D5}"/>
              </a:ext>
            </a:extLst>
          </p:cNvPr>
          <p:cNvSpPr/>
          <p:nvPr/>
        </p:nvSpPr>
        <p:spPr bwMode="gray">
          <a:xfrm>
            <a:off x="5737852" y="1473904"/>
            <a:ext cx="1563493"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Internships</a:t>
            </a:r>
          </a:p>
        </p:txBody>
      </p:sp>
      <p:sp>
        <p:nvSpPr>
          <p:cNvPr id="33" name="Rechteck 32">
            <a:extLst>
              <a:ext uri="{FF2B5EF4-FFF2-40B4-BE49-F238E27FC236}">
                <a16:creationId xmlns:a16="http://schemas.microsoft.com/office/drawing/2014/main" id="{CA7E9CC6-AC44-4F34-8780-C2EB6E14A156}"/>
              </a:ext>
            </a:extLst>
          </p:cNvPr>
          <p:cNvSpPr/>
          <p:nvPr/>
        </p:nvSpPr>
        <p:spPr bwMode="gray">
          <a:xfrm>
            <a:off x="7453745" y="1475678"/>
            <a:ext cx="1563493"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Applicants</a:t>
            </a:r>
          </a:p>
        </p:txBody>
      </p:sp>
      <p:sp>
        <p:nvSpPr>
          <p:cNvPr id="34" name="Rechteck 33">
            <a:extLst>
              <a:ext uri="{FF2B5EF4-FFF2-40B4-BE49-F238E27FC236}">
                <a16:creationId xmlns:a16="http://schemas.microsoft.com/office/drawing/2014/main" id="{AF502701-55C9-4DB6-808D-E6739CD84FCC}"/>
              </a:ext>
            </a:extLst>
          </p:cNvPr>
          <p:cNvSpPr/>
          <p:nvPr/>
        </p:nvSpPr>
        <p:spPr bwMode="gray">
          <a:xfrm>
            <a:off x="9169637" y="1470398"/>
            <a:ext cx="1563493"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Upload</a:t>
            </a:r>
          </a:p>
        </p:txBody>
      </p:sp>
      <p:pic>
        <p:nvPicPr>
          <p:cNvPr id="38" name="Picture 37">
            <a:extLst>
              <a:ext uri="{FF2B5EF4-FFF2-40B4-BE49-F238E27FC236}">
                <a16:creationId xmlns:a16="http://schemas.microsoft.com/office/drawing/2014/main" id="{BAEED167-4D90-4DF2-A697-A9B8F6EF4D4B}"/>
              </a:ext>
            </a:extLst>
          </p:cNvPr>
          <p:cNvPicPr>
            <a:picLocks noChangeAspect="1"/>
          </p:cNvPicPr>
          <p:nvPr/>
        </p:nvPicPr>
        <p:blipFill rotWithShape="1">
          <a:blip r:embed="rId5"/>
          <a:srcRect l="1287" t="14363" r="1537" b="5561"/>
          <a:stretch/>
        </p:blipFill>
        <p:spPr>
          <a:xfrm>
            <a:off x="1470653" y="2150971"/>
            <a:ext cx="9316301" cy="3874482"/>
          </a:xfrm>
          <a:prstGeom prst="rect">
            <a:avLst/>
          </a:prstGeom>
        </p:spPr>
      </p:pic>
      <p:sp>
        <p:nvSpPr>
          <p:cNvPr id="39" name="TextBox 38">
            <a:extLst>
              <a:ext uri="{FF2B5EF4-FFF2-40B4-BE49-F238E27FC236}">
                <a16:creationId xmlns:a16="http://schemas.microsoft.com/office/drawing/2014/main" id="{23B17F2B-FDDD-4F49-AA50-AB9BB447C5BB}"/>
              </a:ext>
            </a:extLst>
          </p:cNvPr>
          <p:cNvSpPr txBox="1"/>
          <p:nvPr/>
        </p:nvSpPr>
        <p:spPr bwMode="gray">
          <a:xfrm>
            <a:off x="5220742" y="2242455"/>
            <a:ext cx="1816122" cy="195943"/>
          </a:xfrm>
          <a:prstGeom prst="rect">
            <a:avLst/>
          </a:prstGeom>
          <a:solidFill>
            <a:schemeClr val="bg1"/>
          </a:solidFill>
        </p:spPr>
        <p:txBody>
          <a:bodyPr wrap="square" lIns="72000" tIns="72000" rIns="72000" bIns="72000" rtlCol="0" anchor="ctr">
            <a:noAutofit/>
          </a:bodyPr>
          <a:lstStyle/>
          <a:p>
            <a:pPr algn="ctr"/>
            <a:r>
              <a:rPr lang="en-US" sz="1400" dirty="0"/>
              <a:t>Top Skills</a:t>
            </a:r>
          </a:p>
        </p:txBody>
      </p:sp>
      <p:sp>
        <p:nvSpPr>
          <p:cNvPr id="46" name="TextBox 45">
            <a:extLst>
              <a:ext uri="{FF2B5EF4-FFF2-40B4-BE49-F238E27FC236}">
                <a16:creationId xmlns:a16="http://schemas.microsoft.com/office/drawing/2014/main" id="{C1A08653-9C27-4C4F-85AE-CD0089361DE8}"/>
              </a:ext>
            </a:extLst>
          </p:cNvPr>
          <p:cNvSpPr txBox="1"/>
          <p:nvPr/>
        </p:nvSpPr>
        <p:spPr bwMode="gray">
          <a:xfrm>
            <a:off x="4643058" y="2579078"/>
            <a:ext cx="1114744" cy="135027"/>
          </a:xfrm>
          <a:prstGeom prst="rect">
            <a:avLst/>
          </a:prstGeom>
          <a:solidFill>
            <a:schemeClr val="bg1"/>
          </a:solidFill>
        </p:spPr>
        <p:txBody>
          <a:bodyPr wrap="square" lIns="72000" tIns="72000" rIns="72000" bIns="72000" rtlCol="0" anchor="ctr">
            <a:noAutofit/>
          </a:bodyPr>
          <a:lstStyle/>
          <a:p>
            <a:pPr algn="ctr"/>
            <a:r>
              <a:rPr lang="en-US" sz="800" dirty="0"/>
              <a:t>Analytical Thinking</a:t>
            </a:r>
          </a:p>
        </p:txBody>
      </p:sp>
      <p:sp>
        <p:nvSpPr>
          <p:cNvPr id="51" name="Rectangle 50">
            <a:extLst>
              <a:ext uri="{FF2B5EF4-FFF2-40B4-BE49-F238E27FC236}">
                <a16:creationId xmlns:a16="http://schemas.microsoft.com/office/drawing/2014/main" id="{57E48FFE-E18F-4EAF-B2AE-60AF929CAC5D}"/>
              </a:ext>
            </a:extLst>
          </p:cNvPr>
          <p:cNvSpPr/>
          <p:nvPr/>
        </p:nvSpPr>
        <p:spPr bwMode="gray">
          <a:xfrm>
            <a:off x="5040086" y="2804327"/>
            <a:ext cx="180656" cy="520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52" name="TextBox 51">
            <a:extLst>
              <a:ext uri="{FF2B5EF4-FFF2-40B4-BE49-F238E27FC236}">
                <a16:creationId xmlns:a16="http://schemas.microsoft.com/office/drawing/2014/main" id="{883F5759-9359-475F-BE93-5C3F3461DFE2}"/>
              </a:ext>
            </a:extLst>
          </p:cNvPr>
          <p:cNvSpPr txBox="1"/>
          <p:nvPr/>
        </p:nvSpPr>
        <p:spPr bwMode="gray">
          <a:xfrm>
            <a:off x="4643058" y="2785030"/>
            <a:ext cx="1114744" cy="135027"/>
          </a:xfrm>
          <a:prstGeom prst="rect">
            <a:avLst/>
          </a:prstGeom>
          <a:solidFill>
            <a:schemeClr val="bg1"/>
          </a:solidFill>
        </p:spPr>
        <p:txBody>
          <a:bodyPr wrap="square" lIns="72000" tIns="72000" rIns="72000" bIns="72000" rtlCol="0" anchor="ctr">
            <a:noAutofit/>
          </a:bodyPr>
          <a:lstStyle/>
          <a:p>
            <a:pPr algn="ctr"/>
            <a:r>
              <a:rPr lang="en-US" sz="800" dirty="0"/>
              <a:t>Time Management</a:t>
            </a:r>
          </a:p>
        </p:txBody>
      </p:sp>
      <p:sp>
        <p:nvSpPr>
          <p:cNvPr id="53" name="TextBox 52">
            <a:extLst>
              <a:ext uri="{FF2B5EF4-FFF2-40B4-BE49-F238E27FC236}">
                <a16:creationId xmlns:a16="http://schemas.microsoft.com/office/drawing/2014/main" id="{CB380246-E330-49DD-B3C4-F77F1C9A0721}"/>
              </a:ext>
            </a:extLst>
          </p:cNvPr>
          <p:cNvSpPr txBox="1"/>
          <p:nvPr/>
        </p:nvSpPr>
        <p:spPr bwMode="gray">
          <a:xfrm>
            <a:off x="4643058" y="2994458"/>
            <a:ext cx="1114744" cy="135027"/>
          </a:xfrm>
          <a:prstGeom prst="rect">
            <a:avLst/>
          </a:prstGeom>
          <a:solidFill>
            <a:schemeClr val="bg1"/>
          </a:solidFill>
        </p:spPr>
        <p:txBody>
          <a:bodyPr wrap="square" lIns="72000" tIns="72000" rIns="72000" bIns="72000" rtlCol="0" anchor="ctr">
            <a:noAutofit/>
          </a:bodyPr>
          <a:lstStyle/>
          <a:p>
            <a:pPr algn="ctr"/>
            <a:r>
              <a:rPr lang="en-US" sz="800" dirty="0"/>
              <a:t>Adaptability</a:t>
            </a:r>
          </a:p>
        </p:txBody>
      </p:sp>
      <p:sp>
        <p:nvSpPr>
          <p:cNvPr id="54" name="TextBox 53">
            <a:extLst>
              <a:ext uri="{FF2B5EF4-FFF2-40B4-BE49-F238E27FC236}">
                <a16:creationId xmlns:a16="http://schemas.microsoft.com/office/drawing/2014/main" id="{DC2FFF1C-942B-4B32-84B4-93C2ABA31AF2}"/>
              </a:ext>
            </a:extLst>
          </p:cNvPr>
          <p:cNvSpPr txBox="1"/>
          <p:nvPr/>
        </p:nvSpPr>
        <p:spPr bwMode="gray">
          <a:xfrm>
            <a:off x="4643058" y="3200410"/>
            <a:ext cx="1114744" cy="135027"/>
          </a:xfrm>
          <a:prstGeom prst="rect">
            <a:avLst/>
          </a:prstGeom>
          <a:solidFill>
            <a:schemeClr val="bg1"/>
          </a:solidFill>
        </p:spPr>
        <p:txBody>
          <a:bodyPr wrap="square" lIns="72000" tIns="72000" rIns="72000" bIns="72000" rtlCol="0" anchor="ctr">
            <a:noAutofit/>
          </a:bodyPr>
          <a:lstStyle/>
          <a:p>
            <a:pPr algn="ctr"/>
            <a:r>
              <a:rPr lang="en-US" sz="800" dirty="0"/>
              <a:t>Creativity</a:t>
            </a:r>
          </a:p>
        </p:txBody>
      </p:sp>
      <p:sp>
        <p:nvSpPr>
          <p:cNvPr id="55" name="TextBox 54">
            <a:extLst>
              <a:ext uri="{FF2B5EF4-FFF2-40B4-BE49-F238E27FC236}">
                <a16:creationId xmlns:a16="http://schemas.microsoft.com/office/drawing/2014/main" id="{48256ABD-0387-4FFD-B271-6A45F23319E3}"/>
              </a:ext>
            </a:extLst>
          </p:cNvPr>
          <p:cNvSpPr txBox="1"/>
          <p:nvPr/>
        </p:nvSpPr>
        <p:spPr bwMode="gray">
          <a:xfrm>
            <a:off x="4643058" y="3415576"/>
            <a:ext cx="1114744" cy="135027"/>
          </a:xfrm>
          <a:prstGeom prst="rect">
            <a:avLst/>
          </a:prstGeom>
          <a:solidFill>
            <a:schemeClr val="bg1"/>
          </a:solidFill>
        </p:spPr>
        <p:txBody>
          <a:bodyPr wrap="square" lIns="72000" tIns="72000" rIns="72000" bIns="72000" rtlCol="0" anchor="ctr">
            <a:noAutofit/>
          </a:bodyPr>
          <a:lstStyle/>
          <a:p>
            <a:pPr algn="ctr"/>
            <a:r>
              <a:rPr lang="en-US" sz="800" dirty="0"/>
              <a:t>Analytical Thinking</a:t>
            </a:r>
          </a:p>
        </p:txBody>
      </p:sp>
      <p:sp>
        <p:nvSpPr>
          <p:cNvPr id="56" name="TextBox 55">
            <a:extLst>
              <a:ext uri="{FF2B5EF4-FFF2-40B4-BE49-F238E27FC236}">
                <a16:creationId xmlns:a16="http://schemas.microsoft.com/office/drawing/2014/main" id="{8F2D9CDC-A108-473C-8F87-5D62F3CCB3CE}"/>
              </a:ext>
            </a:extLst>
          </p:cNvPr>
          <p:cNvSpPr txBox="1"/>
          <p:nvPr/>
        </p:nvSpPr>
        <p:spPr bwMode="gray">
          <a:xfrm>
            <a:off x="5709084" y="3755586"/>
            <a:ext cx="1637999" cy="195943"/>
          </a:xfrm>
          <a:prstGeom prst="rect">
            <a:avLst/>
          </a:prstGeom>
          <a:solidFill>
            <a:schemeClr val="bg1"/>
          </a:solidFill>
        </p:spPr>
        <p:txBody>
          <a:bodyPr wrap="square" lIns="72000" tIns="72000" rIns="72000" bIns="72000" rtlCol="0" anchor="ctr">
            <a:noAutofit/>
          </a:bodyPr>
          <a:lstStyle/>
          <a:p>
            <a:pPr algn="ctr"/>
            <a:r>
              <a:rPr lang="en-US" sz="800" dirty="0"/>
              <a:t>Percent compared to others</a:t>
            </a:r>
          </a:p>
        </p:txBody>
      </p:sp>
      <p:sp>
        <p:nvSpPr>
          <p:cNvPr id="57" name="Rectangle 56">
            <a:extLst>
              <a:ext uri="{FF2B5EF4-FFF2-40B4-BE49-F238E27FC236}">
                <a16:creationId xmlns:a16="http://schemas.microsoft.com/office/drawing/2014/main" id="{A2F816FD-8F2C-41BF-9EA2-6244CD1A4FDF}"/>
              </a:ext>
            </a:extLst>
          </p:cNvPr>
          <p:cNvSpPr/>
          <p:nvPr/>
        </p:nvSpPr>
        <p:spPr bwMode="gray">
          <a:xfrm>
            <a:off x="5796652" y="2558141"/>
            <a:ext cx="1589281" cy="174175"/>
          </a:xfrm>
          <a:prstGeom prst="rect">
            <a:avLst/>
          </a:prstGeom>
          <a:solidFill>
            <a:srgbClr val="116116"/>
          </a:solidFill>
          <a:ln>
            <a:solidFill>
              <a:srgbClr val="DAA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58" name="Rectangle 57">
            <a:extLst>
              <a:ext uri="{FF2B5EF4-FFF2-40B4-BE49-F238E27FC236}">
                <a16:creationId xmlns:a16="http://schemas.microsoft.com/office/drawing/2014/main" id="{FFDA4DD1-75C1-403E-BEE2-8EFF31DC3DCC}"/>
              </a:ext>
            </a:extLst>
          </p:cNvPr>
          <p:cNvSpPr/>
          <p:nvPr/>
        </p:nvSpPr>
        <p:spPr bwMode="gray">
          <a:xfrm>
            <a:off x="5796652" y="2765560"/>
            <a:ext cx="1260000" cy="174175"/>
          </a:xfrm>
          <a:prstGeom prst="rect">
            <a:avLst/>
          </a:prstGeom>
          <a:solidFill>
            <a:srgbClr val="116116"/>
          </a:solidFill>
          <a:ln>
            <a:solidFill>
              <a:srgbClr val="DAA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59" name="Rectangle 58">
            <a:extLst>
              <a:ext uri="{FF2B5EF4-FFF2-40B4-BE49-F238E27FC236}">
                <a16:creationId xmlns:a16="http://schemas.microsoft.com/office/drawing/2014/main" id="{D69EA61A-96FE-4BDB-9009-6C6E505727FD}"/>
              </a:ext>
            </a:extLst>
          </p:cNvPr>
          <p:cNvSpPr/>
          <p:nvPr/>
        </p:nvSpPr>
        <p:spPr bwMode="gray">
          <a:xfrm>
            <a:off x="5790459" y="2973915"/>
            <a:ext cx="1080000" cy="174175"/>
          </a:xfrm>
          <a:prstGeom prst="rect">
            <a:avLst/>
          </a:prstGeom>
          <a:solidFill>
            <a:srgbClr val="116116"/>
          </a:solidFill>
          <a:ln>
            <a:solidFill>
              <a:srgbClr val="DAA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60" name="Rectangle 59">
            <a:extLst>
              <a:ext uri="{FF2B5EF4-FFF2-40B4-BE49-F238E27FC236}">
                <a16:creationId xmlns:a16="http://schemas.microsoft.com/office/drawing/2014/main" id="{3A13B291-BE4C-42DD-8886-A96E65AD0A88}"/>
              </a:ext>
            </a:extLst>
          </p:cNvPr>
          <p:cNvSpPr/>
          <p:nvPr/>
        </p:nvSpPr>
        <p:spPr bwMode="gray">
          <a:xfrm>
            <a:off x="5790459" y="3185208"/>
            <a:ext cx="1044000" cy="174175"/>
          </a:xfrm>
          <a:prstGeom prst="rect">
            <a:avLst/>
          </a:prstGeom>
          <a:solidFill>
            <a:srgbClr val="116116"/>
          </a:solidFill>
          <a:ln>
            <a:solidFill>
              <a:srgbClr val="DAA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61" name="Rectangle 60">
            <a:extLst>
              <a:ext uri="{FF2B5EF4-FFF2-40B4-BE49-F238E27FC236}">
                <a16:creationId xmlns:a16="http://schemas.microsoft.com/office/drawing/2014/main" id="{D43BEBF1-738D-4B09-9B4B-8BAE6FB19F2E}"/>
              </a:ext>
            </a:extLst>
          </p:cNvPr>
          <p:cNvSpPr/>
          <p:nvPr/>
        </p:nvSpPr>
        <p:spPr bwMode="gray">
          <a:xfrm>
            <a:off x="5790458" y="3393401"/>
            <a:ext cx="1007999" cy="174175"/>
          </a:xfrm>
          <a:prstGeom prst="rect">
            <a:avLst/>
          </a:prstGeom>
          <a:solidFill>
            <a:srgbClr val="116116"/>
          </a:solidFill>
          <a:ln>
            <a:solidFill>
              <a:srgbClr val="DAA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62" name="Rectangle 61">
            <a:extLst>
              <a:ext uri="{FF2B5EF4-FFF2-40B4-BE49-F238E27FC236}">
                <a16:creationId xmlns:a16="http://schemas.microsoft.com/office/drawing/2014/main" id="{BF602562-925F-477C-9D47-DDE94AD41817}"/>
              </a:ext>
            </a:extLst>
          </p:cNvPr>
          <p:cNvSpPr/>
          <p:nvPr/>
        </p:nvSpPr>
        <p:spPr bwMode="gray">
          <a:xfrm rot="16200000">
            <a:off x="2171511" y="2810390"/>
            <a:ext cx="748574" cy="285947"/>
          </a:xfrm>
          <a:prstGeom prst="rect">
            <a:avLst/>
          </a:prstGeom>
          <a:solidFill>
            <a:srgbClr val="116116"/>
          </a:solidFill>
          <a:ln>
            <a:solidFill>
              <a:srgbClr val="DAA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63" name="Rectangle 62">
            <a:extLst>
              <a:ext uri="{FF2B5EF4-FFF2-40B4-BE49-F238E27FC236}">
                <a16:creationId xmlns:a16="http://schemas.microsoft.com/office/drawing/2014/main" id="{9E817700-5C66-4C9F-B17D-65661F212A68}"/>
              </a:ext>
            </a:extLst>
          </p:cNvPr>
          <p:cNvSpPr/>
          <p:nvPr/>
        </p:nvSpPr>
        <p:spPr bwMode="gray">
          <a:xfrm rot="16200000">
            <a:off x="2897129" y="2923013"/>
            <a:ext cx="523323" cy="285949"/>
          </a:xfrm>
          <a:prstGeom prst="rect">
            <a:avLst/>
          </a:prstGeom>
          <a:solidFill>
            <a:srgbClr val="116116"/>
          </a:solidFill>
          <a:ln>
            <a:solidFill>
              <a:srgbClr val="DAA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64" name="Rectangle 63">
            <a:extLst>
              <a:ext uri="{FF2B5EF4-FFF2-40B4-BE49-F238E27FC236}">
                <a16:creationId xmlns:a16="http://schemas.microsoft.com/office/drawing/2014/main" id="{60D197B2-2305-4B82-9BBA-7A057D1E5BFD}"/>
              </a:ext>
            </a:extLst>
          </p:cNvPr>
          <p:cNvSpPr/>
          <p:nvPr/>
        </p:nvSpPr>
        <p:spPr bwMode="gray">
          <a:xfrm rot="16200000">
            <a:off x="3537045" y="3000934"/>
            <a:ext cx="426202" cy="264445"/>
          </a:xfrm>
          <a:prstGeom prst="rect">
            <a:avLst/>
          </a:prstGeom>
          <a:solidFill>
            <a:srgbClr val="116116"/>
          </a:solidFill>
          <a:ln>
            <a:solidFill>
              <a:srgbClr val="DAA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65" name="Rectangle 64">
            <a:extLst>
              <a:ext uri="{FF2B5EF4-FFF2-40B4-BE49-F238E27FC236}">
                <a16:creationId xmlns:a16="http://schemas.microsoft.com/office/drawing/2014/main" id="{56C6FB81-6D83-4987-B36D-657334426D9A}"/>
              </a:ext>
            </a:extLst>
          </p:cNvPr>
          <p:cNvSpPr/>
          <p:nvPr/>
        </p:nvSpPr>
        <p:spPr bwMode="gray">
          <a:xfrm rot="16200000">
            <a:off x="8536546" y="2864694"/>
            <a:ext cx="857183" cy="285947"/>
          </a:xfrm>
          <a:prstGeom prst="rect">
            <a:avLst/>
          </a:prstGeom>
          <a:solidFill>
            <a:srgbClr val="116116"/>
          </a:solidFill>
          <a:ln>
            <a:solidFill>
              <a:srgbClr val="DAA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66" name="Rectangle 65">
            <a:extLst>
              <a:ext uri="{FF2B5EF4-FFF2-40B4-BE49-F238E27FC236}">
                <a16:creationId xmlns:a16="http://schemas.microsoft.com/office/drawing/2014/main" id="{D6185DC2-018E-4D59-9B14-D5B926FBD2A9}"/>
              </a:ext>
            </a:extLst>
          </p:cNvPr>
          <p:cNvSpPr/>
          <p:nvPr/>
        </p:nvSpPr>
        <p:spPr bwMode="gray">
          <a:xfrm rot="16200000">
            <a:off x="9461079" y="2923406"/>
            <a:ext cx="748574" cy="285947"/>
          </a:xfrm>
          <a:prstGeom prst="rect">
            <a:avLst/>
          </a:prstGeom>
          <a:solidFill>
            <a:srgbClr val="116116"/>
          </a:solidFill>
          <a:ln>
            <a:solidFill>
              <a:srgbClr val="DAA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67" name="TextBox 66">
            <a:extLst>
              <a:ext uri="{FF2B5EF4-FFF2-40B4-BE49-F238E27FC236}">
                <a16:creationId xmlns:a16="http://schemas.microsoft.com/office/drawing/2014/main" id="{99654FAD-D5D6-4AF7-992B-897EF7E864C4}"/>
              </a:ext>
            </a:extLst>
          </p:cNvPr>
          <p:cNvSpPr txBox="1"/>
          <p:nvPr/>
        </p:nvSpPr>
        <p:spPr bwMode="gray">
          <a:xfrm>
            <a:off x="2066247" y="2242455"/>
            <a:ext cx="1816122" cy="195943"/>
          </a:xfrm>
          <a:prstGeom prst="rect">
            <a:avLst/>
          </a:prstGeom>
          <a:solidFill>
            <a:schemeClr val="bg1"/>
          </a:solidFill>
        </p:spPr>
        <p:txBody>
          <a:bodyPr wrap="square" lIns="72000" tIns="72000" rIns="72000" bIns="72000" rtlCol="0" anchor="ctr">
            <a:noAutofit/>
          </a:bodyPr>
          <a:lstStyle/>
          <a:p>
            <a:pPr algn="ctr"/>
            <a:r>
              <a:rPr lang="en-US" sz="1400" dirty="0"/>
              <a:t>Strength</a:t>
            </a:r>
          </a:p>
        </p:txBody>
      </p:sp>
      <p:sp>
        <p:nvSpPr>
          <p:cNvPr id="69" name="TextBox 68">
            <a:extLst>
              <a:ext uri="{FF2B5EF4-FFF2-40B4-BE49-F238E27FC236}">
                <a16:creationId xmlns:a16="http://schemas.microsoft.com/office/drawing/2014/main" id="{C4AED621-D445-47E3-BB56-E0F231E4C11D}"/>
              </a:ext>
            </a:extLst>
          </p:cNvPr>
          <p:cNvSpPr txBox="1"/>
          <p:nvPr/>
        </p:nvSpPr>
        <p:spPr bwMode="gray">
          <a:xfrm>
            <a:off x="5240530" y="4223660"/>
            <a:ext cx="1816122" cy="195943"/>
          </a:xfrm>
          <a:prstGeom prst="rect">
            <a:avLst/>
          </a:prstGeom>
          <a:solidFill>
            <a:schemeClr val="bg1"/>
          </a:solidFill>
        </p:spPr>
        <p:txBody>
          <a:bodyPr wrap="square" lIns="72000" tIns="72000" rIns="72000" bIns="72000" rtlCol="0" anchor="ctr">
            <a:noAutofit/>
          </a:bodyPr>
          <a:lstStyle/>
          <a:p>
            <a:pPr algn="ctr"/>
            <a:r>
              <a:rPr lang="en-US" sz="1400" dirty="0"/>
              <a:t>Salary-meter</a:t>
            </a:r>
          </a:p>
        </p:txBody>
      </p:sp>
      <p:sp>
        <p:nvSpPr>
          <p:cNvPr id="70" name="TextBox 69">
            <a:extLst>
              <a:ext uri="{FF2B5EF4-FFF2-40B4-BE49-F238E27FC236}">
                <a16:creationId xmlns:a16="http://schemas.microsoft.com/office/drawing/2014/main" id="{DEF4D40B-E67D-49BE-9A8F-09D2AAC39C55}"/>
              </a:ext>
            </a:extLst>
          </p:cNvPr>
          <p:cNvSpPr txBox="1"/>
          <p:nvPr/>
        </p:nvSpPr>
        <p:spPr bwMode="gray">
          <a:xfrm>
            <a:off x="8563378" y="2242455"/>
            <a:ext cx="1816122" cy="195943"/>
          </a:xfrm>
          <a:prstGeom prst="rect">
            <a:avLst/>
          </a:prstGeom>
          <a:solidFill>
            <a:schemeClr val="bg1"/>
          </a:solidFill>
        </p:spPr>
        <p:txBody>
          <a:bodyPr wrap="square" lIns="72000" tIns="72000" rIns="72000" bIns="72000" rtlCol="0" anchor="ctr">
            <a:noAutofit/>
          </a:bodyPr>
          <a:lstStyle/>
          <a:p>
            <a:pPr algn="ctr"/>
            <a:r>
              <a:rPr lang="en-US" sz="1400" dirty="0"/>
              <a:t>Field of study</a:t>
            </a:r>
          </a:p>
        </p:txBody>
      </p:sp>
      <p:sp>
        <p:nvSpPr>
          <p:cNvPr id="71" name="TextBox 70">
            <a:extLst>
              <a:ext uri="{FF2B5EF4-FFF2-40B4-BE49-F238E27FC236}">
                <a16:creationId xmlns:a16="http://schemas.microsoft.com/office/drawing/2014/main" id="{5145422E-1E95-4164-A9AC-3B821E821AF2}"/>
              </a:ext>
            </a:extLst>
          </p:cNvPr>
          <p:cNvSpPr txBox="1"/>
          <p:nvPr/>
        </p:nvSpPr>
        <p:spPr bwMode="gray">
          <a:xfrm>
            <a:off x="8304173" y="4223659"/>
            <a:ext cx="2066526" cy="195943"/>
          </a:xfrm>
          <a:prstGeom prst="rect">
            <a:avLst/>
          </a:prstGeom>
          <a:solidFill>
            <a:schemeClr val="bg1"/>
          </a:solidFill>
        </p:spPr>
        <p:txBody>
          <a:bodyPr wrap="square" lIns="72000" tIns="72000" rIns="72000" bIns="72000" rtlCol="0" anchor="ctr">
            <a:noAutofit/>
          </a:bodyPr>
          <a:lstStyle/>
          <a:p>
            <a:pPr algn="ctr"/>
            <a:r>
              <a:rPr lang="en-US" sz="1400" dirty="0"/>
              <a:t>Recommended Skills</a:t>
            </a:r>
          </a:p>
        </p:txBody>
      </p:sp>
      <p:sp>
        <p:nvSpPr>
          <p:cNvPr id="72" name="TextBox 71">
            <a:extLst>
              <a:ext uri="{FF2B5EF4-FFF2-40B4-BE49-F238E27FC236}">
                <a16:creationId xmlns:a16="http://schemas.microsoft.com/office/drawing/2014/main" id="{2D3DE8F3-87BC-43FA-9906-AA2B75055799}"/>
              </a:ext>
            </a:extLst>
          </p:cNvPr>
          <p:cNvSpPr txBox="1"/>
          <p:nvPr/>
        </p:nvSpPr>
        <p:spPr bwMode="gray">
          <a:xfrm rot="5400000">
            <a:off x="8585646" y="2931027"/>
            <a:ext cx="758981" cy="146734"/>
          </a:xfrm>
          <a:prstGeom prst="rect">
            <a:avLst/>
          </a:prstGeom>
          <a:solidFill>
            <a:srgbClr val="116116"/>
          </a:solidFill>
        </p:spPr>
        <p:txBody>
          <a:bodyPr vert="horz" wrap="square" lIns="72000" tIns="72000" rIns="72000" bIns="72000" rtlCol="0" anchor="ctr">
            <a:noAutofit/>
          </a:bodyPr>
          <a:lstStyle/>
          <a:p>
            <a:pPr algn="ctr"/>
            <a:r>
              <a:rPr lang="en-US" sz="800" dirty="0">
                <a:solidFill>
                  <a:schemeClr val="bg1"/>
                </a:solidFill>
              </a:rPr>
              <a:t>Engineering</a:t>
            </a:r>
          </a:p>
        </p:txBody>
      </p:sp>
      <p:sp>
        <p:nvSpPr>
          <p:cNvPr id="73" name="TextBox 72">
            <a:extLst>
              <a:ext uri="{FF2B5EF4-FFF2-40B4-BE49-F238E27FC236}">
                <a16:creationId xmlns:a16="http://schemas.microsoft.com/office/drawing/2014/main" id="{F9C135C4-2955-4E45-9216-993548ABFCB3}"/>
              </a:ext>
            </a:extLst>
          </p:cNvPr>
          <p:cNvSpPr txBox="1"/>
          <p:nvPr/>
        </p:nvSpPr>
        <p:spPr bwMode="gray">
          <a:xfrm rot="5400000">
            <a:off x="9419549" y="3008016"/>
            <a:ext cx="846355" cy="112186"/>
          </a:xfrm>
          <a:prstGeom prst="rect">
            <a:avLst/>
          </a:prstGeom>
          <a:noFill/>
        </p:spPr>
        <p:txBody>
          <a:bodyPr vert="horz" wrap="square" lIns="72000" tIns="72000" rIns="72000" bIns="72000" rtlCol="0" anchor="ctr">
            <a:noAutofit/>
          </a:bodyPr>
          <a:lstStyle/>
          <a:p>
            <a:pPr algn="ctr"/>
            <a:r>
              <a:rPr lang="en-US" sz="800" dirty="0">
                <a:solidFill>
                  <a:schemeClr val="bg1"/>
                </a:solidFill>
              </a:rPr>
              <a:t>Management</a:t>
            </a:r>
          </a:p>
        </p:txBody>
      </p:sp>
      <p:sp>
        <p:nvSpPr>
          <p:cNvPr id="74" name="Rectangle 73">
            <a:extLst>
              <a:ext uri="{FF2B5EF4-FFF2-40B4-BE49-F238E27FC236}">
                <a16:creationId xmlns:a16="http://schemas.microsoft.com/office/drawing/2014/main" id="{0BFAFD4C-B0C7-4665-8AAE-336809FAE804}"/>
              </a:ext>
            </a:extLst>
          </p:cNvPr>
          <p:cNvSpPr/>
          <p:nvPr/>
        </p:nvSpPr>
        <p:spPr bwMode="gray">
          <a:xfrm>
            <a:off x="8675104" y="3470367"/>
            <a:ext cx="547797" cy="94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75" name="Rectangle 74">
            <a:extLst>
              <a:ext uri="{FF2B5EF4-FFF2-40B4-BE49-F238E27FC236}">
                <a16:creationId xmlns:a16="http://schemas.microsoft.com/office/drawing/2014/main" id="{F58FE8CE-35AD-4356-B6C7-7445D71F7D24}"/>
              </a:ext>
            </a:extLst>
          </p:cNvPr>
          <p:cNvSpPr/>
          <p:nvPr/>
        </p:nvSpPr>
        <p:spPr bwMode="gray">
          <a:xfrm>
            <a:off x="9624922" y="3481047"/>
            <a:ext cx="547797" cy="94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76" name="TextBox 75">
            <a:extLst>
              <a:ext uri="{FF2B5EF4-FFF2-40B4-BE49-F238E27FC236}">
                <a16:creationId xmlns:a16="http://schemas.microsoft.com/office/drawing/2014/main" id="{87D13236-3EC7-4B2A-9435-B3E108DD56A0}"/>
              </a:ext>
            </a:extLst>
          </p:cNvPr>
          <p:cNvSpPr txBox="1"/>
          <p:nvPr/>
        </p:nvSpPr>
        <p:spPr bwMode="gray">
          <a:xfrm>
            <a:off x="9821088" y="4919812"/>
            <a:ext cx="703262" cy="148279"/>
          </a:xfrm>
          <a:prstGeom prst="rect">
            <a:avLst/>
          </a:prstGeom>
          <a:solidFill>
            <a:schemeClr val="bg1"/>
          </a:solidFill>
        </p:spPr>
        <p:txBody>
          <a:bodyPr wrap="square" lIns="72000" tIns="72000" rIns="72000" bIns="72000" rtlCol="0" anchor="ctr">
            <a:noAutofit/>
          </a:bodyPr>
          <a:lstStyle/>
          <a:p>
            <a:pPr algn="ctr"/>
            <a:r>
              <a:rPr lang="en-US" sz="800" dirty="0"/>
              <a:t>IPMA</a:t>
            </a:r>
          </a:p>
        </p:txBody>
      </p:sp>
      <p:sp>
        <p:nvSpPr>
          <p:cNvPr id="77" name="Rectangle 76">
            <a:extLst>
              <a:ext uri="{FF2B5EF4-FFF2-40B4-BE49-F238E27FC236}">
                <a16:creationId xmlns:a16="http://schemas.microsoft.com/office/drawing/2014/main" id="{8E5D9ACB-BC8A-4D45-9463-457924F7F82E}"/>
              </a:ext>
            </a:extLst>
          </p:cNvPr>
          <p:cNvSpPr/>
          <p:nvPr/>
        </p:nvSpPr>
        <p:spPr bwMode="gray">
          <a:xfrm>
            <a:off x="9818662" y="5045994"/>
            <a:ext cx="547797" cy="399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78" name="TextBox 77">
            <a:extLst>
              <a:ext uri="{FF2B5EF4-FFF2-40B4-BE49-F238E27FC236}">
                <a16:creationId xmlns:a16="http://schemas.microsoft.com/office/drawing/2014/main" id="{773274C0-BCDB-4482-9805-60897F3F2991}"/>
              </a:ext>
            </a:extLst>
          </p:cNvPr>
          <p:cNvSpPr txBox="1"/>
          <p:nvPr/>
        </p:nvSpPr>
        <p:spPr bwMode="gray">
          <a:xfrm>
            <a:off x="9821088" y="5180456"/>
            <a:ext cx="703262" cy="148279"/>
          </a:xfrm>
          <a:prstGeom prst="rect">
            <a:avLst/>
          </a:prstGeom>
          <a:solidFill>
            <a:schemeClr val="bg1"/>
          </a:solidFill>
        </p:spPr>
        <p:txBody>
          <a:bodyPr wrap="square" lIns="72000" tIns="72000" rIns="72000" bIns="72000" rtlCol="0" anchor="ctr">
            <a:noAutofit/>
          </a:bodyPr>
          <a:lstStyle/>
          <a:p>
            <a:pPr algn="ctr"/>
            <a:r>
              <a:rPr lang="en-US" sz="800" dirty="0"/>
              <a:t>SCRUM</a:t>
            </a:r>
          </a:p>
        </p:txBody>
      </p:sp>
      <p:sp>
        <p:nvSpPr>
          <p:cNvPr id="79" name="TextBox 78">
            <a:extLst>
              <a:ext uri="{FF2B5EF4-FFF2-40B4-BE49-F238E27FC236}">
                <a16:creationId xmlns:a16="http://schemas.microsoft.com/office/drawing/2014/main" id="{15F5888C-A414-4712-99CB-9C25542DD1D1}"/>
              </a:ext>
            </a:extLst>
          </p:cNvPr>
          <p:cNvSpPr txBox="1"/>
          <p:nvPr/>
        </p:nvSpPr>
        <p:spPr bwMode="gray">
          <a:xfrm>
            <a:off x="9821088" y="5297633"/>
            <a:ext cx="703262" cy="148279"/>
          </a:xfrm>
          <a:prstGeom prst="rect">
            <a:avLst/>
          </a:prstGeom>
          <a:solidFill>
            <a:schemeClr val="bg1"/>
          </a:solidFill>
        </p:spPr>
        <p:txBody>
          <a:bodyPr wrap="square" lIns="72000" tIns="72000" rIns="72000" bIns="72000" rtlCol="0" anchor="ctr">
            <a:noAutofit/>
          </a:bodyPr>
          <a:lstStyle/>
          <a:p>
            <a:pPr algn="ctr"/>
            <a:r>
              <a:rPr lang="en-US" sz="800" dirty="0"/>
              <a:t>BPMN</a:t>
            </a:r>
          </a:p>
        </p:txBody>
      </p:sp>
      <p:pic>
        <p:nvPicPr>
          <p:cNvPr id="80" name="Picture 79">
            <a:extLst>
              <a:ext uri="{FF2B5EF4-FFF2-40B4-BE49-F238E27FC236}">
                <a16:creationId xmlns:a16="http://schemas.microsoft.com/office/drawing/2014/main" id="{DFDB6592-1684-4161-8248-54A08EF16FBD}"/>
              </a:ext>
            </a:extLst>
          </p:cNvPr>
          <p:cNvPicPr>
            <a:picLocks noChangeAspect="1"/>
          </p:cNvPicPr>
          <p:nvPr/>
        </p:nvPicPr>
        <p:blipFill rotWithShape="1">
          <a:blip r:embed="rId6"/>
          <a:srcRect b="18612"/>
          <a:stretch/>
        </p:blipFill>
        <p:spPr>
          <a:xfrm>
            <a:off x="10269186" y="3668242"/>
            <a:ext cx="389436" cy="316954"/>
          </a:xfrm>
          <a:prstGeom prst="rect">
            <a:avLst/>
          </a:prstGeom>
        </p:spPr>
      </p:pic>
      <p:pic>
        <p:nvPicPr>
          <p:cNvPr id="81" name="Picture 80">
            <a:extLst>
              <a:ext uri="{FF2B5EF4-FFF2-40B4-BE49-F238E27FC236}">
                <a16:creationId xmlns:a16="http://schemas.microsoft.com/office/drawing/2014/main" id="{0AA536DD-159F-4C97-BDA5-DE4333699E5A}"/>
              </a:ext>
            </a:extLst>
          </p:cNvPr>
          <p:cNvPicPr>
            <a:picLocks noChangeAspect="1"/>
          </p:cNvPicPr>
          <p:nvPr/>
        </p:nvPicPr>
        <p:blipFill rotWithShape="1">
          <a:blip r:embed="rId6"/>
          <a:srcRect b="18612"/>
          <a:stretch/>
        </p:blipFill>
        <p:spPr>
          <a:xfrm>
            <a:off x="7209781" y="3668242"/>
            <a:ext cx="389436" cy="316954"/>
          </a:xfrm>
          <a:prstGeom prst="rect">
            <a:avLst/>
          </a:prstGeom>
        </p:spPr>
      </p:pic>
      <p:sp>
        <p:nvSpPr>
          <p:cNvPr id="87" name="Rechteck 78">
            <a:extLst>
              <a:ext uri="{FF2B5EF4-FFF2-40B4-BE49-F238E27FC236}">
                <a16:creationId xmlns:a16="http://schemas.microsoft.com/office/drawing/2014/main" id="{EDE063A4-3191-4CA8-87B7-0F32DE910BED}"/>
              </a:ext>
            </a:extLst>
          </p:cNvPr>
          <p:cNvSpPr/>
          <p:nvPr/>
        </p:nvSpPr>
        <p:spPr bwMode="gray">
          <a:xfrm>
            <a:off x="1548965" y="4166113"/>
            <a:ext cx="2933701" cy="1818518"/>
          </a:xfrm>
          <a:prstGeom prst="rect">
            <a:avLst/>
          </a:prstGeom>
          <a:solidFill>
            <a:schemeClr val="bg1"/>
          </a:solidFill>
          <a:ln w="12700" cap="flat" cmpd="sng" algn="ctr">
            <a:solidFill>
              <a:srgbClr val="E4E4E4"/>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1200" kern="0" dirty="0">
              <a:solidFill>
                <a:prstClr val="black"/>
              </a:solidFill>
              <a:latin typeface="+mj-lt"/>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mj-lt"/>
            </a:endParaRPr>
          </a:p>
        </p:txBody>
      </p:sp>
      <p:sp>
        <p:nvSpPr>
          <p:cNvPr id="82" name="Sprechblase: oval 33">
            <a:extLst>
              <a:ext uri="{FF2B5EF4-FFF2-40B4-BE49-F238E27FC236}">
                <a16:creationId xmlns:a16="http://schemas.microsoft.com/office/drawing/2014/main" id="{9998F1F6-6A4F-4895-B471-774136D9D844}"/>
              </a:ext>
            </a:extLst>
          </p:cNvPr>
          <p:cNvSpPr/>
          <p:nvPr/>
        </p:nvSpPr>
        <p:spPr bwMode="gray">
          <a:xfrm>
            <a:off x="6908394" y="2408817"/>
            <a:ext cx="1972492" cy="685554"/>
          </a:xfrm>
          <a:prstGeom prst="wedgeEllipseCallout">
            <a:avLst>
              <a:gd name="adj1" fmla="val -19857"/>
              <a:gd name="adj2" fmla="val 1359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 a skill</a:t>
            </a:r>
          </a:p>
        </p:txBody>
      </p:sp>
      <p:pic>
        <p:nvPicPr>
          <p:cNvPr id="83" name="Picture 82">
            <a:extLst>
              <a:ext uri="{FF2B5EF4-FFF2-40B4-BE49-F238E27FC236}">
                <a16:creationId xmlns:a16="http://schemas.microsoft.com/office/drawing/2014/main" id="{C5B34285-675B-4D86-B185-0830001C354C}"/>
              </a:ext>
            </a:extLst>
          </p:cNvPr>
          <p:cNvPicPr>
            <a:picLocks noChangeAspect="1"/>
          </p:cNvPicPr>
          <p:nvPr/>
        </p:nvPicPr>
        <p:blipFill rotWithShape="1">
          <a:blip r:embed="rId6"/>
          <a:srcRect b="18612"/>
          <a:stretch/>
        </p:blipFill>
        <p:spPr>
          <a:xfrm>
            <a:off x="4027071" y="3662104"/>
            <a:ext cx="389436" cy="316954"/>
          </a:xfrm>
          <a:prstGeom prst="rect">
            <a:avLst/>
          </a:prstGeom>
        </p:spPr>
      </p:pic>
      <p:sp>
        <p:nvSpPr>
          <p:cNvPr id="84" name="Sprechblase: oval 33">
            <a:extLst>
              <a:ext uri="{FF2B5EF4-FFF2-40B4-BE49-F238E27FC236}">
                <a16:creationId xmlns:a16="http://schemas.microsoft.com/office/drawing/2014/main" id="{FBBD67AF-04C6-4FA8-BC10-9A899E8C94D6}"/>
              </a:ext>
            </a:extLst>
          </p:cNvPr>
          <p:cNvSpPr/>
          <p:nvPr/>
        </p:nvSpPr>
        <p:spPr bwMode="gray">
          <a:xfrm>
            <a:off x="3708107" y="2274219"/>
            <a:ext cx="1972492" cy="685554"/>
          </a:xfrm>
          <a:prstGeom prst="wedgeEllipseCallout">
            <a:avLst>
              <a:gd name="adj1" fmla="val -19857"/>
              <a:gd name="adj2" fmla="val 1359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 a strength</a:t>
            </a:r>
          </a:p>
        </p:txBody>
      </p:sp>
      <p:sp>
        <p:nvSpPr>
          <p:cNvPr id="68" name="TextBox 67">
            <a:extLst>
              <a:ext uri="{FF2B5EF4-FFF2-40B4-BE49-F238E27FC236}">
                <a16:creationId xmlns:a16="http://schemas.microsoft.com/office/drawing/2014/main" id="{668D45AF-FF4D-4211-8028-F4B03AB067F4}"/>
              </a:ext>
            </a:extLst>
          </p:cNvPr>
          <p:cNvSpPr txBox="1"/>
          <p:nvPr/>
        </p:nvSpPr>
        <p:spPr bwMode="gray">
          <a:xfrm>
            <a:off x="2071707" y="4223660"/>
            <a:ext cx="1816122" cy="195943"/>
          </a:xfrm>
          <a:prstGeom prst="rect">
            <a:avLst/>
          </a:prstGeom>
          <a:solidFill>
            <a:schemeClr val="bg1"/>
          </a:solidFill>
        </p:spPr>
        <p:txBody>
          <a:bodyPr wrap="square" lIns="72000" tIns="72000" rIns="72000" bIns="72000" rtlCol="0" anchor="ctr">
            <a:noAutofit/>
          </a:bodyPr>
          <a:lstStyle/>
          <a:p>
            <a:pPr algn="ctr"/>
            <a:r>
              <a:rPr lang="en-US" sz="1400" dirty="0"/>
              <a:t>Education</a:t>
            </a:r>
          </a:p>
        </p:txBody>
      </p:sp>
      <p:sp>
        <p:nvSpPr>
          <p:cNvPr id="88" name="Rechteck 29">
            <a:extLst>
              <a:ext uri="{FF2B5EF4-FFF2-40B4-BE49-F238E27FC236}">
                <a16:creationId xmlns:a16="http://schemas.microsoft.com/office/drawing/2014/main" id="{D13B06CC-4F35-432D-8157-A2D501AAE760}"/>
              </a:ext>
            </a:extLst>
          </p:cNvPr>
          <p:cNvSpPr/>
          <p:nvPr/>
        </p:nvSpPr>
        <p:spPr bwMode="gray">
          <a:xfrm>
            <a:off x="1583742" y="4573341"/>
            <a:ext cx="2832766" cy="258905"/>
          </a:xfrm>
          <a:prstGeom prst="rect">
            <a:avLst/>
          </a:prstGeom>
          <a:solidFill>
            <a:schemeClr val="bg1"/>
          </a:solidFill>
          <a:ln w="3175">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PhD</a:t>
            </a:r>
          </a:p>
        </p:txBody>
      </p:sp>
      <p:sp>
        <p:nvSpPr>
          <p:cNvPr id="89" name="Rechteck 29">
            <a:extLst>
              <a:ext uri="{FF2B5EF4-FFF2-40B4-BE49-F238E27FC236}">
                <a16:creationId xmlns:a16="http://schemas.microsoft.com/office/drawing/2014/main" id="{20FDA417-A97A-49E0-ABC0-448D7E2400D4}"/>
              </a:ext>
            </a:extLst>
          </p:cNvPr>
          <p:cNvSpPr/>
          <p:nvPr/>
        </p:nvSpPr>
        <p:spPr bwMode="gray">
          <a:xfrm>
            <a:off x="1583742" y="4910987"/>
            <a:ext cx="2832766" cy="258905"/>
          </a:xfrm>
          <a:prstGeom prst="rect">
            <a:avLst/>
          </a:prstGeom>
          <a:solidFill>
            <a:schemeClr val="bg1"/>
          </a:solidFill>
          <a:ln w="3175">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Master</a:t>
            </a:r>
          </a:p>
        </p:txBody>
      </p:sp>
      <p:sp>
        <p:nvSpPr>
          <p:cNvPr id="90" name="Rechteck 29">
            <a:extLst>
              <a:ext uri="{FF2B5EF4-FFF2-40B4-BE49-F238E27FC236}">
                <a16:creationId xmlns:a16="http://schemas.microsoft.com/office/drawing/2014/main" id="{218ED924-2379-4298-BF4A-15A78BC326CA}"/>
              </a:ext>
            </a:extLst>
          </p:cNvPr>
          <p:cNvSpPr/>
          <p:nvPr/>
        </p:nvSpPr>
        <p:spPr bwMode="gray">
          <a:xfrm>
            <a:off x="1583742" y="5243355"/>
            <a:ext cx="2832766" cy="258905"/>
          </a:xfrm>
          <a:prstGeom prst="rect">
            <a:avLst/>
          </a:prstGeom>
          <a:solidFill>
            <a:schemeClr val="bg1"/>
          </a:solidFill>
          <a:ln w="3175">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Bachelor</a:t>
            </a:r>
          </a:p>
        </p:txBody>
      </p:sp>
      <p:sp>
        <p:nvSpPr>
          <p:cNvPr id="91" name="Rechteck 29">
            <a:extLst>
              <a:ext uri="{FF2B5EF4-FFF2-40B4-BE49-F238E27FC236}">
                <a16:creationId xmlns:a16="http://schemas.microsoft.com/office/drawing/2014/main" id="{3996F80C-D737-47F9-8F68-B979B204CEBA}"/>
              </a:ext>
            </a:extLst>
          </p:cNvPr>
          <p:cNvSpPr/>
          <p:nvPr/>
        </p:nvSpPr>
        <p:spPr bwMode="gray">
          <a:xfrm>
            <a:off x="1583741" y="5571814"/>
            <a:ext cx="2832766" cy="258905"/>
          </a:xfrm>
          <a:prstGeom prst="rect">
            <a:avLst/>
          </a:prstGeom>
          <a:solidFill>
            <a:schemeClr val="bg1"/>
          </a:solidFill>
          <a:ln w="3175">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Higher education </a:t>
            </a:r>
          </a:p>
        </p:txBody>
      </p:sp>
      <p:sp>
        <p:nvSpPr>
          <p:cNvPr id="92" name="Rechteck 78">
            <a:extLst>
              <a:ext uri="{FF2B5EF4-FFF2-40B4-BE49-F238E27FC236}">
                <a16:creationId xmlns:a16="http://schemas.microsoft.com/office/drawing/2014/main" id="{CD004EF8-AE09-4E53-B75A-0A8090720011}"/>
              </a:ext>
            </a:extLst>
          </p:cNvPr>
          <p:cNvSpPr/>
          <p:nvPr/>
        </p:nvSpPr>
        <p:spPr bwMode="gray">
          <a:xfrm>
            <a:off x="7756050" y="4126340"/>
            <a:ext cx="2977080" cy="1879173"/>
          </a:xfrm>
          <a:prstGeom prst="rect">
            <a:avLst/>
          </a:prstGeom>
          <a:solidFill>
            <a:srgbClr val="F1F1F1"/>
          </a:solidFill>
          <a:ln w="12700" cap="flat" cmpd="sng" algn="ctr">
            <a:solidFill>
              <a:srgbClr val="F1F1F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1200" kern="0" dirty="0">
              <a:solidFill>
                <a:prstClr val="black"/>
              </a:solidFill>
              <a:latin typeface="+mj-lt"/>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mj-lt"/>
            </a:endParaRPr>
          </a:p>
        </p:txBody>
      </p:sp>
    </p:spTree>
    <p:extLst>
      <p:ext uri="{BB962C8B-B14F-4D97-AF65-F5344CB8AC3E}">
        <p14:creationId xmlns:p14="http://schemas.microsoft.com/office/powerpoint/2010/main" val="2504288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BCC3E434-E055-499A-897B-996812A27FE7}"/>
              </a:ext>
            </a:extLst>
          </p:cNvPr>
          <p:cNvSpPr>
            <a:spLocks noGrp="1"/>
          </p:cNvSpPr>
          <p:nvPr>
            <p:ph type="title"/>
          </p:nvPr>
        </p:nvSpPr>
        <p:spPr/>
        <p:txBody>
          <a:bodyPr/>
          <a:lstStyle/>
          <a:p>
            <a:r>
              <a:rPr lang="en-US"/>
              <a:t>Matching Page</a:t>
            </a:r>
          </a:p>
        </p:txBody>
      </p:sp>
      <p:sp>
        <p:nvSpPr>
          <p:cNvPr id="4" name="Datumsplatzhalter 3">
            <a:extLst>
              <a:ext uri="{FF2B5EF4-FFF2-40B4-BE49-F238E27FC236}">
                <a16:creationId xmlns:a16="http://schemas.microsoft.com/office/drawing/2014/main" id="{428A5C9C-A1C3-42A9-9AB2-7380F6128AE8}"/>
              </a:ext>
            </a:extLst>
          </p:cNvPr>
          <p:cNvSpPr>
            <a:spLocks noGrp="1"/>
          </p:cNvSpPr>
          <p:nvPr>
            <p:ph type="dt" sz="half" idx="18"/>
          </p:nvPr>
        </p:nvSpPr>
        <p:spPr/>
        <p:txBody>
          <a:bodyPr/>
          <a:lstStyle/>
          <a:p>
            <a:fld id="{FFAB2352-921F-4DD8-A99A-A1474F6943FF}" type="datetime4">
              <a:rPr lang="en-US" smtClean="0"/>
              <a:t>November 4, 2019</a:t>
            </a:fld>
            <a:endParaRPr lang="en-US"/>
          </a:p>
        </p:txBody>
      </p:sp>
      <p:sp>
        <p:nvSpPr>
          <p:cNvPr id="5" name="Fußzeilenplatzhalter 4">
            <a:extLst>
              <a:ext uri="{FF2B5EF4-FFF2-40B4-BE49-F238E27FC236}">
                <a16:creationId xmlns:a16="http://schemas.microsoft.com/office/drawing/2014/main" id="{B4AB56EA-25F6-41C4-94F1-929BA15428F3}"/>
              </a:ext>
            </a:extLst>
          </p:cNvPr>
          <p:cNvSpPr>
            <a:spLocks noGrp="1"/>
          </p:cNvSpPr>
          <p:nvPr>
            <p:ph type="ftr" sz="quarter" idx="19"/>
          </p:nvPr>
        </p:nvSpPr>
        <p:spPr/>
        <p:txBody>
          <a:bodyPr/>
          <a:lstStyle/>
          <a:p>
            <a:pPr lvl="8"/>
            <a:endParaRPr lang="en-US"/>
          </a:p>
        </p:txBody>
      </p:sp>
      <p:sp>
        <p:nvSpPr>
          <p:cNvPr id="6" name="Foliennummernplatzhalter 5">
            <a:extLst>
              <a:ext uri="{FF2B5EF4-FFF2-40B4-BE49-F238E27FC236}">
                <a16:creationId xmlns:a16="http://schemas.microsoft.com/office/drawing/2014/main" id="{17C23250-DBAC-4D45-B7ED-ED47E53BE7EA}"/>
              </a:ext>
            </a:extLst>
          </p:cNvPr>
          <p:cNvSpPr>
            <a:spLocks noGrp="1"/>
          </p:cNvSpPr>
          <p:nvPr>
            <p:ph type="sldNum" sz="quarter" idx="20"/>
          </p:nvPr>
        </p:nvSpPr>
        <p:spPr/>
        <p:txBody>
          <a:bodyPr/>
          <a:lstStyle/>
          <a:p>
            <a:r>
              <a:rPr lang="en-US"/>
              <a:t>Slide </a:t>
            </a:r>
            <a:fld id="{619F89D8-7AE3-494A-97F3-03D680869632}" type="slidenum">
              <a:rPr lang="en-US" smtClean="0"/>
              <a:pPr/>
              <a:t>17</a:t>
            </a:fld>
            <a:endParaRPr lang="en-US"/>
          </a:p>
        </p:txBody>
      </p:sp>
      <p:sp>
        <p:nvSpPr>
          <p:cNvPr id="8" name="Rechteck 7">
            <a:extLst>
              <a:ext uri="{FF2B5EF4-FFF2-40B4-BE49-F238E27FC236}">
                <a16:creationId xmlns:a16="http://schemas.microsoft.com/office/drawing/2014/main" id="{2DFCF062-710D-4802-A84B-5880137DD9D4}"/>
              </a:ext>
            </a:extLst>
          </p:cNvPr>
          <p:cNvSpPr/>
          <p:nvPr/>
        </p:nvSpPr>
        <p:spPr bwMode="gray">
          <a:xfrm>
            <a:off x="368356" y="1264818"/>
            <a:ext cx="11520897" cy="4807527"/>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err="1"/>
          </a:p>
        </p:txBody>
      </p:sp>
      <p:pic>
        <p:nvPicPr>
          <p:cNvPr id="9" name="Grafik 8">
            <a:extLst>
              <a:ext uri="{FF2B5EF4-FFF2-40B4-BE49-F238E27FC236}">
                <a16:creationId xmlns:a16="http://schemas.microsoft.com/office/drawing/2014/main" id="{45E33BD6-0490-46F2-BC79-2D5E91085E72}"/>
              </a:ext>
            </a:extLst>
          </p:cNvPr>
          <p:cNvPicPr>
            <a:picLocks noChangeAspect="1"/>
          </p:cNvPicPr>
          <p:nvPr/>
        </p:nvPicPr>
        <p:blipFill rotWithShape="1">
          <a:blip r:embed="rId3"/>
          <a:srcRect t="30267" b="29435"/>
          <a:stretch/>
        </p:blipFill>
        <p:spPr>
          <a:xfrm>
            <a:off x="498393" y="1224987"/>
            <a:ext cx="1638165" cy="660153"/>
          </a:xfrm>
          <a:prstGeom prst="rect">
            <a:avLst/>
          </a:prstGeom>
        </p:spPr>
      </p:pic>
      <p:pic>
        <p:nvPicPr>
          <p:cNvPr id="27" name="Grafik 26">
            <a:extLst>
              <a:ext uri="{FF2B5EF4-FFF2-40B4-BE49-F238E27FC236}">
                <a16:creationId xmlns:a16="http://schemas.microsoft.com/office/drawing/2014/main" id="{8F1F3C09-AB72-4DBC-94F6-39924D375CD2}"/>
              </a:ext>
            </a:extLst>
          </p:cNvPr>
          <p:cNvPicPr>
            <a:picLocks noChangeAspect="1"/>
          </p:cNvPicPr>
          <p:nvPr/>
        </p:nvPicPr>
        <p:blipFill>
          <a:blip r:embed="rId4"/>
          <a:stretch>
            <a:fillRect/>
          </a:stretch>
        </p:blipFill>
        <p:spPr>
          <a:xfrm>
            <a:off x="11086068" y="1346200"/>
            <a:ext cx="620938" cy="620938"/>
          </a:xfrm>
          <a:prstGeom prst="ellipse">
            <a:avLst/>
          </a:prstGeom>
          <a:ln w="190500" cap="rnd">
            <a:noFill/>
            <a:prstDash val="solid"/>
          </a:ln>
          <a:effectLst>
            <a:outerShdw blurRad="127000" algn="bl" rotWithShape="0">
              <a:srgbClr val="000000"/>
            </a:outerShdw>
          </a:effectLst>
        </p:spPr>
      </p:pic>
      <p:sp>
        <p:nvSpPr>
          <p:cNvPr id="30" name="Rechteck 29">
            <a:extLst>
              <a:ext uri="{FF2B5EF4-FFF2-40B4-BE49-F238E27FC236}">
                <a16:creationId xmlns:a16="http://schemas.microsoft.com/office/drawing/2014/main" id="{C8CDD436-EDF7-44D8-997B-9EB35E15BB00}"/>
              </a:ext>
            </a:extLst>
          </p:cNvPr>
          <p:cNvSpPr/>
          <p:nvPr/>
        </p:nvSpPr>
        <p:spPr bwMode="gray">
          <a:xfrm>
            <a:off x="2388906" y="1473904"/>
            <a:ext cx="1638165"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Job postings</a:t>
            </a:r>
          </a:p>
        </p:txBody>
      </p:sp>
      <p:sp>
        <p:nvSpPr>
          <p:cNvPr id="31" name="Rechteck 30">
            <a:extLst>
              <a:ext uri="{FF2B5EF4-FFF2-40B4-BE49-F238E27FC236}">
                <a16:creationId xmlns:a16="http://schemas.microsoft.com/office/drawing/2014/main" id="{CC250AE9-D484-4D32-8C47-C908A62AB9EF}"/>
              </a:ext>
            </a:extLst>
          </p:cNvPr>
          <p:cNvSpPr/>
          <p:nvPr/>
        </p:nvSpPr>
        <p:spPr bwMode="gray">
          <a:xfrm>
            <a:off x="4179471" y="1473904"/>
            <a:ext cx="1405982"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Projects</a:t>
            </a:r>
          </a:p>
        </p:txBody>
      </p:sp>
      <p:grpSp>
        <p:nvGrpSpPr>
          <p:cNvPr id="47" name="Gruppieren 46">
            <a:extLst>
              <a:ext uri="{FF2B5EF4-FFF2-40B4-BE49-F238E27FC236}">
                <a16:creationId xmlns:a16="http://schemas.microsoft.com/office/drawing/2014/main" id="{A0B489CF-03D7-4864-8A0F-BC860800FCCD}"/>
              </a:ext>
            </a:extLst>
          </p:cNvPr>
          <p:cNvGrpSpPr/>
          <p:nvPr/>
        </p:nvGrpSpPr>
        <p:grpSpPr>
          <a:xfrm>
            <a:off x="7537074" y="2361899"/>
            <a:ext cx="2867890" cy="3614888"/>
            <a:chOff x="5908999" y="2345339"/>
            <a:chExt cx="2867890" cy="3614888"/>
          </a:xfrm>
        </p:grpSpPr>
        <p:sp>
          <p:nvSpPr>
            <p:cNvPr id="48" name="Rechteck 47">
              <a:extLst>
                <a:ext uri="{FF2B5EF4-FFF2-40B4-BE49-F238E27FC236}">
                  <a16:creationId xmlns:a16="http://schemas.microsoft.com/office/drawing/2014/main" id="{DA6028D0-3169-42A0-8CD0-670F4DD2149D}"/>
                </a:ext>
              </a:extLst>
            </p:cNvPr>
            <p:cNvSpPr/>
            <p:nvPr/>
          </p:nvSpPr>
          <p:spPr bwMode="gray">
            <a:xfrm>
              <a:off x="5908999" y="2345339"/>
              <a:ext cx="2867890" cy="3614888"/>
            </a:xfrm>
            <a:prstGeom prst="rect">
              <a:avLst/>
            </a:prstGeom>
            <a:solidFill>
              <a:schemeClr val="bg1"/>
            </a:soli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r>
                <a:rPr lang="en-GB" sz="1400" dirty="0">
                  <a:solidFill>
                    <a:srgbClr val="FFC000"/>
                  </a:solidFill>
                </a:rPr>
                <a:t>☆☆☆☆☆</a:t>
              </a:r>
            </a:p>
            <a:p>
              <a:pPr algn="ctr"/>
              <a:r>
                <a:rPr lang="en-GB" sz="1400" b="1" dirty="0">
                  <a:solidFill>
                    <a:srgbClr val="FFC000"/>
                  </a:solidFill>
                </a:rPr>
                <a:t>Carla</a:t>
              </a:r>
            </a:p>
            <a:p>
              <a:pPr algn="ctr"/>
              <a:r>
                <a:rPr lang="en-GB" sz="1400" b="1" dirty="0">
                  <a:solidFill>
                    <a:schemeClr val="tx1"/>
                  </a:solidFill>
                </a:rPr>
                <a:t>Matching Rate 82%</a:t>
              </a:r>
            </a:p>
            <a:p>
              <a:pPr algn="ctr"/>
              <a:endParaRPr lang="en-US" sz="1100" b="1" dirty="0">
                <a:solidFill>
                  <a:srgbClr val="FFC000"/>
                </a:solidFill>
              </a:endParaRPr>
            </a:p>
            <a:p>
              <a:pPr algn="ctr"/>
              <a:r>
                <a:rPr lang="en-US" sz="1100" b="1" dirty="0">
                  <a:solidFill>
                    <a:schemeClr val="tx1"/>
                  </a:solidFill>
                </a:rPr>
                <a:t>She matches because of:</a:t>
              </a:r>
            </a:p>
            <a:p>
              <a:pPr algn="ctr"/>
              <a:r>
                <a:rPr lang="en-US" sz="1100" dirty="0">
                  <a:solidFill>
                    <a:schemeClr val="tx1"/>
                  </a:solidFill>
                </a:rPr>
                <a:t>Communication</a:t>
              </a:r>
            </a:p>
            <a:p>
              <a:pPr algn="ctr"/>
              <a:r>
                <a:rPr lang="en-US" sz="1100" dirty="0">
                  <a:solidFill>
                    <a:schemeClr val="tx1"/>
                  </a:solidFill>
                </a:rPr>
                <a:t>Ability to Work Under Pressure</a:t>
              </a:r>
            </a:p>
            <a:p>
              <a:pPr algn="ctr"/>
              <a:r>
                <a:rPr lang="en-US" sz="1100" dirty="0">
                  <a:solidFill>
                    <a:schemeClr val="tx1"/>
                  </a:solidFill>
                </a:rPr>
                <a:t>Decision Making</a:t>
              </a:r>
            </a:p>
            <a:p>
              <a:pPr algn="ctr"/>
              <a:r>
                <a:rPr lang="en-US" sz="1100" dirty="0">
                  <a:solidFill>
                    <a:schemeClr val="tx1"/>
                  </a:solidFill>
                </a:rPr>
                <a:t>Time Management</a:t>
              </a:r>
            </a:p>
            <a:p>
              <a:pPr algn="ctr"/>
              <a:r>
                <a:rPr lang="en-US" sz="1100" dirty="0">
                  <a:solidFill>
                    <a:schemeClr val="tx1"/>
                  </a:solidFill>
                </a:rPr>
                <a:t>Self-motivation</a:t>
              </a:r>
            </a:p>
            <a:p>
              <a:pPr algn="ctr"/>
              <a:r>
                <a:rPr lang="en-US" sz="1100" dirty="0">
                  <a:solidFill>
                    <a:schemeClr val="tx1"/>
                  </a:solidFill>
                </a:rPr>
                <a:t>….</a:t>
              </a:r>
            </a:p>
            <a:p>
              <a:pPr algn="ctr"/>
              <a:endParaRPr lang="en-US" sz="1400" dirty="0"/>
            </a:p>
          </p:txBody>
        </p:sp>
        <p:pic>
          <p:nvPicPr>
            <p:cNvPr id="49" name="Grafik 48">
              <a:extLst>
                <a:ext uri="{FF2B5EF4-FFF2-40B4-BE49-F238E27FC236}">
                  <a16:creationId xmlns:a16="http://schemas.microsoft.com/office/drawing/2014/main" id="{888BB837-43C9-432E-ABAB-D4F20B7149BF}"/>
                </a:ext>
              </a:extLst>
            </p:cNvPr>
            <p:cNvPicPr>
              <a:picLocks noChangeAspect="1"/>
            </p:cNvPicPr>
            <p:nvPr/>
          </p:nvPicPr>
          <p:blipFill>
            <a:blip r:embed="rId5"/>
            <a:stretch>
              <a:fillRect/>
            </a:stretch>
          </p:blipFill>
          <p:spPr>
            <a:xfrm>
              <a:off x="6729469" y="2436715"/>
              <a:ext cx="1260200" cy="1347111"/>
            </a:xfrm>
            <a:prstGeom prst="ellipse">
              <a:avLst/>
            </a:prstGeom>
            <a:ln w="190500" cap="rnd">
              <a:noFill/>
              <a:prstDash val="solid"/>
            </a:ln>
            <a:effectLst>
              <a:outerShdw blurRad="127000" algn="bl" rotWithShape="0">
                <a:srgbClr val="000000"/>
              </a:outerShdw>
            </a:effectLst>
          </p:spPr>
        </p:pic>
      </p:grpSp>
      <p:sp>
        <p:nvSpPr>
          <p:cNvPr id="32" name="Rechteck 31">
            <a:extLst>
              <a:ext uri="{FF2B5EF4-FFF2-40B4-BE49-F238E27FC236}">
                <a16:creationId xmlns:a16="http://schemas.microsoft.com/office/drawing/2014/main" id="{810D0D7D-5BAF-4210-8647-AB844EB961D5}"/>
              </a:ext>
            </a:extLst>
          </p:cNvPr>
          <p:cNvSpPr/>
          <p:nvPr/>
        </p:nvSpPr>
        <p:spPr bwMode="gray">
          <a:xfrm>
            <a:off x="5737852" y="1473904"/>
            <a:ext cx="1563493"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Internships</a:t>
            </a:r>
          </a:p>
        </p:txBody>
      </p:sp>
      <p:grpSp>
        <p:nvGrpSpPr>
          <p:cNvPr id="43" name="Gruppieren 42">
            <a:extLst>
              <a:ext uri="{FF2B5EF4-FFF2-40B4-BE49-F238E27FC236}">
                <a16:creationId xmlns:a16="http://schemas.microsoft.com/office/drawing/2014/main" id="{6DD31CAC-7A44-48F8-BEBF-275B47B2923A}"/>
              </a:ext>
            </a:extLst>
          </p:cNvPr>
          <p:cNvGrpSpPr/>
          <p:nvPr/>
        </p:nvGrpSpPr>
        <p:grpSpPr>
          <a:xfrm>
            <a:off x="1421168" y="2353586"/>
            <a:ext cx="2867890" cy="3614888"/>
            <a:chOff x="5925625" y="2345339"/>
            <a:chExt cx="2867890" cy="3614888"/>
          </a:xfrm>
        </p:grpSpPr>
        <p:sp>
          <p:nvSpPr>
            <p:cNvPr id="44" name="Rechteck 43">
              <a:extLst>
                <a:ext uri="{FF2B5EF4-FFF2-40B4-BE49-F238E27FC236}">
                  <a16:creationId xmlns:a16="http://schemas.microsoft.com/office/drawing/2014/main" id="{479F3D1D-A87E-4F76-BA06-9D7BFA6D361E}"/>
                </a:ext>
              </a:extLst>
            </p:cNvPr>
            <p:cNvSpPr/>
            <p:nvPr/>
          </p:nvSpPr>
          <p:spPr bwMode="gray">
            <a:xfrm>
              <a:off x="5925625" y="2345339"/>
              <a:ext cx="2867890" cy="3614888"/>
            </a:xfrm>
            <a:prstGeom prst="rect">
              <a:avLst/>
            </a:prstGeom>
            <a:solidFill>
              <a:schemeClr val="bg1"/>
            </a:soli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r>
                <a:rPr lang="en-GB" sz="1400" dirty="0">
                  <a:solidFill>
                    <a:srgbClr val="FFC000"/>
                  </a:solidFill>
                </a:rPr>
                <a:t>☆☆☆☆☆</a:t>
              </a:r>
            </a:p>
            <a:p>
              <a:pPr algn="ctr"/>
              <a:r>
                <a:rPr lang="en-GB" sz="1400" b="1" dirty="0">
                  <a:solidFill>
                    <a:srgbClr val="FFC000"/>
                  </a:solidFill>
                </a:rPr>
                <a:t>Ching-Chang</a:t>
              </a:r>
            </a:p>
            <a:p>
              <a:pPr algn="ctr"/>
              <a:r>
                <a:rPr lang="en-GB" sz="1400" b="1" dirty="0">
                  <a:solidFill>
                    <a:schemeClr val="tx1"/>
                  </a:solidFill>
                </a:rPr>
                <a:t>Matching Rate 86%</a:t>
              </a:r>
            </a:p>
            <a:p>
              <a:pPr algn="ctr"/>
              <a:endParaRPr lang="en-US" sz="1100" b="1" dirty="0">
                <a:solidFill>
                  <a:srgbClr val="FFC000"/>
                </a:solidFill>
              </a:endParaRPr>
            </a:p>
            <a:p>
              <a:pPr algn="ctr"/>
              <a:r>
                <a:rPr lang="en-US" sz="1100" b="1" dirty="0">
                  <a:solidFill>
                    <a:schemeClr val="tx1"/>
                  </a:solidFill>
                </a:rPr>
                <a:t>She matches because of:</a:t>
              </a:r>
            </a:p>
            <a:p>
              <a:pPr algn="ctr"/>
              <a:r>
                <a:rPr lang="en-US" sz="1100" dirty="0">
                  <a:solidFill>
                    <a:schemeClr val="tx1"/>
                  </a:solidFill>
                </a:rPr>
                <a:t>Communication</a:t>
              </a:r>
            </a:p>
            <a:p>
              <a:pPr algn="ctr"/>
              <a:r>
                <a:rPr lang="en-US" sz="1100" dirty="0">
                  <a:solidFill>
                    <a:schemeClr val="tx1"/>
                  </a:solidFill>
                </a:rPr>
                <a:t>Ability to Work Under Pressure</a:t>
              </a:r>
            </a:p>
            <a:p>
              <a:pPr algn="ctr"/>
              <a:r>
                <a:rPr lang="en-US" sz="1100" dirty="0">
                  <a:solidFill>
                    <a:schemeClr val="tx1"/>
                  </a:solidFill>
                </a:rPr>
                <a:t>Decision Making</a:t>
              </a:r>
            </a:p>
            <a:p>
              <a:pPr algn="ctr"/>
              <a:r>
                <a:rPr lang="en-US" sz="1100" dirty="0">
                  <a:solidFill>
                    <a:schemeClr val="tx1"/>
                  </a:solidFill>
                </a:rPr>
                <a:t>Time Management</a:t>
              </a:r>
            </a:p>
            <a:p>
              <a:pPr algn="ctr"/>
              <a:r>
                <a:rPr lang="en-US" sz="1100" dirty="0">
                  <a:solidFill>
                    <a:schemeClr val="tx1"/>
                  </a:solidFill>
                </a:rPr>
                <a:t>Self-motivation</a:t>
              </a:r>
            </a:p>
            <a:p>
              <a:pPr algn="ctr"/>
              <a:r>
                <a:rPr lang="en-US" sz="1100" dirty="0">
                  <a:solidFill>
                    <a:schemeClr val="tx1"/>
                  </a:solidFill>
                </a:rPr>
                <a:t>….</a:t>
              </a:r>
            </a:p>
            <a:p>
              <a:pPr algn="ctr"/>
              <a:endParaRPr lang="en-US" sz="1400" dirty="0"/>
            </a:p>
          </p:txBody>
        </p:sp>
        <p:pic>
          <p:nvPicPr>
            <p:cNvPr id="45" name="Grafik 44">
              <a:extLst>
                <a:ext uri="{FF2B5EF4-FFF2-40B4-BE49-F238E27FC236}">
                  <a16:creationId xmlns:a16="http://schemas.microsoft.com/office/drawing/2014/main" id="{2B6BD004-E219-4DAB-AC32-7D9AC817431F}"/>
                </a:ext>
              </a:extLst>
            </p:cNvPr>
            <p:cNvPicPr>
              <a:picLocks noChangeAspect="1"/>
            </p:cNvPicPr>
            <p:nvPr/>
          </p:nvPicPr>
          <p:blipFill>
            <a:blip r:embed="rId6"/>
            <a:stretch>
              <a:fillRect/>
            </a:stretch>
          </p:blipFill>
          <p:spPr>
            <a:xfrm>
              <a:off x="6733862" y="2468682"/>
              <a:ext cx="1251414" cy="1283176"/>
            </a:xfrm>
            <a:prstGeom prst="ellipse">
              <a:avLst/>
            </a:prstGeom>
            <a:ln w="190500" cap="rnd">
              <a:noFill/>
              <a:prstDash val="solid"/>
            </a:ln>
            <a:effectLst>
              <a:outerShdw blurRad="127000" algn="bl" rotWithShape="0">
                <a:srgbClr val="000000"/>
              </a:outerShdw>
            </a:effectLst>
          </p:spPr>
        </p:pic>
      </p:grpSp>
      <p:sp>
        <p:nvSpPr>
          <p:cNvPr id="33" name="Rechteck 32">
            <a:extLst>
              <a:ext uri="{FF2B5EF4-FFF2-40B4-BE49-F238E27FC236}">
                <a16:creationId xmlns:a16="http://schemas.microsoft.com/office/drawing/2014/main" id="{CA7E9CC6-AC44-4F34-8780-C2EB6E14A156}"/>
              </a:ext>
            </a:extLst>
          </p:cNvPr>
          <p:cNvSpPr/>
          <p:nvPr/>
        </p:nvSpPr>
        <p:spPr bwMode="gray">
          <a:xfrm>
            <a:off x="7453745" y="1475678"/>
            <a:ext cx="1563493"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Applicants</a:t>
            </a:r>
          </a:p>
        </p:txBody>
      </p:sp>
      <p:sp>
        <p:nvSpPr>
          <p:cNvPr id="34" name="Rechteck 33">
            <a:extLst>
              <a:ext uri="{FF2B5EF4-FFF2-40B4-BE49-F238E27FC236}">
                <a16:creationId xmlns:a16="http://schemas.microsoft.com/office/drawing/2014/main" id="{AF502701-55C9-4DB6-808D-E6739CD84FCC}"/>
              </a:ext>
            </a:extLst>
          </p:cNvPr>
          <p:cNvSpPr/>
          <p:nvPr/>
        </p:nvSpPr>
        <p:spPr bwMode="gray">
          <a:xfrm>
            <a:off x="9169637" y="1470398"/>
            <a:ext cx="1563493"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Upload</a:t>
            </a:r>
          </a:p>
        </p:txBody>
      </p:sp>
      <p:grpSp>
        <p:nvGrpSpPr>
          <p:cNvPr id="11" name="Gruppieren 10">
            <a:extLst>
              <a:ext uri="{FF2B5EF4-FFF2-40B4-BE49-F238E27FC236}">
                <a16:creationId xmlns:a16="http://schemas.microsoft.com/office/drawing/2014/main" id="{270F6415-D7D5-4DB0-9378-F416D90301F8}"/>
              </a:ext>
            </a:extLst>
          </p:cNvPr>
          <p:cNvGrpSpPr/>
          <p:nvPr/>
        </p:nvGrpSpPr>
        <p:grpSpPr>
          <a:xfrm>
            <a:off x="5939477" y="2262210"/>
            <a:ext cx="2867890" cy="3614888"/>
            <a:chOff x="4659319" y="2345339"/>
            <a:chExt cx="2867890" cy="3614888"/>
          </a:xfrm>
        </p:grpSpPr>
        <p:sp>
          <p:nvSpPr>
            <p:cNvPr id="7" name="Rechteck 6">
              <a:extLst>
                <a:ext uri="{FF2B5EF4-FFF2-40B4-BE49-F238E27FC236}">
                  <a16:creationId xmlns:a16="http://schemas.microsoft.com/office/drawing/2014/main" id="{CC84FF3A-D7FB-4EA7-83EA-F747C7AFFD85}"/>
                </a:ext>
              </a:extLst>
            </p:cNvPr>
            <p:cNvSpPr/>
            <p:nvPr/>
          </p:nvSpPr>
          <p:spPr bwMode="gray">
            <a:xfrm>
              <a:off x="4659319" y="2345339"/>
              <a:ext cx="2867890" cy="3614888"/>
            </a:xfrm>
            <a:prstGeom prst="rect">
              <a:avLst/>
            </a:prstGeom>
            <a:solidFill>
              <a:schemeClr val="bg1"/>
            </a:soli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r>
                <a:rPr lang="en-GB" sz="1400" dirty="0">
                  <a:solidFill>
                    <a:srgbClr val="FFC000"/>
                  </a:solidFill>
                </a:rPr>
                <a:t>☆☆☆☆☆</a:t>
              </a:r>
            </a:p>
            <a:p>
              <a:pPr algn="ctr"/>
              <a:r>
                <a:rPr lang="en-GB" sz="1400" b="1" dirty="0">
                  <a:solidFill>
                    <a:srgbClr val="FFC000"/>
                  </a:solidFill>
                </a:rPr>
                <a:t>Dino</a:t>
              </a:r>
            </a:p>
            <a:p>
              <a:pPr algn="ctr"/>
              <a:r>
                <a:rPr lang="en-GB" sz="1400" b="1" dirty="0">
                  <a:solidFill>
                    <a:schemeClr val="tx1"/>
                  </a:solidFill>
                </a:rPr>
                <a:t>Matching Rate 83%</a:t>
              </a:r>
            </a:p>
            <a:p>
              <a:pPr algn="ctr"/>
              <a:endParaRPr lang="en-US" sz="1100" b="1" dirty="0">
                <a:solidFill>
                  <a:srgbClr val="FFC000"/>
                </a:solidFill>
              </a:endParaRPr>
            </a:p>
            <a:p>
              <a:pPr algn="ctr"/>
              <a:r>
                <a:rPr lang="en-US" sz="1100" b="1" dirty="0">
                  <a:solidFill>
                    <a:schemeClr val="tx1"/>
                  </a:solidFill>
                </a:rPr>
                <a:t>He matches because of:</a:t>
              </a:r>
            </a:p>
            <a:p>
              <a:pPr algn="ctr"/>
              <a:r>
                <a:rPr lang="en-US" sz="1100" dirty="0">
                  <a:solidFill>
                    <a:schemeClr val="tx1"/>
                  </a:solidFill>
                </a:rPr>
                <a:t>Communication</a:t>
              </a:r>
            </a:p>
            <a:p>
              <a:pPr algn="ctr"/>
              <a:r>
                <a:rPr lang="en-US" sz="1100" dirty="0">
                  <a:solidFill>
                    <a:schemeClr val="tx1"/>
                  </a:solidFill>
                </a:rPr>
                <a:t>Ability to Work Under Pressure</a:t>
              </a:r>
            </a:p>
            <a:p>
              <a:pPr algn="ctr"/>
              <a:r>
                <a:rPr lang="en-US" sz="1100" dirty="0">
                  <a:solidFill>
                    <a:schemeClr val="tx1"/>
                  </a:solidFill>
                </a:rPr>
                <a:t>Decision Making</a:t>
              </a:r>
            </a:p>
            <a:p>
              <a:pPr algn="ctr"/>
              <a:r>
                <a:rPr lang="en-US" sz="1100" dirty="0">
                  <a:solidFill>
                    <a:schemeClr val="tx1"/>
                  </a:solidFill>
                </a:rPr>
                <a:t>Time Management</a:t>
              </a:r>
            </a:p>
            <a:p>
              <a:pPr algn="ctr"/>
              <a:r>
                <a:rPr lang="en-US" sz="1100" dirty="0">
                  <a:solidFill>
                    <a:schemeClr val="tx1"/>
                  </a:solidFill>
                </a:rPr>
                <a:t>Self-motivation</a:t>
              </a:r>
            </a:p>
            <a:p>
              <a:pPr algn="ctr"/>
              <a:r>
                <a:rPr lang="en-US" sz="1100" dirty="0">
                  <a:solidFill>
                    <a:schemeClr val="tx1"/>
                  </a:solidFill>
                </a:rPr>
                <a:t>….</a:t>
              </a:r>
            </a:p>
            <a:p>
              <a:pPr algn="ctr"/>
              <a:endParaRPr lang="en-US" sz="1400" dirty="0"/>
            </a:p>
          </p:txBody>
        </p:sp>
        <p:pic>
          <p:nvPicPr>
            <p:cNvPr id="35" name="Grafik 34">
              <a:extLst>
                <a:ext uri="{FF2B5EF4-FFF2-40B4-BE49-F238E27FC236}">
                  <a16:creationId xmlns:a16="http://schemas.microsoft.com/office/drawing/2014/main" id="{0BB05975-B875-4AF6-B3A4-368B48C15730}"/>
                </a:ext>
              </a:extLst>
            </p:cNvPr>
            <p:cNvPicPr>
              <a:picLocks noChangeAspect="1"/>
            </p:cNvPicPr>
            <p:nvPr/>
          </p:nvPicPr>
          <p:blipFill>
            <a:blip r:embed="rId7"/>
            <a:stretch>
              <a:fillRect/>
            </a:stretch>
          </p:blipFill>
          <p:spPr>
            <a:xfrm>
              <a:off x="5351735" y="2436715"/>
              <a:ext cx="1483058" cy="1347111"/>
            </a:xfrm>
            <a:prstGeom prst="ellipse">
              <a:avLst/>
            </a:prstGeom>
            <a:ln w="190500" cap="rnd">
              <a:noFill/>
              <a:prstDash val="solid"/>
            </a:ln>
            <a:effectLst>
              <a:outerShdw blurRad="127000" algn="bl" rotWithShape="0">
                <a:srgbClr val="000000"/>
              </a:outerShdw>
            </a:effectLst>
          </p:spPr>
        </p:pic>
      </p:grpSp>
      <p:grpSp>
        <p:nvGrpSpPr>
          <p:cNvPr id="10" name="Gruppieren 9">
            <a:extLst>
              <a:ext uri="{FF2B5EF4-FFF2-40B4-BE49-F238E27FC236}">
                <a16:creationId xmlns:a16="http://schemas.microsoft.com/office/drawing/2014/main" id="{E286A5DE-A953-45FD-AA90-D9E14CEC93FF}"/>
              </a:ext>
            </a:extLst>
          </p:cNvPr>
          <p:cNvGrpSpPr/>
          <p:nvPr/>
        </p:nvGrpSpPr>
        <p:grpSpPr>
          <a:xfrm>
            <a:off x="2824980" y="2243855"/>
            <a:ext cx="2867890" cy="3614888"/>
            <a:chOff x="5925625" y="2345339"/>
            <a:chExt cx="2867890" cy="3614888"/>
          </a:xfrm>
        </p:grpSpPr>
        <p:sp>
          <p:nvSpPr>
            <p:cNvPr id="36" name="Rechteck 35">
              <a:extLst>
                <a:ext uri="{FF2B5EF4-FFF2-40B4-BE49-F238E27FC236}">
                  <a16:creationId xmlns:a16="http://schemas.microsoft.com/office/drawing/2014/main" id="{F9FE6AAF-40DA-4670-928B-48D828EBAAAF}"/>
                </a:ext>
              </a:extLst>
            </p:cNvPr>
            <p:cNvSpPr/>
            <p:nvPr/>
          </p:nvSpPr>
          <p:spPr bwMode="gray">
            <a:xfrm>
              <a:off x="5925625" y="2345339"/>
              <a:ext cx="2867890" cy="3614888"/>
            </a:xfrm>
            <a:prstGeom prst="rect">
              <a:avLst/>
            </a:prstGeom>
            <a:solidFill>
              <a:schemeClr val="bg1"/>
            </a:soli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r>
                <a:rPr lang="en-GB" sz="1400" dirty="0">
                  <a:solidFill>
                    <a:srgbClr val="FFC000"/>
                  </a:solidFill>
                </a:rPr>
                <a:t>☆☆☆☆☆</a:t>
              </a:r>
            </a:p>
            <a:p>
              <a:pPr algn="ctr"/>
              <a:r>
                <a:rPr lang="en-GB" sz="1400" b="1" dirty="0">
                  <a:solidFill>
                    <a:srgbClr val="FFC000"/>
                  </a:solidFill>
                </a:rPr>
                <a:t>Laura</a:t>
              </a:r>
            </a:p>
            <a:p>
              <a:pPr algn="ctr"/>
              <a:r>
                <a:rPr lang="en-GB" sz="1400" b="1" dirty="0">
                  <a:solidFill>
                    <a:schemeClr val="tx1"/>
                  </a:solidFill>
                </a:rPr>
                <a:t>Matching Rate 86%</a:t>
              </a:r>
            </a:p>
            <a:p>
              <a:pPr algn="ctr"/>
              <a:endParaRPr lang="en-US" sz="1100" b="1" dirty="0">
                <a:solidFill>
                  <a:srgbClr val="FFC000"/>
                </a:solidFill>
              </a:endParaRPr>
            </a:p>
            <a:p>
              <a:pPr algn="ctr"/>
              <a:r>
                <a:rPr lang="en-US" sz="1100" b="1" dirty="0">
                  <a:solidFill>
                    <a:schemeClr val="tx1"/>
                  </a:solidFill>
                </a:rPr>
                <a:t>She matches because of:</a:t>
              </a:r>
            </a:p>
            <a:p>
              <a:pPr algn="ctr"/>
              <a:r>
                <a:rPr lang="en-US" sz="1100" dirty="0">
                  <a:solidFill>
                    <a:schemeClr val="tx1"/>
                  </a:solidFill>
                </a:rPr>
                <a:t>Communication</a:t>
              </a:r>
            </a:p>
            <a:p>
              <a:pPr algn="ctr"/>
              <a:r>
                <a:rPr lang="en-US" sz="1100" dirty="0">
                  <a:solidFill>
                    <a:schemeClr val="tx1"/>
                  </a:solidFill>
                </a:rPr>
                <a:t>Ability to Work Under Pressure</a:t>
              </a:r>
            </a:p>
            <a:p>
              <a:pPr algn="ctr"/>
              <a:r>
                <a:rPr lang="en-US" sz="1100" dirty="0">
                  <a:solidFill>
                    <a:schemeClr val="tx1"/>
                  </a:solidFill>
                </a:rPr>
                <a:t>Decision Making</a:t>
              </a:r>
            </a:p>
            <a:p>
              <a:pPr algn="ctr"/>
              <a:r>
                <a:rPr lang="en-US" sz="1100" dirty="0">
                  <a:solidFill>
                    <a:schemeClr val="tx1"/>
                  </a:solidFill>
                </a:rPr>
                <a:t>Time Management</a:t>
              </a:r>
            </a:p>
            <a:p>
              <a:pPr algn="ctr"/>
              <a:r>
                <a:rPr lang="en-US" sz="1100" dirty="0">
                  <a:solidFill>
                    <a:schemeClr val="tx1"/>
                  </a:solidFill>
                </a:rPr>
                <a:t>Self-motivation</a:t>
              </a:r>
            </a:p>
            <a:p>
              <a:pPr algn="ctr"/>
              <a:r>
                <a:rPr lang="en-US" sz="1100" dirty="0">
                  <a:solidFill>
                    <a:schemeClr val="tx1"/>
                  </a:solidFill>
                </a:rPr>
                <a:t>….</a:t>
              </a:r>
            </a:p>
            <a:p>
              <a:pPr algn="ctr"/>
              <a:endParaRPr lang="en-US" sz="1400" dirty="0"/>
            </a:p>
          </p:txBody>
        </p:sp>
        <p:pic>
          <p:nvPicPr>
            <p:cNvPr id="37" name="Grafik 36">
              <a:extLst>
                <a:ext uri="{FF2B5EF4-FFF2-40B4-BE49-F238E27FC236}">
                  <a16:creationId xmlns:a16="http://schemas.microsoft.com/office/drawing/2014/main" id="{49525235-EFD4-4E0B-A566-F7EC829E8FC7}"/>
                </a:ext>
              </a:extLst>
            </p:cNvPr>
            <p:cNvPicPr>
              <a:picLocks noChangeAspect="1"/>
            </p:cNvPicPr>
            <p:nvPr/>
          </p:nvPicPr>
          <p:blipFill>
            <a:blip r:embed="rId8"/>
            <a:stretch>
              <a:fillRect/>
            </a:stretch>
          </p:blipFill>
          <p:spPr>
            <a:xfrm>
              <a:off x="6648174" y="2436715"/>
              <a:ext cx="1422791" cy="1347111"/>
            </a:xfrm>
            <a:prstGeom prst="ellipse">
              <a:avLst/>
            </a:prstGeom>
            <a:ln w="190500" cap="rnd">
              <a:noFill/>
              <a:prstDash val="solid"/>
            </a:ln>
            <a:effectLst>
              <a:outerShdw blurRad="127000" algn="bl" rotWithShape="0">
                <a:srgbClr val="000000"/>
              </a:outerShdw>
            </a:effectLst>
          </p:spPr>
        </p:pic>
      </p:grpSp>
      <p:grpSp>
        <p:nvGrpSpPr>
          <p:cNvPr id="40" name="Gruppieren 39">
            <a:extLst>
              <a:ext uri="{FF2B5EF4-FFF2-40B4-BE49-F238E27FC236}">
                <a16:creationId xmlns:a16="http://schemas.microsoft.com/office/drawing/2014/main" id="{CD917B5D-4E80-4A9F-AC4A-F8684DCE0341}"/>
              </a:ext>
            </a:extLst>
          </p:cNvPr>
          <p:cNvGrpSpPr/>
          <p:nvPr/>
        </p:nvGrpSpPr>
        <p:grpSpPr>
          <a:xfrm>
            <a:off x="4430840" y="2040723"/>
            <a:ext cx="2867890" cy="3614888"/>
            <a:chOff x="5925625" y="2345339"/>
            <a:chExt cx="2867890" cy="3614888"/>
          </a:xfrm>
        </p:grpSpPr>
        <p:sp>
          <p:nvSpPr>
            <p:cNvPr id="41" name="Rechteck 40">
              <a:extLst>
                <a:ext uri="{FF2B5EF4-FFF2-40B4-BE49-F238E27FC236}">
                  <a16:creationId xmlns:a16="http://schemas.microsoft.com/office/drawing/2014/main" id="{51D78FB3-94B0-4D52-88F1-7474183942EB}"/>
                </a:ext>
              </a:extLst>
            </p:cNvPr>
            <p:cNvSpPr/>
            <p:nvPr/>
          </p:nvSpPr>
          <p:spPr bwMode="gray">
            <a:xfrm>
              <a:off x="5925625" y="2345339"/>
              <a:ext cx="2867890" cy="3614888"/>
            </a:xfrm>
            <a:prstGeom prst="rect">
              <a:avLst/>
            </a:prstGeom>
            <a:solidFill>
              <a:schemeClr val="bg1"/>
            </a:soli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endParaRPr lang="en-GB" sz="1400" dirty="0">
                <a:solidFill>
                  <a:srgbClr val="FFC000"/>
                </a:solidFill>
              </a:endParaRPr>
            </a:p>
            <a:p>
              <a:pPr algn="ctr"/>
              <a:r>
                <a:rPr lang="en-GB" sz="1400" dirty="0">
                  <a:solidFill>
                    <a:srgbClr val="FFC000"/>
                  </a:solidFill>
                </a:rPr>
                <a:t>☆☆☆☆☆</a:t>
              </a:r>
            </a:p>
            <a:p>
              <a:pPr algn="ctr"/>
              <a:r>
                <a:rPr lang="en-GB" sz="1400" b="1" dirty="0">
                  <a:solidFill>
                    <a:srgbClr val="FFC000"/>
                  </a:solidFill>
                </a:rPr>
                <a:t>Oskar</a:t>
              </a:r>
            </a:p>
            <a:p>
              <a:pPr algn="ctr"/>
              <a:r>
                <a:rPr lang="en-GB" sz="1400" b="1" dirty="0">
                  <a:solidFill>
                    <a:schemeClr val="tx1"/>
                  </a:solidFill>
                </a:rPr>
                <a:t>Matching Rate 93%</a:t>
              </a:r>
            </a:p>
            <a:p>
              <a:pPr algn="ctr"/>
              <a:endParaRPr lang="en-US" sz="1100" b="1" dirty="0">
                <a:solidFill>
                  <a:srgbClr val="FFC000"/>
                </a:solidFill>
              </a:endParaRPr>
            </a:p>
            <a:p>
              <a:pPr algn="ctr"/>
              <a:r>
                <a:rPr lang="en-US" sz="1100" b="1" dirty="0">
                  <a:solidFill>
                    <a:schemeClr val="tx1"/>
                  </a:solidFill>
                </a:rPr>
                <a:t>He matches because of:</a:t>
              </a:r>
            </a:p>
            <a:p>
              <a:pPr algn="ctr"/>
              <a:r>
                <a:rPr lang="en-US" sz="1100" dirty="0">
                  <a:solidFill>
                    <a:schemeClr val="tx1"/>
                  </a:solidFill>
                </a:rPr>
                <a:t>Communication</a:t>
              </a:r>
            </a:p>
            <a:p>
              <a:pPr algn="ctr"/>
              <a:r>
                <a:rPr lang="en-US" sz="1100" dirty="0">
                  <a:solidFill>
                    <a:schemeClr val="tx1"/>
                  </a:solidFill>
                </a:rPr>
                <a:t>Ability to Work Under Pressure</a:t>
              </a:r>
            </a:p>
            <a:p>
              <a:pPr algn="ctr"/>
              <a:r>
                <a:rPr lang="en-US" sz="1100" dirty="0">
                  <a:solidFill>
                    <a:schemeClr val="tx1"/>
                  </a:solidFill>
                </a:rPr>
                <a:t>Decision Making</a:t>
              </a:r>
            </a:p>
            <a:p>
              <a:pPr algn="ctr"/>
              <a:r>
                <a:rPr lang="en-US" sz="1100" dirty="0">
                  <a:solidFill>
                    <a:schemeClr val="tx1"/>
                  </a:solidFill>
                </a:rPr>
                <a:t>Time Management</a:t>
              </a:r>
            </a:p>
            <a:p>
              <a:pPr algn="ctr"/>
              <a:r>
                <a:rPr lang="en-US" sz="1100" dirty="0">
                  <a:solidFill>
                    <a:schemeClr val="tx1"/>
                  </a:solidFill>
                </a:rPr>
                <a:t>Self-motivation</a:t>
              </a:r>
            </a:p>
            <a:p>
              <a:pPr algn="ctr"/>
              <a:r>
                <a:rPr lang="en-US" sz="1100" dirty="0">
                  <a:solidFill>
                    <a:schemeClr val="tx1"/>
                  </a:solidFill>
                </a:rPr>
                <a:t>….</a:t>
              </a:r>
            </a:p>
            <a:p>
              <a:pPr algn="ctr"/>
              <a:endParaRPr lang="en-US" sz="1400" dirty="0"/>
            </a:p>
          </p:txBody>
        </p:sp>
        <p:pic>
          <p:nvPicPr>
            <p:cNvPr id="42" name="Grafik 41">
              <a:extLst>
                <a:ext uri="{FF2B5EF4-FFF2-40B4-BE49-F238E27FC236}">
                  <a16:creationId xmlns:a16="http://schemas.microsoft.com/office/drawing/2014/main" id="{043F8553-6F4B-478B-8C14-0BDFB88F0042}"/>
                </a:ext>
              </a:extLst>
            </p:cNvPr>
            <p:cNvPicPr>
              <a:picLocks noChangeAspect="1"/>
            </p:cNvPicPr>
            <p:nvPr/>
          </p:nvPicPr>
          <p:blipFill>
            <a:blip r:embed="rId9"/>
            <a:stretch>
              <a:fillRect/>
            </a:stretch>
          </p:blipFill>
          <p:spPr>
            <a:xfrm>
              <a:off x="6648174" y="2446116"/>
              <a:ext cx="1422791" cy="1328308"/>
            </a:xfrm>
            <a:prstGeom prst="ellipse">
              <a:avLst/>
            </a:prstGeom>
            <a:ln w="190500" cap="rnd">
              <a:noFill/>
              <a:prstDash val="solid"/>
            </a:ln>
            <a:effectLst>
              <a:outerShdw blurRad="127000" algn="bl" rotWithShape="0">
                <a:srgbClr val="000000"/>
              </a:outerShdw>
            </a:effectLst>
          </p:spPr>
        </p:pic>
      </p:grpSp>
      <p:sp>
        <p:nvSpPr>
          <p:cNvPr id="50" name="Sprechblase: oval 49">
            <a:extLst>
              <a:ext uri="{FF2B5EF4-FFF2-40B4-BE49-F238E27FC236}">
                <a16:creationId xmlns:a16="http://schemas.microsoft.com/office/drawing/2014/main" id="{3CAF8534-99EB-4DCD-8DBD-F1EEC8B957EA}"/>
              </a:ext>
            </a:extLst>
          </p:cNvPr>
          <p:cNvSpPr/>
          <p:nvPr/>
        </p:nvSpPr>
        <p:spPr bwMode="gray">
          <a:xfrm>
            <a:off x="7649645" y="4576870"/>
            <a:ext cx="2509889" cy="1447696"/>
          </a:xfrm>
          <a:prstGeom prst="wedgeEllipseCallout">
            <a:avLst>
              <a:gd name="adj1" fmla="val -115874"/>
              <a:gd name="adj2" fmla="val -82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Just </a:t>
            </a:r>
            <a:r>
              <a:rPr lang="en-US" sz="1400" b="1">
                <a:solidFill>
                  <a:schemeClr val="tx1"/>
                </a:solidFill>
              </a:rPr>
              <a:t>swipe up</a:t>
            </a:r>
            <a:r>
              <a:rPr lang="en-US" sz="1400">
                <a:solidFill>
                  <a:schemeClr val="tx1"/>
                </a:solidFill>
              </a:rPr>
              <a:t> to read more. Swipe left or right to see more</a:t>
            </a:r>
          </a:p>
        </p:txBody>
      </p:sp>
    </p:spTree>
    <p:extLst>
      <p:ext uri="{BB962C8B-B14F-4D97-AF65-F5344CB8AC3E}">
        <p14:creationId xmlns:p14="http://schemas.microsoft.com/office/powerpoint/2010/main" val="4114347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BCC3E434-E055-499A-897B-996812A27FE7}"/>
              </a:ext>
            </a:extLst>
          </p:cNvPr>
          <p:cNvSpPr>
            <a:spLocks noGrp="1"/>
          </p:cNvSpPr>
          <p:nvPr>
            <p:ph type="title"/>
          </p:nvPr>
        </p:nvSpPr>
        <p:spPr/>
        <p:txBody>
          <a:bodyPr/>
          <a:lstStyle/>
          <a:p>
            <a:r>
              <a:rPr lang="en-US" dirty="0"/>
              <a:t>Matching Page</a:t>
            </a:r>
          </a:p>
        </p:txBody>
      </p:sp>
      <p:sp>
        <p:nvSpPr>
          <p:cNvPr id="4" name="Datumsplatzhalter 3">
            <a:extLst>
              <a:ext uri="{FF2B5EF4-FFF2-40B4-BE49-F238E27FC236}">
                <a16:creationId xmlns:a16="http://schemas.microsoft.com/office/drawing/2014/main" id="{428A5C9C-A1C3-42A9-9AB2-7380F6128AE8}"/>
              </a:ext>
            </a:extLst>
          </p:cNvPr>
          <p:cNvSpPr>
            <a:spLocks noGrp="1"/>
          </p:cNvSpPr>
          <p:nvPr>
            <p:ph type="dt" sz="half" idx="18"/>
          </p:nvPr>
        </p:nvSpPr>
        <p:spPr/>
        <p:txBody>
          <a:bodyPr/>
          <a:lstStyle/>
          <a:p>
            <a:fld id="{FFAB2352-921F-4DD8-A99A-A1474F6943FF}" type="datetime4">
              <a:rPr lang="en-US" smtClean="0"/>
              <a:t>November 4, 2019</a:t>
            </a:fld>
            <a:endParaRPr lang="en-US" dirty="0"/>
          </a:p>
        </p:txBody>
      </p:sp>
      <p:sp>
        <p:nvSpPr>
          <p:cNvPr id="5" name="Fußzeilenplatzhalter 4">
            <a:extLst>
              <a:ext uri="{FF2B5EF4-FFF2-40B4-BE49-F238E27FC236}">
                <a16:creationId xmlns:a16="http://schemas.microsoft.com/office/drawing/2014/main" id="{B4AB56EA-25F6-41C4-94F1-929BA15428F3}"/>
              </a:ext>
            </a:extLst>
          </p:cNvPr>
          <p:cNvSpPr>
            <a:spLocks noGrp="1"/>
          </p:cNvSpPr>
          <p:nvPr>
            <p:ph type="ftr" sz="quarter" idx="19"/>
          </p:nvPr>
        </p:nvSpPr>
        <p:spPr/>
        <p:txBody>
          <a:bodyPr/>
          <a:lstStyle/>
          <a:p>
            <a:pPr lvl="8"/>
            <a:endParaRPr lang="en-US" dirty="0"/>
          </a:p>
        </p:txBody>
      </p:sp>
      <p:sp>
        <p:nvSpPr>
          <p:cNvPr id="6" name="Foliennummernplatzhalter 5">
            <a:extLst>
              <a:ext uri="{FF2B5EF4-FFF2-40B4-BE49-F238E27FC236}">
                <a16:creationId xmlns:a16="http://schemas.microsoft.com/office/drawing/2014/main" id="{17C23250-DBAC-4D45-B7ED-ED47E53BE7EA}"/>
              </a:ext>
            </a:extLst>
          </p:cNvPr>
          <p:cNvSpPr>
            <a:spLocks noGrp="1"/>
          </p:cNvSpPr>
          <p:nvPr>
            <p:ph type="sldNum" sz="quarter" idx="20"/>
          </p:nvPr>
        </p:nvSpPr>
        <p:spPr/>
        <p:txBody>
          <a:bodyPr/>
          <a:lstStyle/>
          <a:p>
            <a:r>
              <a:rPr lang="en-US"/>
              <a:t>Slide </a:t>
            </a:r>
            <a:fld id="{619F89D8-7AE3-494A-97F3-03D680869632}" type="slidenum">
              <a:rPr lang="en-US" smtClean="0"/>
              <a:pPr/>
              <a:t>18</a:t>
            </a:fld>
            <a:endParaRPr lang="en-US" dirty="0"/>
          </a:p>
        </p:txBody>
      </p:sp>
      <p:sp>
        <p:nvSpPr>
          <p:cNvPr id="8" name="Rechteck 7">
            <a:extLst>
              <a:ext uri="{FF2B5EF4-FFF2-40B4-BE49-F238E27FC236}">
                <a16:creationId xmlns:a16="http://schemas.microsoft.com/office/drawing/2014/main" id="{2DFCF062-710D-4802-A84B-5880137DD9D4}"/>
              </a:ext>
            </a:extLst>
          </p:cNvPr>
          <p:cNvSpPr/>
          <p:nvPr/>
        </p:nvSpPr>
        <p:spPr bwMode="gray">
          <a:xfrm>
            <a:off x="368356" y="1264818"/>
            <a:ext cx="11520897" cy="4807527"/>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err="1"/>
          </a:p>
        </p:txBody>
      </p:sp>
      <p:pic>
        <p:nvPicPr>
          <p:cNvPr id="9" name="Grafik 8">
            <a:extLst>
              <a:ext uri="{FF2B5EF4-FFF2-40B4-BE49-F238E27FC236}">
                <a16:creationId xmlns:a16="http://schemas.microsoft.com/office/drawing/2014/main" id="{45E33BD6-0490-46F2-BC79-2D5E91085E72}"/>
              </a:ext>
            </a:extLst>
          </p:cNvPr>
          <p:cNvPicPr>
            <a:picLocks noChangeAspect="1"/>
          </p:cNvPicPr>
          <p:nvPr/>
        </p:nvPicPr>
        <p:blipFill rotWithShape="1">
          <a:blip r:embed="rId2"/>
          <a:srcRect t="30267" b="29435"/>
          <a:stretch/>
        </p:blipFill>
        <p:spPr>
          <a:xfrm>
            <a:off x="498393" y="1224987"/>
            <a:ext cx="1638165" cy="660153"/>
          </a:xfrm>
          <a:prstGeom prst="rect">
            <a:avLst/>
          </a:prstGeom>
        </p:spPr>
      </p:pic>
      <p:sp>
        <p:nvSpPr>
          <p:cNvPr id="15" name="Rechteck: abgerundete Ecken 14">
            <a:extLst>
              <a:ext uri="{FF2B5EF4-FFF2-40B4-BE49-F238E27FC236}">
                <a16:creationId xmlns:a16="http://schemas.microsoft.com/office/drawing/2014/main" id="{805E0514-AD5A-4B4D-819D-491EB02ED74B}"/>
              </a:ext>
            </a:extLst>
          </p:cNvPr>
          <p:cNvSpPr/>
          <p:nvPr/>
        </p:nvSpPr>
        <p:spPr bwMode="gray">
          <a:xfrm>
            <a:off x="2720823" y="2578240"/>
            <a:ext cx="1638165" cy="8844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CONTACT NOW!</a:t>
            </a:r>
          </a:p>
        </p:txBody>
      </p:sp>
      <p:sp>
        <p:nvSpPr>
          <p:cNvPr id="16" name="Rechteck: abgerundete Ecken 15">
            <a:extLst>
              <a:ext uri="{FF2B5EF4-FFF2-40B4-BE49-F238E27FC236}">
                <a16:creationId xmlns:a16="http://schemas.microsoft.com/office/drawing/2014/main" id="{C1E553BF-E3E6-4AC4-A295-D57E69F7D81E}"/>
              </a:ext>
            </a:extLst>
          </p:cNvPr>
          <p:cNvSpPr/>
          <p:nvPr/>
        </p:nvSpPr>
        <p:spPr bwMode="gray">
          <a:xfrm>
            <a:off x="9943128" y="3144709"/>
            <a:ext cx="1718732" cy="559859"/>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93</a:t>
            </a:r>
            <a:r>
              <a:rPr lang="en-US" sz="2800" dirty="0"/>
              <a:t>%</a:t>
            </a:r>
            <a:endParaRPr lang="en-US" sz="1400" dirty="0"/>
          </a:p>
        </p:txBody>
      </p:sp>
      <p:sp>
        <p:nvSpPr>
          <p:cNvPr id="18" name="Rechteck 17">
            <a:extLst>
              <a:ext uri="{FF2B5EF4-FFF2-40B4-BE49-F238E27FC236}">
                <a16:creationId xmlns:a16="http://schemas.microsoft.com/office/drawing/2014/main" id="{53F1CA2B-7EBB-4793-9FD8-36D01A37A174}"/>
              </a:ext>
            </a:extLst>
          </p:cNvPr>
          <p:cNvSpPr/>
          <p:nvPr/>
        </p:nvSpPr>
        <p:spPr bwMode="gray">
          <a:xfrm>
            <a:off x="9986005" y="2772503"/>
            <a:ext cx="1718731" cy="270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Matching Rate</a:t>
            </a:r>
            <a:endParaRPr lang="en-US" sz="1400" dirty="0">
              <a:solidFill>
                <a:schemeClr val="tx1"/>
              </a:solidFill>
            </a:endParaRPr>
          </a:p>
          <a:p>
            <a:endParaRPr lang="en-US" sz="1400" b="1" dirty="0">
              <a:solidFill>
                <a:schemeClr val="tx1"/>
              </a:solidFill>
            </a:endParaRPr>
          </a:p>
        </p:txBody>
      </p:sp>
      <p:cxnSp>
        <p:nvCxnSpPr>
          <p:cNvPr id="21" name="Gerader Verbinder 20">
            <a:extLst>
              <a:ext uri="{FF2B5EF4-FFF2-40B4-BE49-F238E27FC236}">
                <a16:creationId xmlns:a16="http://schemas.microsoft.com/office/drawing/2014/main" id="{40630965-4C85-4D44-93C5-7867B7F8DC36}"/>
              </a:ext>
            </a:extLst>
          </p:cNvPr>
          <p:cNvCxnSpPr>
            <a:cxnSpLocks/>
          </p:cNvCxnSpPr>
          <p:nvPr/>
        </p:nvCxnSpPr>
        <p:spPr bwMode="gray">
          <a:xfrm>
            <a:off x="4648200" y="2367328"/>
            <a:ext cx="0" cy="32206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hteck 22">
            <a:extLst>
              <a:ext uri="{FF2B5EF4-FFF2-40B4-BE49-F238E27FC236}">
                <a16:creationId xmlns:a16="http://schemas.microsoft.com/office/drawing/2014/main" id="{A6D60489-90A3-455B-B165-EDF5A02BA5E9}"/>
              </a:ext>
            </a:extLst>
          </p:cNvPr>
          <p:cNvSpPr/>
          <p:nvPr/>
        </p:nvSpPr>
        <p:spPr bwMode="gray">
          <a:xfrm>
            <a:off x="850560" y="3612563"/>
            <a:ext cx="3386469" cy="202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He matches because of:</a:t>
            </a:r>
          </a:p>
          <a:p>
            <a:pPr marL="285750" indent="-285750">
              <a:buFont typeface="Arial" panose="020B0604020202020204" pitchFamily="34" charset="0"/>
              <a:buChar char="•"/>
            </a:pPr>
            <a:r>
              <a:rPr lang="en-US" sz="1400" dirty="0">
                <a:solidFill>
                  <a:schemeClr val="tx1"/>
                </a:solidFill>
              </a:rPr>
              <a:t>Communication</a:t>
            </a:r>
          </a:p>
          <a:p>
            <a:pPr marL="285750" indent="-285750">
              <a:buFont typeface="Arial" panose="020B0604020202020204" pitchFamily="34" charset="0"/>
              <a:buChar char="•"/>
            </a:pPr>
            <a:r>
              <a:rPr lang="en-US" sz="1400" dirty="0">
                <a:solidFill>
                  <a:schemeClr val="tx1"/>
                </a:solidFill>
              </a:rPr>
              <a:t>Ability to Work Under Pressure</a:t>
            </a:r>
          </a:p>
          <a:p>
            <a:pPr marL="285750" indent="-285750">
              <a:buFont typeface="Arial" panose="020B0604020202020204" pitchFamily="34" charset="0"/>
              <a:buChar char="•"/>
            </a:pPr>
            <a:r>
              <a:rPr lang="en-US" sz="1400" dirty="0">
                <a:solidFill>
                  <a:schemeClr val="tx1"/>
                </a:solidFill>
              </a:rPr>
              <a:t>Decision Making</a:t>
            </a:r>
          </a:p>
          <a:p>
            <a:pPr marL="285750" indent="-285750">
              <a:buFont typeface="Arial" panose="020B0604020202020204" pitchFamily="34" charset="0"/>
              <a:buChar char="•"/>
            </a:pPr>
            <a:r>
              <a:rPr lang="en-US" sz="1400" dirty="0">
                <a:solidFill>
                  <a:schemeClr val="tx1"/>
                </a:solidFill>
              </a:rPr>
              <a:t>Time Management</a:t>
            </a:r>
          </a:p>
          <a:p>
            <a:pPr marL="285750" indent="-285750">
              <a:buFont typeface="Arial" panose="020B0604020202020204" pitchFamily="34" charset="0"/>
              <a:buChar char="•"/>
            </a:pPr>
            <a:r>
              <a:rPr lang="en-US" sz="1400" dirty="0">
                <a:solidFill>
                  <a:schemeClr val="tx1"/>
                </a:solidFill>
              </a:rPr>
              <a:t>Self-motivation</a:t>
            </a:r>
          </a:p>
          <a:p>
            <a:pPr marL="285750" indent="-285750">
              <a:buFont typeface="Arial" panose="020B0604020202020204" pitchFamily="34" charset="0"/>
              <a:buChar char="•"/>
            </a:pPr>
            <a:r>
              <a:rPr lang="en-US" sz="1400" dirty="0">
                <a:solidFill>
                  <a:schemeClr val="tx1"/>
                </a:solidFill>
              </a:rPr>
              <a:t>Conflict Resolution</a:t>
            </a:r>
          </a:p>
          <a:p>
            <a:pPr marL="285750" indent="-285750">
              <a:buFont typeface="Arial" panose="020B0604020202020204" pitchFamily="34" charset="0"/>
              <a:buChar char="•"/>
            </a:pPr>
            <a:r>
              <a:rPr lang="en-US" sz="1400" dirty="0">
                <a:solidFill>
                  <a:schemeClr val="tx1"/>
                </a:solidFill>
              </a:rPr>
              <a:t>Leadership</a:t>
            </a:r>
          </a:p>
          <a:p>
            <a:pPr marL="285750" indent="-285750">
              <a:buFont typeface="Arial" panose="020B0604020202020204" pitchFamily="34" charset="0"/>
              <a:buChar char="•"/>
            </a:pPr>
            <a:r>
              <a:rPr lang="en-US" sz="1400" dirty="0">
                <a:solidFill>
                  <a:schemeClr val="tx1"/>
                </a:solidFill>
              </a:rPr>
              <a:t>Adaptability</a:t>
            </a:r>
          </a:p>
        </p:txBody>
      </p:sp>
      <p:sp>
        <p:nvSpPr>
          <p:cNvPr id="24" name="Textfeld 23">
            <a:extLst>
              <a:ext uri="{FF2B5EF4-FFF2-40B4-BE49-F238E27FC236}">
                <a16:creationId xmlns:a16="http://schemas.microsoft.com/office/drawing/2014/main" id="{11B2D2BB-692C-42E6-8446-5E57062A769C}"/>
              </a:ext>
            </a:extLst>
          </p:cNvPr>
          <p:cNvSpPr txBox="1"/>
          <p:nvPr/>
        </p:nvSpPr>
        <p:spPr bwMode="gray">
          <a:xfrm>
            <a:off x="4865153" y="2261923"/>
            <a:ext cx="4952995" cy="682099"/>
          </a:xfrm>
          <a:prstGeom prst="rect">
            <a:avLst/>
          </a:prstGeom>
          <a:noFill/>
        </p:spPr>
        <p:txBody>
          <a:bodyPr wrap="square" lIns="72000" tIns="72000" rIns="72000" bIns="72000" rtlCol="0">
            <a:noAutofit/>
          </a:bodyPr>
          <a:lstStyle/>
          <a:p>
            <a:r>
              <a:rPr lang="en-GB" sz="2400" dirty="0"/>
              <a:t>Business Analyst</a:t>
            </a:r>
          </a:p>
          <a:p>
            <a:br>
              <a:rPr lang="en-GB" sz="1400" dirty="0"/>
            </a:br>
            <a:endParaRPr lang="en-US" sz="1400" dirty="0" err="1"/>
          </a:p>
        </p:txBody>
      </p:sp>
      <p:sp>
        <p:nvSpPr>
          <p:cNvPr id="25" name="Textfeld 24">
            <a:extLst>
              <a:ext uri="{FF2B5EF4-FFF2-40B4-BE49-F238E27FC236}">
                <a16:creationId xmlns:a16="http://schemas.microsoft.com/office/drawing/2014/main" id="{B39EBB34-933E-4F2A-A12C-6463940E5083}"/>
              </a:ext>
            </a:extLst>
          </p:cNvPr>
          <p:cNvSpPr txBox="1"/>
          <p:nvPr/>
        </p:nvSpPr>
        <p:spPr bwMode="gray">
          <a:xfrm>
            <a:off x="4853761" y="2742540"/>
            <a:ext cx="5715191" cy="1541658"/>
          </a:xfrm>
          <a:prstGeom prst="rect">
            <a:avLst/>
          </a:prstGeom>
          <a:noFill/>
        </p:spPr>
        <p:txBody>
          <a:bodyPr wrap="square" lIns="72000" tIns="72000" rIns="72000" bIns="72000" rtlCol="0">
            <a:noAutofit/>
          </a:bodyPr>
          <a:lstStyle/>
          <a:p>
            <a:r>
              <a:rPr lang="en-GB" sz="2000" dirty="0"/>
              <a:t>Overview</a:t>
            </a:r>
          </a:p>
          <a:p>
            <a:r>
              <a:rPr lang="en-US" dirty="0"/>
              <a:t>Skilled Business Analyst assist with the implementation and support of business information systems across multiple departments. They ...</a:t>
            </a:r>
            <a:endParaRPr lang="en-GB" dirty="0"/>
          </a:p>
          <a:p>
            <a:br>
              <a:rPr lang="en-GB" sz="1400" dirty="0"/>
            </a:br>
            <a:endParaRPr lang="en-US" sz="1400" dirty="0" err="1"/>
          </a:p>
        </p:txBody>
      </p:sp>
      <p:sp>
        <p:nvSpPr>
          <p:cNvPr id="26" name="Textfeld 25">
            <a:extLst>
              <a:ext uri="{FF2B5EF4-FFF2-40B4-BE49-F238E27FC236}">
                <a16:creationId xmlns:a16="http://schemas.microsoft.com/office/drawing/2014/main" id="{4164922E-911A-48C1-9485-5875AD8709F5}"/>
              </a:ext>
            </a:extLst>
          </p:cNvPr>
          <p:cNvSpPr txBox="1"/>
          <p:nvPr/>
        </p:nvSpPr>
        <p:spPr bwMode="gray">
          <a:xfrm>
            <a:off x="4855262" y="4171051"/>
            <a:ext cx="4952995" cy="1257530"/>
          </a:xfrm>
          <a:prstGeom prst="rect">
            <a:avLst/>
          </a:prstGeom>
          <a:noFill/>
        </p:spPr>
        <p:txBody>
          <a:bodyPr wrap="square" lIns="72000" tIns="72000" rIns="72000" bIns="72000" rtlCol="0">
            <a:noAutofit/>
          </a:bodyPr>
          <a:lstStyle/>
          <a:p>
            <a:r>
              <a:rPr lang="en-GB" sz="2000" dirty="0"/>
              <a:t>Skills</a:t>
            </a:r>
          </a:p>
          <a:p>
            <a:pPr marL="285750" indent="-285750">
              <a:buFont typeface="Arial" panose="020B0604020202020204" pitchFamily="34" charset="0"/>
              <a:buChar char="•"/>
            </a:pPr>
            <a:r>
              <a:rPr lang="en-US" sz="1600" dirty="0"/>
              <a:t>Communication.</a:t>
            </a:r>
          </a:p>
          <a:p>
            <a:pPr marL="285750" indent="-285750">
              <a:buFont typeface="Arial" panose="020B0604020202020204" pitchFamily="34" charset="0"/>
              <a:buChar char="•"/>
            </a:pPr>
            <a:r>
              <a:rPr lang="en-US" sz="1600" dirty="0"/>
              <a:t>Ability to Work Under Pressure.</a:t>
            </a:r>
          </a:p>
          <a:p>
            <a:pPr marL="285750" indent="-285750">
              <a:buFont typeface="Arial" panose="020B0604020202020204" pitchFamily="34" charset="0"/>
              <a:buChar char="•"/>
            </a:pPr>
            <a:r>
              <a:rPr lang="en-US" sz="1600" dirty="0"/>
              <a:t>Decision Making</a:t>
            </a:r>
          </a:p>
          <a:p>
            <a:pPr marL="285750" indent="-285750">
              <a:buFont typeface="Arial" panose="020B0604020202020204" pitchFamily="34" charset="0"/>
              <a:buChar char="•"/>
            </a:pPr>
            <a:r>
              <a:rPr lang="en-US" sz="1600" dirty="0"/>
              <a:t>…</a:t>
            </a:r>
            <a:endParaRPr lang="en-US" sz="1400" dirty="0"/>
          </a:p>
        </p:txBody>
      </p:sp>
      <p:pic>
        <p:nvPicPr>
          <p:cNvPr id="27" name="Grafik 26">
            <a:extLst>
              <a:ext uri="{FF2B5EF4-FFF2-40B4-BE49-F238E27FC236}">
                <a16:creationId xmlns:a16="http://schemas.microsoft.com/office/drawing/2014/main" id="{8F1F3C09-AB72-4DBC-94F6-39924D375CD2}"/>
              </a:ext>
            </a:extLst>
          </p:cNvPr>
          <p:cNvPicPr>
            <a:picLocks noChangeAspect="1"/>
          </p:cNvPicPr>
          <p:nvPr/>
        </p:nvPicPr>
        <p:blipFill>
          <a:blip r:embed="rId3"/>
          <a:stretch>
            <a:fillRect/>
          </a:stretch>
        </p:blipFill>
        <p:spPr>
          <a:xfrm>
            <a:off x="11086068" y="1346200"/>
            <a:ext cx="620938" cy="620938"/>
          </a:xfrm>
          <a:prstGeom prst="ellipse">
            <a:avLst/>
          </a:prstGeom>
          <a:ln w="190500" cap="rnd">
            <a:noFill/>
            <a:prstDash val="solid"/>
          </a:ln>
          <a:effectLst>
            <a:outerShdw blurRad="127000" algn="bl" rotWithShape="0">
              <a:srgbClr val="000000"/>
            </a:outerShdw>
          </a:effectLst>
        </p:spPr>
      </p:pic>
      <p:pic>
        <p:nvPicPr>
          <p:cNvPr id="28" name="Grafik 27">
            <a:extLst>
              <a:ext uri="{FF2B5EF4-FFF2-40B4-BE49-F238E27FC236}">
                <a16:creationId xmlns:a16="http://schemas.microsoft.com/office/drawing/2014/main" id="{5F4D113A-E14E-4672-8D54-A85BCB1C370E}"/>
              </a:ext>
            </a:extLst>
          </p:cNvPr>
          <p:cNvPicPr>
            <a:picLocks noChangeAspect="1"/>
          </p:cNvPicPr>
          <p:nvPr/>
        </p:nvPicPr>
        <p:blipFill>
          <a:blip r:embed="rId4"/>
          <a:stretch>
            <a:fillRect/>
          </a:stretch>
        </p:blipFill>
        <p:spPr>
          <a:xfrm>
            <a:off x="10261384" y="1909099"/>
            <a:ext cx="950849" cy="950849"/>
          </a:xfrm>
          <a:prstGeom prst="ellipse">
            <a:avLst/>
          </a:prstGeom>
          <a:ln w="190500" cap="rnd">
            <a:noFill/>
            <a:prstDash val="solid"/>
          </a:ln>
          <a:effectLst/>
        </p:spPr>
      </p:pic>
      <p:pic>
        <p:nvPicPr>
          <p:cNvPr id="2" name="Grafik 1">
            <a:extLst>
              <a:ext uri="{FF2B5EF4-FFF2-40B4-BE49-F238E27FC236}">
                <a16:creationId xmlns:a16="http://schemas.microsoft.com/office/drawing/2014/main" id="{1D836063-48D7-408E-A0CC-5274F2DE8FB8}"/>
              </a:ext>
            </a:extLst>
          </p:cNvPr>
          <p:cNvPicPr>
            <a:picLocks noChangeAspect="1"/>
          </p:cNvPicPr>
          <p:nvPr/>
        </p:nvPicPr>
        <p:blipFill>
          <a:blip r:embed="rId5"/>
          <a:stretch>
            <a:fillRect/>
          </a:stretch>
        </p:blipFill>
        <p:spPr>
          <a:xfrm>
            <a:off x="9247552" y="4284198"/>
            <a:ext cx="2490786" cy="1656508"/>
          </a:xfrm>
          <a:prstGeom prst="rect">
            <a:avLst/>
          </a:prstGeom>
        </p:spPr>
      </p:pic>
      <p:sp>
        <p:nvSpPr>
          <p:cNvPr id="30" name="Rechteck 29">
            <a:extLst>
              <a:ext uri="{FF2B5EF4-FFF2-40B4-BE49-F238E27FC236}">
                <a16:creationId xmlns:a16="http://schemas.microsoft.com/office/drawing/2014/main" id="{C8CDD436-EDF7-44D8-997B-9EB35E15BB00}"/>
              </a:ext>
            </a:extLst>
          </p:cNvPr>
          <p:cNvSpPr/>
          <p:nvPr/>
        </p:nvSpPr>
        <p:spPr bwMode="gray">
          <a:xfrm>
            <a:off x="2388906" y="1473904"/>
            <a:ext cx="1638165"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Job postings</a:t>
            </a:r>
          </a:p>
        </p:txBody>
      </p:sp>
      <p:sp>
        <p:nvSpPr>
          <p:cNvPr id="31" name="Rechteck 30">
            <a:extLst>
              <a:ext uri="{FF2B5EF4-FFF2-40B4-BE49-F238E27FC236}">
                <a16:creationId xmlns:a16="http://schemas.microsoft.com/office/drawing/2014/main" id="{CC250AE9-D484-4D32-8C47-C908A62AB9EF}"/>
              </a:ext>
            </a:extLst>
          </p:cNvPr>
          <p:cNvSpPr/>
          <p:nvPr/>
        </p:nvSpPr>
        <p:spPr bwMode="gray">
          <a:xfrm>
            <a:off x="4179471" y="1473904"/>
            <a:ext cx="1405982"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Projects</a:t>
            </a:r>
          </a:p>
        </p:txBody>
      </p:sp>
      <p:sp>
        <p:nvSpPr>
          <p:cNvPr id="32" name="Rechteck 31">
            <a:extLst>
              <a:ext uri="{FF2B5EF4-FFF2-40B4-BE49-F238E27FC236}">
                <a16:creationId xmlns:a16="http://schemas.microsoft.com/office/drawing/2014/main" id="{810D0D7D-5BAF-4210-8647-AB844EB961D5}"/>
              </a:ext>
            </a:extLst>
          </p:cNvPr>
          <p:cNvSpPr/>
          <p:nvPr/>
        </p:nvSpPr>
        <p:spPr bwMode="gray">
          <a:xfrm>
            <a:off x="5737852" y="1473904"/>
            <a:ext cx="1563493"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Internships</a:t>
            </a:r>
          </a:p>
        </p:txBody>
      </p:sp>
      <p:sp>
        <p:nvSpPr>
          <p:cNvPr id="33" name="Rechteck 32">
            <a:extLst>
              <a:ext uri="{FF2B5EF4-FFF2-40B4-BE49-F238E27FC236}">
                <a16:creationId xmlns:a16="http://schemas.microsoft.com/office/drawing/2014/main" id="{CA7E9CC6-AC44-4F34-8780-C2EB6E14A156}"/>
              </a:ext>
            </a:extLst>
          </p:cNvPr>
          <p:cNvSpPr/>
          <p:nvPr/>
        </p:nvSpPr>
        <p:spPr bwMode="gray">
          <a:xfrm>
            <a:off x="7453745" y="1475678"/>
            <a:ext cx="1563493"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Applicants</a:t>
            </a:r>
          </a:p>
        </p:txBody>
      </p:sp>
      <p:sp>
        <p:nvSpPr>
          <p:cNvPr id="34" name="Rechteck 33">
            <a:extLst>
              <a:ext uri="{FF2B5EF4-FFF2-40B4-BE49-F238E27FC236}">
                <a16:creationId xmlns:a16="http://schemas.microsoft.com/office/drawing/2014/main" id="{AF502701-55C9-4DB6-808D-E6739CD84FCC}"/>
              </a:ext>
            </a:extLst>
          </p:cNvPr>
          <p:cNvSpPr/>
          <p:nvPr/>
        </p:nvSpPr>
        <p:spPr bwMode="gray">
          <a:xfrm>
            <a:off x="9169637" y="1470398"/>
            <a:ext cx="1563493"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Upload</a:t>
            </a:r>
          </a:p>
        </p:txBody>
      </p:sp>
      <p:pic>
        <p:nvPicPr>
          <p:cNvPr id="35" name="Grafik 34">
            <a:extLst>
              <a:ext uri="{FF2B5EF4-FFF2-40B4-BE49-F238E27FC236}">
                <a16:creationId xmlns:a16="http://schemas.microsoft.com/office/drawing/2014/main" id="{2F5B59B0-B1F3-41F8-8786-7A0A8846DE6E}"/>
              </a:ext>
            </a:extLst>
          </p:cNvPr>
          <p:cNvPicPr>
            <a:picLocks noChangeAspect="1"/>
          </p:cNvPicPr>
          <p:nvPr/>
        </p:nvPicPr>
        <p:blipFill>
          <a:blip r:embed="rId6"/>
          <a:stretch>
            <a:fillRect/>
          </a:stretch>
        </p:blipFill>
        <p:spPr>
          <a:xfrm>
            <a:off x="741027" y="2009563"/>
            <a:ext cx="1422791" cy="1328308"/>
          </a:xfrm>
          <a:prstGeom prst="ellipse">
            <a:avLst/>
          </a:prstGeom>
          <a:ln w="190500" cap="rnd">
            <a:noFill/>
            <a:prstDash val="solid"/>
          </a:ln>
          <a:effectLst>
            <a:outerShdw blurRad="127000" algn="bl" rotWithShape="0">
              <a:srgbClr val="000000"/>
            </a:outerShdw>
          </a:effectLst>
        </p:spPr>
      </p:pic>
      <p:sp>
        <p:nvSpPr>
          <p:cNvPr id="7" name="Rechteck 6">
            <a:extLst>
              <a:ext uri="{FF2B5EF4-FFF2-40B4-BE49-F238E27FC236}">
                <a16:creationId xmlns:a16="http://schemas.microsoft.com/office/drawing/2014/main" id="{108893D8-756C-4C54-A594-2A5DB8293132}"/>
              </a:ext>
            </a:extLst>
          </p:cNvPr>
          <p:cNvSpPr/>
          <p:nvPr/>
        </p:nvSpPr>
        <p:spPr>
          <a:xfrm>
            <a:off x="856515" y="3335464"/>
            <a:ext cx="1146468" cy="369332"/>
          </a:xfrm>
          <a:prstGeom prst="rect">
            <a:avLst/>
          </a:prstGeom>
        </p:spPr>
        <p:txBody>
          <a:bodyPr wrap="none">
            <a:spAutoFit/>
          </a:bodyPr>
          <a:lstStyle/>
          <a:p>
            <a:pPr algn="ctr"/>
            <a:r>
              <a:rPr lang="en-GB">
                <a:solidFill>
                  <a:srgbClr val="FFC000"/>
                </a:solidFill>
              </a:rPr>
              <a:t>☆☆☆☆☆</a:t>
            </a:r>
          </a:p>
        </p:txBody>
      </p:sp>
    </p:spTree>
    <p:extLst>
      <p:ext uri="{BB962C8B-B14F-4D97-AF65-F5344CB8AC3E}">
        <p14:creationId xmlns:p14="http://schemas.microsoft.com/office/powerpoint/2010/main" val="89120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E878-1D9C-4554-8198-5EBDA7EB5FBA}"/>
              </a:ext>
            </a:extLst>
          </p:cNvPr>
          <p:cNvSpPr>
            <a:spLocks noGrp="1"/>
          </p:cNvSpPr>
          <p:nvPr>
            <p:ph type="ctrTitle"/>
          </p:nvPr>
        </p:nvSpPr>
        <p:spPr/>
        <p:txBody>
          <a:bodyPr/>
          <a:lstStyle/>
          <a:p>
            <a:r>
              <a:rPr lang="en-US" dirty="0"/>
              <a:t>Thank you very much!</a:t>
            </a:r>
          </a:p>
        </p:txBody>
      </p:sp>
      <p:sp>
        <p:nvSpPr>
          <p:cNvPr id="3" name="Subtitle 2">
            <a:extLst>
              <a:ext uri="{FF2B5EF4-FFF2-40B4-BE49-F238E27FC236}">
                <a16:creationId xmlns:a16="http://schemas.microsoft.com/office/drawing/2014/main" id="{919BCE6C-1ECA-4766-8C68-537049A8D56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065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A164FFF-5535-4568-A2B5-4C4CC921CD9C}"/>
              </a:ext>
            </a:extLst>
          </p:cNvPr>
          <p:cNvSpPr>
            <a:spLocks noGrp="1"/>
          </p:cNvSpPr>
          <p:nvPr>
            <p:ph type="title"/>
          </p:nvPr>
        </p:nvSpPr>
        <p:spPr/>
        <p:txBody>
          <a:bodyPr/>
          <a:lstStyle/>
          <a:p>
            <a:r>
              <a:rPr lang="en-US" dirty="0"/>
              <a:t>Start Page</a:t>
            </a:r>
          </a:p>
        </p:txBody>
      </p:sp>
      <p:sp>
        <p:nvSpPr>
          <p:cNvPr id="4" name="Datumsplatzhalter 3">
            <a:extLst>
              <a:ext uri="{FF2B5EF4-FFF2-40B4-BE49-F238E27FC236}">
                <a16:creationId xmlns:a16="http://schemas.microsoft.com/office/drawing/2014/main" id="{1D993FC6-3CCB-4F2F-BD76-EFF1518D8E90}"/>
              </a:ext>
            </a:extLst>
          </p:cNvPr>
          <p:cNvSpPr>
            <a:spLocks noGrp="1"/>
          </p:cNvSpPr>
          <p:nvPr>
            <p:ph type="dt" sz="half" idx="18"/>
          </p:nvPr>
        </p:nvSpPr>
        <p:spPr/>
        <p:txBody>
          <a:bodyPr/>
          <a:lstStyle/>
          <a:p>
            <a:fld id="{FFAB2352-921F-4DD8-A99A-A1474F6943FF}" type="datetime4">
              <a:rPr lang="en-US" smtClean="0"/>
              <a:t>November 4, 2019</a:t>
            </a:fld>
            <a:endParaRPr lang="en-US" dirty="0"/>
          </a:p>
        </p:txBody>
      </p:sp>
      <p:sp>
        <p:nvSpPr>
          <p:cNvPr id="5" name="Fußzeilenplatzhalter 4">
            <a:extLst>
              <a:ext uri="{FF2B5EF4-FFF2-40B4-BE49-F238E27FC236}">
                <a16:creationId xmlns:a16="http://schemas.microsoft.com/office/drawing/2014/main" id="{F7AF53BB-8DF8-4A4B-B82F-FBE6189F497C}"/>
              </a:ext>
            </a:extLst>
          </p:cNvPr>
          <p:cNvSpPr>
            <a:spLocks noGrp="1"/>
          </p:cNvSpPr>
          <p:nvPr>
            <p:ph type="ftr" sz="quarter" idx="19"/>
          </p:nvPr>
        </p:nvSpPr>
        <p:spPr/>
        <p:txBody>
          <a:bodyPr/>
          <a:lstStyle/>
          <a:p>
            <a:pPr lvl="8"/>
            <a:endParaRPr lang="en-US" dirty="0"/>
          </a:p>
        </p:txBody>
      </p:sp>
      <p:sp>
        <p:nvSpPr>
          <p:cNvPr id="6" name="Foliennummernplatzhalter 5">
            <a:extLst>
              <a:ext uri="{FF2B5EF4-FFF2-40B4-BE49-F238E27FC236}">
                <a16:creationId xmlns:a16="http://schemas.microsoft.com/office/drawing/2014/main" id="{1AE54369-5497-41F2-B451-D3C0396D39D7}"/>
              </a:ext>
            </a:extLst>
          </p:cNvPr>
          <p:cNvSpPr>
            <a:spLocks noGrp="1"/>
          </p:cNvSpPr>
          <p:nvPr>
            <p:ph type="sldNum" sz="quarter" idx="20"/>
          </p:nvPr>
        </p:nvSpPr>
        <p:spPr/>
        <p:txBody>
          <a:bodyPr/>
          <a:lstStyle/>
          <a:p>
            <a:r>
              <a:rPr lang="en-US"/>
              <a:t>Slide </a:t>
            </a:r>
            <a:fld id="{619F89D8-7AE3-494A-97F3-03D680869632}" type="slidenum">
              <a:rPr lang="en-US" smtClean="0"/>
              <a:pPr/>
              <a:t>2</a:t>
            </a:fld>
            <a:endParaRPr lang="en-US" dirty="0"/>
          </a:p>
        </p:txBody>
      </p:sp>
      <p:sp>
        <p:nvSpPr>
          <p:cNvPr id="8" name="Rechteck 7">
            <a:extLst>
              <a:ext uri="{FF2B5EF4-FFF2-40B4-BE49-F238E27FC236}">
                <a16:creationId xmlns:a16="http://schemas.microsoft.com/office/drawing/2014/main" id="{AB440C96-C98E-4434-B14F-1F07EF233B1C}"/>
              </a:ext>
            </a:extLst>
          </p:cNvPr>
          <p:cNvSpPr/>
          <p:nvPr/>
        </p:nvSpPr>
        <p:spPr bwMode="gray">
          <a:xfrm>
            <a:off x="332367" y="1288473"/>
            <a:ext cx="11520897" cy="4807527"/>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err="1"/>
          </a:p>
        </p:txBody>
      </p:sp>
      <p:sp>
        <p:nvSpPr>
          <p:cNvPr id="9" name="Rechteck 8">
            <a:extLst>
              <a:ext uri="{FF2B5EF4-FFF2-40B4-BE49-F238E27FC236}">
                <a16:creationId xmlns:a16="http://schemas.microsoft.com/office/drawing/2014/main" id="{DDC1C3B1-DEA4-43B1-9499-5B1E4A2008BA}"/>
              </a:ext>
            </a:extLst>
          </p:cNvPr>
          <p:cNvSpPr/>
          <p:nvPr/>
        </p:nvSpPr>
        <p:spPr bwMode="gray">
          <a:xfrm>
            <a:off x="337435" y="1820466"/>
            <a:ext cx="11520897" cy="4287982"/>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err="1"/>
          </a:p>
        </p:txBody>
      </p:sp>
      <p:pic>
        <p:nvPicPr>
          <p:cNvPr id="11" name="Grafik 10">
            <a:extLst>
              <a:ext uri="{FF2B5EF4-FFF2-40B4-BE49-F238E27FC236}">
                <a16:creationId xmlns:a16="http://schemas.microsoft.com/office/drawing/2014/main" id="{8B203628-CC24-4ADF-A096-B32A4D57C897}"/>
              </a:ext>
            </a:extLst>
          </p:cNvPr>
          <p:cNvPicPr>
            <a:picLocks noChangeAspect="1"/>
          </p:cNvPicPr>
          <p:nvPr/>
        </p:nvPicPr>
        <p:blipFill rotWithShape="1">
          <a:blip r:embed="rId2"/>
          <a:srcRect t="33383" b="30984"/>
          <a:stretch/>
        </p:blipFill>
        <p:spPr>
          <a:xfrm>
            <a:off x="498393" y="1276025"/>
            <a:ext cx="1638165" cy="583725"/>
          </a:xfrm>
          <a:prstGeom prst="rect">
            <a:avLst/>
          </a:prstGeom>
        </p:spPr>
      </p:pic>
      <p:sp>
        <p:nvSpPr>
          <p:cNvPr id="132" name="Textfeld 131">
            <a:extLst>
              <a:ext uri="{FF2B5EF4-FFF2-40B4-BE49-F238E27FC236}">
                <a16:creationId xmlns:a16="http://schemas.microsoft.com/office/drawing/2014/main" id="{45602F79-1AB8-4BB6-BB35-24E561338048}"/>
              </a:ext>
            </a:extLst>
          </p:cNvPr>
          <p:cNvSpPr txBox="1"/>
          <p:nvPr/>
        </p:nvSpPr>
        <p:spPr bwMode="gray">
          <a:xfrm>
            <a:off x="381300" y="4879172"/>
            <a:ext cx="5562300" cy="1083967"/>
          </a:xfrm>
          <a:prstGeom prst="rect">
            <a:avLst/>
          </a:prstGeom>
          <a:noFill/>
        </p:spPr>
        <p:txBody>
          <a:bodyPr wrap="square" lIns="72000" tIns="72000" rIns="72000" bIns="72000" rtlCol="0">
            <a:noAutofit/>
          </a:bodyPr>
          <a:lstStyle/>
          <a:p>
            <a:r>
              <a:rPr lang="en-US" sz="2000" i="1" dirty="0"/>
              <a:t>“Our mission is to support you in </a:t>
            </a:r>
            <a:r>
              <a:rPr lang="en-US" sz="2000" b="1" i="1" dirty="0"/>
              <a:t>your</a:t>
            </a:r>
            <a:r>
              <a:rPr lang="en-US" sz="2000" i="1" dirty="0"/>
              <a:t> future, </a:t>
            </a:r>
            <a:r>
              <a:rPr lang="en-US" sz="2000" b="1" i="1" dirty="0"/>
              <a:t>your</a:t>
            </a:r>
            <a:r>
              <a:rPr lang="en-US" sz="2000" i="1" dirty="0"/>
              <a:t> individual path and </a:t>
            </a:r>
            <a:r>
              <a:rPr lang="en-US" sz="2000" b="1" i="1" dirty="0"/>
              <a:t>your</a:t>
            </a:r>
            <a:r>
              <a:rPr lang="en-US" sz="2000" i="1" dirty="0"/>
              <a:t> growth within this world”</a:t>
            </a:r>
          </a:p>
        </p:txBody>
      </p:sp>
      <p:pic>
        <p:nvPicPr>
          <p:cNvPr id="2" name="Picture 4">
            <a:extLst>
              <a:ext uri="{FF2B5EF4-FFF2-40B4-BE49-F238E27FC236}">
                <a16:creationId xmlns:a16="http://schemas.microsoft.com/office/drawing/2014/main" id="{200B1BF7-ADCB-4714-9330-302716CB3E6F}"/>
              </a:ext>
            </a:extLst>
          </p:cNvPr>
          <p:cNvPicPr>
            <a:picLocks noChangeAspect="1" noChangeArrowheads="1"/>
          </p:cNvPicPr>
          <p:nvPr/>
        </p:nvPicPr>
        <p:blipFill rotWithShape="1">
          <a:blip r:embed="rId3"/>
          <a:srcRect l="269" t="1839" r="18576" b="1021"/>
          <a:stretch/>
        </p:blipFill>
        <p:spPr bwMode="auto">
          <a:xfrm>
            <a:off x="381300" y="2240643"/>
            <a:ext cx="6837380" cy="2638529"/>
          </a:xfrm>
          <a:prstGeom prst="rect">
            <a:avLst/>
          </a:prstGeom>
          <a:noFill/>
          <a:extLst>
            <a:ext uri="{909E8E84-426E-40DD-AFC4-6F175D3DCCD1}">
              <a14:hiddenFill xmlns:a14="http://schemas.microsoft.com/office/drawing/2010/main">
                <a:solidFill>
                  <a:srgbClr val="FFFFFF"/>
                </a:solidFill>
              </a14:hiddenFill>
            </a:ext>
          </a:extLst>
        </p:spPr>
      </p:pic>
      <p:pic>
        <p:nvPicPr>
          <p:cNvPr id="133" name="Grafik 132">
            <a:extLst>
              <a:ext uri="{FF2B5EF4-FFF2-40B4-BE49-F238E27FC236}">
                <a16:creationId xmlns:a16="http://schemas.microsoft.com/office/drawing/2014/main" id="{F3A078E5-6BAF-406F-8E0B-D6F02C47C572}"/>
              </a:ext>
            </a:extLst>
          </p:cNvPr>
          <p:cNvPicPr>
            <a:picLocks noChangeAspect="1"/>
          </p:cNvPicPr>
          <p:nvPr/>
        </p:nvPicPr>
        <p:blipFill>
          <a:blip r:embed="rId4"/>
          <a:stretch>
            <a:fillRect/>
          </a:stretch>
        </p:blipFill>
        <p:spPr>
          <a:xfrm>
            <a:off x="7137805" y="2032543"/>
            <a:ext cx="4555802" cy="3744563"/>
          </a:xfrm>
          <a:prstGeom prst="rect">
            <a:avLst/>
          </a:prstGeom>
        </p:spPr>
      </p:pic>
      <p:sp>
        <p:nvSpPr>
          <p:cNvPr id="134" name="Rechteck 133">
            <a:extLst>
              <a:ext uri="{FF2B5EF4-FFF2-40B4-BE49-F238E27FC236}">
                <a16:creationId xmlns:a16="http://schemas.microsoft.com/office/drawing/2014/main" id="{EC9EAEB1-4C20-49F3-A0BC-7F2C2C3F5919}"/>
              </a:ext>
            </a:extLst>
          </p:cNvPr>
          <p:cNvSpPr/>
          <p:nvPr/>
        </p:nvSpPr>
        <p:spPr bwMode="gray">
          <a:xfrm>
            <a:off x="7514418" y="2290397"/>
            <a:ext cx="1878227" cy="449325"/>
          </a:xfrm>
          <a:prstGeom prst="rect">
            <a:avLst/>
          </a:prstGeom>
          <a:solidFill>
            <a:srgbClr val="FFE70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FHNW</a:t>
            </a:r>
            <a:r>
              <a:rPr lang="en-US" sz="1400" dirty="0"/>
              <a:t> </a:t>
            </a:r>
          </a:p>
        </p:txBody>
      </p:sp>
      <p:sp>
        <p:nvSpPr>
          <p:cNvPr id="135" name="Rechteck 134">
            <a:extLst>
              <a:ext uri="{FF2B5EF4-FFF2-40B4-BE49-F238E27FC236}">
                <a16:creationId xmlns:a16="http://schemas.microsoft.com/office/drawing/2014/main" id="{C5F54898-3A03-41C7-A888-83AA837C1B39}"/>
              </a:ext>
            </a:extLst>
          </p:cNvPr>
          <p:cNvSpPr/>
          <p:nvPr/>
        </p:nvSpPr>
        <p:spPr bwMode="gray">
          <a:xfrm>
            <a:off x="9415706" y="2290397"/>
            <a:ext cx="1878227" cy="449325"/>
          </a:xfrm>
          <a:prstGeom prst="rect">
            <a:avLst/>
          </a:prstGeom>
          <a:solidFill>
            <a:srgbClr val="0274B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LinkedIn</a:t>
            </a:r>
            <a:r>
              <a:rPr lang="en-US" sz="1400" dirty="0"/>
              <a:t> </a:t>
            </a:r>
          </a:p>
        </p:txBody>
      </p:sp>
      <p:pic>
        <p:nvPicPr>
          <p:cNvPr id="1028" name="Picture 4" descr="File:LinkedIn logo initials.png">
            <a:extLst>
              <a:ext uri="{FF2B5EF4-FFF2-40B4-BE49-F238E27FC236}">
                <a16:creationId xmlns:a16="http://schemas.microsoft.com/office/drawing/2014/main" id="{461A0991-126A-4D3A-9616-6ED2DB7C1C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05463" y="2340011"/>
            <a:ext cx="356755" cy="3567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dergebnis für FHNW logo">
            <a:extLst>
              <a:ext uri="{FF2B5EF4-FFF2-40B4-BE49-F238E27FC236}">
                <a16:creationId xmlns:a16="http://schemas.microsoft.com/office/drawing/2014/main" id="{2AAE6EC0-DC48-49AF-B38E-0A839140BA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6955" y="2304900"/>
            <a:ext cx="407036" cy="407036"/>
          </a:xfrm>
          <a:prstGeom prst="rect">
            <a:avLst/>
          </a:prstGeom>
          <a:noFill/>
          <a:extLst>
            <a:ext uri="{909E8E84-426E-40DD-AFC4-6F175D3DCCD1}">
              <a14:hiddenFill xmlns:a14="http://schemas.microsoft.com/office/drawing/2010/main">
                <a:solidFill>
                  <a:srgbClr val="FFFFFF"/>
                </a:solidFill>
              </a14:hiddenFill>
            </a:ext>
          </a:extLst>
        </p:spPr>
      </p:pic>
      <p:pic>
        <p:nvPicPr>
          <p:cNvPr id="136" name="Grafik 135">
            <a:extLst>
              <a:ext uri="{FF2B5EF4-FFF2-40B4-BE49-F238E27FC236}">
                <a16:creationId xmlns:a16="http://schemas.microsoft.com/office/drawing/2014/main" id="{A317B2DB-72F4-426A-9CB8-EE498707E0AB}"/>
              </a:ext>
            </a:extLst>
          </p:cNvPr>
          <p:cNvPicPr>
            <a:picLocks noChangeAspect="1"/>
          </p:cNvPicPr>
          <p:nvPr/>
        </p:nvPicPr>
        <p:blipFill>
          <a:blip r:embed="rId7"/>
          <a:stretch>
            <a:fillRect/>
          </a:stretch>
        </p:blipFill>
        <p:spPr>
          <a:xfrm>
            <a:off x="6496455" y="1400288"/>
            <a:ext cx="2002061" cy="3083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7" name="Grafik 136">
            <a:extLst>
              <a:ext uri="{FF2B5EF4-FFF2-40B4-BE49-F238E27FC236}">
                <a16:creationId xmlns:a16="http://schemas.microsoft.com/office/drawing/2014/main" id="{AF67A485-BC30-4E57-9C41-DF22D0696EFA}"/>
              </a:ext>
            </a:extLst>
          </p:cNvPr>
          <p:cNvPicPr>
            <a:picLocks noChangeAspect="1"/>
          </p:cNvPicPr>
          <p:nvPr/>
        </p:nvPicPr>
        <p:blipFill>
          <a:blip r:embed="rId8"/>
          <a:stretch>
            <a:fillRect/>
          </a:stretch>
        </p:blipFill>
        <p:spPr>
          <a:xfrm>
            <a:off x="8650522" y="1400288"/>
            <a:ext cx="2046573" cy="301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1" name="Rechteck 20">
            <a:extLst>
              <a:ext uri="{FF2B5EF4-FFF2-40B4-BE49-F238E27FC236}">
                <a16:creationId xmlns:a16="http://schemas.microsoft.com/office/drawing/2014/main" id="{6485D0E1-CCF4-4C9B-88D4-C658C54C148D}"/>
              </a:ext>
            </a:extLst>
          </p:cNvPr>
          <p:cNvSpPr/>
          <p:nvPr/>
        </p:nvSpPr>
        <p:spPr bwMode="gray">
          <a:xfrm>
            <a:off x="10903836" y="1394021"/>
            <a:ext cx="780193" cy="287509"/>
          </a:xfrm>
          <a:prstGeom prst="rect">
            <a:avLst/>
          </a:prstGeom>
          <a:solidFill>
            <a:srgbClr val="CB121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LOGIN</a:t>
            </a:r>
          </a:p>
        </p:txBody>
      </p:sp>
      <p:sp>
        <p:nvSpPr>
          <p:cNvPr id="22" name="Rechteck 21">
            <a:extLst>
              <a:ext uri="{FF2B5EF4-FFF2-40B4-BE49-F238E27FC236}">
                <a16:creationId xmlns:a16="http://schemas.microsoft.com/office/drawing/2014/main" id="{59496CBD-4047-43CC-8FD9-8D005149D1A4}"/>
              </a:ext>
            </a:extLst>
          </p:cNvPr>
          <p:cNvSpPr/>
          <p:nvPr/>
        </p:nvSpPr>
        <p:spPr bwMode="gray">
          <a:xfrm>
            <a:off x="2818920" y="1414578"/>
            <a:ext cx="1295880" cy="287509"/>
          </a:xfrm>
          <a:prstGeom prst="rect">
            <a:avLst/>
          </a:prstGeom>
          <a:solidFill>
            <a:srgbClr val="CB121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Company login</a:t>
            </a:r>
          </a:p>
        </p:txBody>
      </p:sp>
    </p:spTree>
    <p:extLst>
      <p:ext uri="{BB962C8B-B14F-4D97-AF65-F5344CB8AC3E}">
        <p14:creationId xmlns:p14="http://schemas.microsoft.com/office/powerpoint/2010/main" val="34345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FFBDF75D-211B-456F-8EE1-BFAB3401CBCC}"/>
              </a:ext>
            </a:extLst>
          </p:cNvPr>
          <p:cNvSpPr>
            <a:spLocks noGrp="1"/>
          </p:cNvSpPr>
          <p:nvPr>
            <p:ph type="dt" sz="half" idx="18"/>
          </p:nvPr>
        </p:nvSpPr>
        <p:spPr/>
        <p:txBody>
          <a:bodyPr/>
          <a:lstStyle/>
          <a:p>
            <a:fld id="{FFAB2352-921F-4DD8-A99A-A1474F6943FF}" type="datetime4">
              <a:rPr lang="en-US" smtClean="0"/>
              <a:t>November 4, 2019</a:t>
            </a:fld>
            <a:endParaRPr lang="en-US" dirty="0"/>
          </a:p>
        </p:txBody>
      </p:sp>
      <p:sp>
        <p:nvSpPr>
          <p:cNvPr id="5" name="Fußzeilenplatzhalter 4">
            <a:extLst>
              <a:ext uri="{FF2B5EF4-FFF2-40B4-BE49-F238E27FC236}">
                <a16:creationId xmlns:a16="http://schemas.microsoft.com/office/drawing/2014/main" id="{90459665-AA7E-42A6-88B1-7CE8F1B4A6CE}"/>
              </a:ext>
            </a:extLst>
          </p:cNvPr>
          <p:cNvSpPr>
            <a:spLocks noGrp="1"/>
          </p:cNvSpPr>
          <p:nvPr>
            <p:ph type="ftr" sz="quarter" idx="19"/>
          </p:nvPr>
        </p:nvSpPr>
        <p:spPr/>
        <p:txBody>
          <a:bodyPr/>
          <a:lstStyle/>
          <a:p>
            <a:pPr lvl="8"/>
            <a:endParaRPr lang="en-US" dirty="0"/>
          </a:p>
        </p:txBody>
      </p:sp>
      <p:sp>
        <p:nvSpPr>
          <p:cNvPr id="6" name="Foliennummernplatzhalter 5">
            <a:extLst>
              <a:ext uri="{FF2B5EF4-FFF2-40B4-BE49-F238E27FC236}">
                <a16:creationId xmlns:a16="http://schemas.microsoft.com/office/drawing/2014/main" id="{05FB0C0F-93B5-4E06-BD4E-2645035C8D04}"/>
              </a:ext>
            </a:extLst>
          </p:cNvPr>
          <p:cNvSpPr>
            <a:spLocks noGrp="1"/>
          </p:cNvSpPr>
          <p:nvPr>
            <p:ph type="sldNum" sz="quarter" idx="20"/>
          </p:nvPr>
        </p:nvSpPr>
        <p:spPr/>
        <p:txBody>
          <a:bodyPr/>
          <a:lstStyle/>
          <a:p>
            <a:r>
              <a:rPr lang="en-US"/>
              <a:t>Slide </a:t>
            </a:r>
            <a:fld id="{619F89D8-7AE3-494A-97F3-03D680869632}" type="slidenum">
              <a:rPr lang="en-US" smtClean="0"/>
              <a:pPr/>
              <a:t>20</a:t>
            </a:fld>
            <a:endParaRPr lang="en-US" dirty="0"/>
          </a:p>
        </p:txBody>
      </p:sp>
      <p:sp>
        <p:nvSpPr>
          <p:cNvPr id="7" name="Untertitel 6">
            <a:extLst>
              <a:ext uri="{FF2B5EF4-FFF2-40B4-BE49-F238E27FC236}">
                <a16:creationId xmlns:a16="http://schemas.microsoft.com/office/drawing/2014/main" id="{66EBA384-E14B-492D-8BCE-EA707B1BF82E}"/>
              </a:ext>
            </a:extLst>
          </p:cNvPr>
          <p:cNvSpPr>
            <a:spLocks noGrp="1"/>
          </p:cNvSpPr>
          <p:nvPr>
            <p:ph type="subTitle" idx="13"/>
          </p:nvPr>
        </p:nvSpPr>
        <p:spPr/>
        <p:txBody>
          <a:bodyPr/>
          <a:lstStyle/>
          <a:p>
            <a:endParaRPr lang="en-US"/>
          </a:p>
        </p:txBody>
      </p:sp>
      <p:sp>
        <p:nvSpPr>
          <p:cNvPr id="14" name="Rechteck 13">
            <a:extLst>
              <a:ext uri="{FF2B5EF4-FFF2-40B4-BE49-F238E27FC236}">
                <a16:creationId xmlns:a16="http://schemas.microsoft.com/office/drawing/2014/main" id="{35CB935F-8BC5-40F2-BA83-2DC0C725BFD6}"/>
              </a:ext>
            </a:extLst>
          </p:cNvPr>
          <p:cNvSpPr/>
          <p:nvPr/>
        </p:nvSpPr>
        <p:spPr>
          <a:xfrm>
            <a:off x="4289707" y="2413935"/>
            <a:ext cx="719440" cy="1894471"/>
          </a:xfrm>
          <a:prstGeom prst="rect">
            <a:avLst/>
          </a:prstGeom>
          <a:solidFill>
            <a:srgbClr val="063951">
              <a:lumMod val="75000"/>
              <a:lumOff val="25000"/>
              <a:alpha val="49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 name="Flussdiagramm: Manuelle Verarbeitung 14">
            <a:extLst>
              <a:ext uri="{FF2B5EF4-FFF2-40B4-BE49-F238E27FC236}">
                <a16:creationId xmlns:a16="http://schemas.microsoft.com/office/drawing/2014/main" id="{6990E512-5253-4D54-9DD5-D106647D1E47}"/>
              </a:ext>
            </a:extLst>
          </p:cNvPr>
          <p:cNvSpPr/>
          <p:nvPr/>
        </p:nvSpPr>
        <p:spPr>
          <a:xfrm>
            <a:off x="3792794" y="4518903"/>
            <a:ext cx="1693358" cy="276276"/>
          </a:xfrm>
          <a:prstGeom prst="flowChartManualOperation">
            <a:avLst/>
          </a:prstGeom>
          <a:solidFill>
            <a:srgbClr val="D3D3D3">
              <a:lumMod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 name="Rechteck 15">
            <a:extLst>
              <a:ext uri="{FF2B5EF4-FFF2-40B4-BE49-F238E27FC236}">
                <a16:creationId xmlns:a16="http://schemas.microsoft.com/office/drawing/2014/main" id="{699AB6F7-77E2-46C7-A254-EAEE2DCED56E}"/>
              </a:ext>
            </a:extLst>
          </p:cNvPr>
          <p:cNvSpPr/>
          <p:nvPr/>
        </p:nvSpPr>
        <p:spPr>
          <a:xfrm>
            <a:off x="3780853" y="4308406"/>
            <a:ext cx="1702675" cy="210497"/>
          </a:xfrm>
          <a:prstGeom prst="rect">
            <a:avLst/>
          </a:prstGeom>
          <a:solidFill>
            <a:srgbClr val="063951">
              <a:lumMod val="90000"/>
              <a:lumOff val="10000"/>
              <a:alpha val="49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 name="Flussdiagramm: Verbinder 16">
            <a:extLst>
              <a:ext uri="{FF2B5EF4-FFF2-40B4-BE49-F238E27FC236}">
                <a16:creationId xmlns:a16="http://schemas.microsoft.com/office/drawing/2014/main" id="{BCEB019A-0B2D-499D-9A35-85E9ECD5110D}"/>
              </a:ext>
            </a:extLst>
          </p:cNvPr>
          <p:cNvSpPr/>
          <p:nvPr/>
        </p:nvSpPr>
        <p:spPr>
          <a:xfrm>
            <a:off x="4168552" y="4608544"/>
            <a:ext cx="135145" cy="124739"/>
          </a:xfrm>
          <a:prstGeom prst="flowChartConnector">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Flussdiagramm: Verbinder 17">
            <a:extLst>
              <a:ext uri="{FF2B5EF4-FFF2-40B4-BE49-F238E27FC236}">
                <a16:creationId xmlns:a16="http://schemas.microsoft.com/office/drawing/2014/main" id="{DEF534AC-8630-4CF0-83E7-9C988EDAD44E}"/>
              </a:ext>
            </a:extLst>
          </p:cNvPr>
          <p:cNvSpPr/>
          <p:nvPr/>
        </p:nvSpPr>
        <p:spPr>
          <a:xfrm>
            <a:off x="4374391" y="4608544"/>
            <a:ext cx="135145" cy="124739"/>
          </a:xfrm>
          <a:prstGeom prst="flowChartConnector">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Flussdiagramm: Verbinder 18">
            <a:extLst>
              <a:ext uri="{FF2B5EF4-FFF2-40B4-BE49-F238E27FC236}">
                <a16:creationId xmlns:a16="http://schemas.microsoft.com/office/drawing/2014/main" id="{0AAA3A7E-C1E0-415E-BAF0-6B232DA3E394}"/>
              </a:ext>
            </a:extLst>
          </p:cNvPr>
          <p:cNvSpPr/>
          <p:nvPr/>
        </p:nvSpPr>
        <p:spPr>
          <a:xfrm>
            <a:off x="4580856" y="4608544"/>
            <a:ext cx="135145" cy="124739"/>
          </a:xfrm>
          <a:prstGeom prst="flowChartConnector">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Flussdiagramm: Verbinder 19">
            <a:extLst>
              <a:ext uri="{FF2B5EF4-FFF2-40B4-BE49-F238E27FC236}">
                <a16:creationId xmlns:a16="http://schemas.microsoft.com/office/drawing/2014/main" id="{DD013B17-120E-49DE-B901-51869EB20944}"/>
              </a:ext>
            </a:extLst>
          </p:cNvPr>
          <p:cNvSpPr/>
          <p:nvPr/>
        </p:nvSpPr>
        <p:spPr>
          <a:xfrm>
            <a:off x="4785447" y="4608544"/>
            <a:ext cx="135145" cy="124739"/>
          </a:xfrm>
          <a:prstGeom prst="flowChartConnector">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Flussdiagramm: Verbinder 20">
            <a:extLst>
              <a:ext uri="{FF2B5EF4-FFF2-40B4-BE49-F238E27FC236}">
                <a16:creationId xmlns:a16="http://schemas.microsoft.com/office/drawing/2014/main" id="{27384367-9595-4789-8726-0A48606AAE5D}"/>
              </a:ext>
            </a:extLst>
          </p:cNvPr>
          <p:cNvSpPr/>
          <p:nvPr/>
        </p:nvSpPr>
        <p:spPr>
          <a:xfrm>
            <a:off x="4990037" y="4608544"/>
            <a:ext cx="135145" cy="124739"/>
          </a:xfrm>
          <a:prstGeom prst="flowChartConnector">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88">
            <a:extLst>
              <a:ext uri="{FF2B5EF4-FFF2-40B4-BE49-F238E27FC236}">
                <a16:creationId xmlns:a16="http://schemas.microsoft.com/office/drawing/2014/main" id="{37637F66-F0D8-413B-984E-46A178C3107D}"/>
              </a:ext>
            </a:extLst>
          </p:cNvPr>
          <p:cNvGrpSpPr/>
          <p:nvPr/>
        </p:nvGrpSpPr>
        <p:grpSpPr>
          <a:xfrm>
            <a:off x="3979302" y="2983736"/>
            <a:ext cx="1320338" cy="1324670"/>
            <a:chOff x="4546356" y="3344724"/>
            <a:chExt cx="1398445" cy="1438595"/>
          </a:xfrm>
        </p:grpSpPr>
        <p:sp>
          <p:nvSpPr>
            <p:cNvPr id="33" name="Shape">
              <a:extLst>
                <a:ext uri="{FF2B5EF4-FFF2-40B4-BE49-F238E27FC236}">
                  <a16:creationId xmlns:a16="http://schemas.microsoft.com/office/drawing/2014/main" id="{2ED6E728-29A5-4698-996A-566A9ED3EA63}"/>
                </a:ext>
              </a:extLst>
            </p:cNvPr>
            <p:cNvSpPr/>
            <p:nvPr/>
          </p:nvSpPr>
          <p:spPr>
            <a:xfrm>
              <a:off x="5226714" y="3344724"/>
              <a:ext cx="140896" cy="266273"/>
            </a:xfrm>
            <a:custGeom>
              <a:avLst/>
              <a:gdLst/>
              <a:ahLst/>
              <a:cxnLst>
                <a:cxn ang="0">
                  <a:pos x="wd2" y="hd2"/>
                </a:cxn>
                <a:cxn ang="5400000">
                  <a:pos x="wd2" y="hd2"/>
                </a:cxn>
                <a:cxn ang="10800000">
                  <a:pos x="wd2" y="hd2"/>
                </a:cxn>
                <a:cxn ang="16200000">
                  <a:pos x="wd2" y="hd2"/>
                </a:cxn>
              </a:cxnLst>
              <a:rect l="0" t="0" r="r" b="b"/>
              <a:pathLst>
                <a:path w="17531" h="21600" extrusionOk="0">
                  <a:moveTo>
                    <a:pt x="16752" y="12519"/>
                  </a:moveTo>
                  <a:cubicBezTo>
                    <a:pt x="13956" y="18475"/>
                    <a:pt x="3695" y="21600"/>
                    <a:pt x="3695" y="21600"/>
                  </a:cubicBezTo>
                  <a:cubicBezTo>
                    <a:pt x="3695" y="21600"/>
                    <a:pt x="-2026" y="15054"/>
                    <a:pt x="770" y="9081"/>
                  </a:cubicBezTo>
                  <a:cubicBezTo>
                    <a:pt x="3566" y="3125"/>
                    <a:pt x="13828" y="0"/>
                    <a:pt x="13828" y="0"/>
                  </a:cubicBezTo>
                  <a:cubicBezTo>
                    <a:pt x="13828" y="0"/>
                    <a:pt x="19574" y="6563"/>
                    <a:pt x="16752" y="12519"/>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Calibri" panose="020F0502020204030204"/>
              </a:endParaRPr>
            </a:p>
          </p:txBody>
        </p:sp>
        <p:sp>
          <p:nvSpPr>
            <p:cNvPr id="34" name="Shape">
              <a:extLst>
                <a:ext uri="{FF2B5EF4-FFF2-40B4-BE49-F238E27FC236}">
                  <a16:creationId xmlns:a16="http://schemas.microsoft.com/office/drawing/2014/main" id="{EBD2FD27-3616-4AC1-8411-F08A1A50122F}"/>
                </a:ext>
              </a:extLst>
            </p:cNvPr>
            <p:cNvSpPr/>
            <p:nvPr/>
          </p:nvSpPr>
          <p:spPr>
            <a:xfrm>
              <a:off x="4979310" y="3473151"/>
              <a:ext cx="258949" cy="144974"/>
            </a:xfrm>
            <a:custGeom>
              <a:avLst/>
              <a:gdLst/>
              <a:ahLst/>
              <a:cxnLst>
                <a:cxn ang="0">
                  <a:pos x="wd2" y="hd2"/>
                </a:cxn>
                <a:cxn ang="5400000">
                  <a:pos x="wd2" y="hd2"/>
                </a:cxn>
                <a:cxn ang="10800000">
                  <a:pos x="wd2" y="hd2"/>
                </a:cxn>
                <a:cxn ang="16200000">
                  <a:pos x="wd2" y="hd2"/>
                </a:cxn>
              </a:cxnLst>
              <a:rect l="0" t="0" r="r" b="b"/>
              <a:pathLst>
                <a:path w="21600" h="17733" extrusionOk="0">
                  <a:moveTo>
                    <a:pt x="12331" y="624"/>
                  </a:moveTo>
                  <a:cubicBezTo>
                    <a:pt x="18298" y="3190"/>
                    <a:pt x="21600" y="13505"/>
                    <a:pt x="21600" y="13505"/>
                  </a:cubicBezTo>
                  <a:cubicBezTo>
                    <a:pt x="21600" y="13505"/>
                    <a:pt x="15237" y="19658"/>
                    <a:pt x="9269" y="17118"/>
                  </a:cubicBezTo>
                  <a:cubicBezTo>
                    <a:pt x="3302" y="14553"/>
                    <a:pt x="0" y="4237"/>
                    <a:pt x="0" y="4237"/>
                  </a:cubicBezTo>
                  <a:cubicBezTo>
                    <a:pt x="0" y="4237"/>
                    <a:pt x="6363" y="-1942"/>
                    <a:pt x="12331" y="624"/>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Calibri" panose="020F0502020204030204"/>
              </a:endParaRPr>
            </a:p>
          </p:txBody>
        </p:sp>
        <p:sp>
          <p:nvSpPr>
            <p:cNvPr id="35" name="Shape">
              <a:extLst>
                <a:ext uri="{FF2B5EF4-FFF2-40B4-BE49-F238E27FC236}">
                  <a16:creationId xmlns:a16="http://schemas.microsoft.com/office/drawing/2014/main" id="{F3E49BB4-82FA-4F2E-92DA-D5B8B9B51354}"/>
                </a:ext>
              </a:extLst>
            </p:cNvPr>
            <p:cNvSpPr/>
            <p:nvPr/>
          </p:nvSpPr>
          <p:spPr>
            <a:xfrm>
              <a:off x="5123630" y="3430342"/>
              <a:ext cx="135747" cy="770221"/>
            </a:xfrm>
            <a:custGeom>
              <a:avLst/>
              <a:gdLst/>
              <a:ahLst/>
              <a:cxnLst>
                <a:cxn ang="0">
                  <a:pos x="wd2" y="hd2"/>
                </a:cxn>
                <a:cxn ang="5400000">
                  <a:pos x="wd2" y="hd2"/>
                </a:cxn>
                <a:cxn ang="10800000">
                  <a:pos x="wd2" y="hd2"/>
                </a:cxn>
                <a:cxn ang="16200000">
                  <a:pos x="wd2" y="hd2"/>
                </a:cxn>
              </a:cxnLst>
              <a:rect l="0" t="0" r="r" b="b"/>
              <a:pathLst>
                <a:path w="21227" h="21537" extrusionOk="0">
                  <a:moveTo>
                    <a:pt x="17905" y="21537"/>
                  </a:moveTo>
                  <a:cubicBezTo>
                    <a:pt x="16067" y="21537"/>
                    <a:pt x="14552" y="21256"/>
                    <a:pt x="14552" y="20915"/>
                  </a:cubicBezTo>
                  <a:lnTo>
                    <a:pt x="14552" y="5551"/>
                  </a:lnTo>
                  <a:cubicBezTo>
                    <a:pt x="14552" y="4055"/>
                    <a:pt x="4719" y="1792"/>
                    <a:pt x="915" y="1050"/>
                  </a:cubicBezTo>
                  <a:cubicBezTo>
                    <a:pt x="-342" y="799"/>
                    <a:pt x="-310" y="404"/>
                    <a:pt x="1044" y="170"/>
                  </a:cubicBezTo>
                  <a:cubicBezTo>
                    <a:pt x="2398" y="-63"/>
                    <a:pt x="4526" y="-57"/>
                    <a:pt x="5783" y="194"/>
                  </a:cubicBezTo>
                  <a:cubicBezTo>
                    <a:pt x="7363" y="506"/>
                    <a:pt x="21226" y="3295"/>
                    <a:pt x="21226" y="5551"/>
                  </a:cubicBezTo>
                  <a:lnTo>
                    <a:pt x="21226" y="20915"/>
                  </a:lnTo>
                  <a:cubicBezTo>
                    <a:pt x="21258" y="21256"/>
                    <a:pt x="19775" y="21537"/>
                    <a:pt x="17905" y="21537"/>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Calibri" panose="020F0502020204030204"/>
              </a:endParaRPr>
            </a:p>
          </p:txBody>
        </p:sp>
        <p:sp>
          <p:nvSpPr>
            <p:cNvPr id="36" name="Shape">
              <a:extLst>
                <a:ext uri="{FF2B5EF4-FFF2-40B4-BE49-F238E27FC236}">
                  <a16:creationId xmlns:a16="http://schemas.microsoft.com/office/drawing/2014/main" id="{510BFA68-66C3-4FCC-9631-C3861B228224}"/>
                </a:ext>
              </a:extLst>
            </p:cNvPr>
            <p:cNvSpPr/>
            <p:nvPr/>
          </p:nvSpPr>
          <p:spPr>
            <a:xfrm>
              <a:off x="5226712" y="3515959"/>
              <a:ext cx="141316" cy="137120"/>
            </a:xfrm>
            <a:custGeom>
              <a:avLst/>
              <a:gdLst/>
              <a:ahLst/>
              <a:cxnLst>
                <a:cxn ang="0">
                  <a:pos x="wd2" y="hd2"/>
                </a:cxn>
                <a:cxn ang="5400000">
                  <a:pos x="wd2" y="hd2"/>
                </a:cxn>
                <a:cxn ang="10800000">
                  <a:pos x="wd2" y="hd2"/>
                </a:cxn>
                <a:cxn ang="16200000">
                  <a:pos x="wd2" y="hd2"/>
                </a:cxn>
              </a:cxnLst>
              <a:rect l="0" t="0" r="r" b="b"/>
              <a:pathLst>
                <a:path w="20765" h="21125" extrusionOk="0">
                  <a:moveTo>
                    <a:pt x="3132" y="21125"/>
                  </a:moveTo>
                  <a:cubicBezTo>
                    <a:pt x="2435" y="21125"/>
                    <a:pt x="1739" y="20861"/>
                    <a:pt x="1163" y="20366"/>
                  </a:cubicBezTo>
                  <a:cubicBezTo>
                    <a:pt x="-200" y="19179"/>
                    <a:pt x="-382" y="17003"/>
                    <a:pt x="709" y="15552"/>
                  </a:cubicBezTo>
                  <a:cubicBezTo>
                    <a:pt x="1042" y="15090"/>
                    <a:pt x="9070" y="4373"/>
                    <a:pt x="16159" y="382"/>
                  </a:cubicBezTo>
                  <a:cubicBezTo>
                    <a:pt x="17704" y="-475"/>
                    <a:pt x="19612" y="152"/>
                    <a:pt x="20400" y="1833"/>
                  </a:cubicBezTo>
                  <a:cubicBezTo>
                    <a:pt x="21218" y="3515"/>
                    <a:pt x="20612" y="5593"/>
                    <a:pt x="19067" y="6450"/>
                  </a:cubicBezTo>
                  <a:cubicBezTo>
                    <a:pt x="13160" y="9781"/>
                    <a:pt x="5677" y="19773"/>
                    <a:pt x="5616" y="19872"/>
                  </a:cubicBezTo>
                  <a:cubicBezTo>
                    <a:pt x="4950" y="20663"/>
                    <a:pt x="4041" y="21125"/>
                    <a:pt x="3132" y="21125"/>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Calibri" panose="020F0502020204030204"/>
              </a:endParaRPr>
            </a:p>
          </p:txBody>
        </p:sp>
        <p:sp>
          <p:nvSpPr>
            <p:cNvPr id="37" name="Shape">
              <a:extLst>
                <a:ext uri="{FF2B5EF4-FFF2-40B4-BE49-F238E27FC236}">
                  <a16:creationId xmlns:a16="http://schemas.microsoft.com/office/drawing/2014/main" id="{630F4863-481E-47D1-B30C-28222BA44E54}"/>
                </a:ext>
              </a:extLst>
            </p:cNvPr>
            <p:cNvSpPr/>
            <p:nvPr/>
          </p:nvSpPr>
          <p:spPr>
            <a:xfrm>
              <a:off x="5288563" y="3537365"/>
              <a:ext cx="265548" cy="141522"/>
            </a:xfrm>
            <a:custGeom>
              <a:avLst/>
              <a:gdLst/>
              <a:ahLst/>
              <a:cxnLst>
                <a:cxn ang="0">
                  <a:pos x="wd2" y="hd2"/>
                </a:cxn>
                <a:cxn ang="5400000">
                  <a:pos x="wd2" y="hd2"/>
                </a:cxn>
                <a:cxn ang="10800000">
                  <a:pos x="wd2" y="hd2"/>
                </a:cxn>
                <a:cxn ang="16200000">
                  <a:pos x="wd2" y="hd2"/>
                </a:cxn>
              </a:cxnLst>
              <a:rect l="0" t="0" r="r" b="b"/>
              <a:pathLst>
                <a:path w="21600" h="18816" extrusionOk="0">
                  <a:moveTo>
                    <a:pt x="9945" y="18597"/>
                  </a:moveTo>
                  <a:cubicBezTo>
                    <a:pt x="3975" y="17003"/>
                    <a:pt x="0" y="6502"/>
                    <a:pt x="0" y="6502"/>
                  </a:cubicBezTo>
                  <a:cubicBezTo>
                    <a:pt x="0" y="6502"/>
                    <a:pt x="5702" y="-1381"/>
                    <a:pt x="11655" y="213"/>
                  </a:cubicBezTo>
                  <a:cubicBezTo>
                    <a:pt x="17609" y="1806"/>
                    <a:pt x="21600" y="12308"/>
                    <a:pt x="21600" y="12308"/>
                  </a:cubicBezTo>
                  <a:cubicBezTo>
                    <a:pt x="21600" y="12308"/>
                    <a:pt x="15915" y="20219"/>
                    <a:pt x="9945" y="18597"/>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Calibri" panose="020F0502020204030204"/>
              </a:endParaRPr>
            </a:p>
          </p:txBody>
        </p:sp>
        <p:sp>
          <p:nvSpPr>
            <p:cNvPr id="38" name="Shape">
              <a:extLst>
                <a:ext uri="{FF2B5EF4-FFF2-40B4-BE49-F238E27FC236}">
                  <a16:creationId xmlns:a16="http://schemas.microsoft.com/office/drawing/2014/main" id="{0D776639-D61A-4EC8-A3A5-5A9E21C262E6}"/>
                </a:ext>
              </a:extLst>
            </p:cNvPr>
            <p:cNvSpPr/>
            <p:nvPr/>
          </p:nvSpPr>
          <p:spPr>
            <a:xfrm>
              <a:off x="4587591" y="3644388"/>
              <a:ext cx="1306286" cy="274191"/>
            </a:xfrm>
            <a:custGeom>
              <a:avLst/>
              <a:gdLst/>
              <a:ahLst/>
              <a:cxnLst>
                <a:cxn ang="0">
                  <a:pos x="wd2" y="hd2"/>
                </a:cxn>
                <a:cxn ang="5400000">
                  <a:pos x="wd2" y="hd2"/>
                </a:cxn>
                <a:cxn ang="10800000">
                  <a:pos x="wd2" y="hd2"/>
                </a:cxn>
                <a:cxn ang="16200000">
                  <a:pos x="wd2" y="hd2"/>
                </a:cxn>
              </a:cxnLst>
              <a:rect l="0" t="0" r="r" b="b"/>
              <a:pathLst>
                <a:path w="21600" h="21600" extrusionOk="0">
                  <a:moveTo>
                    <a:pt x="11018" y="0"/>
                  </a:moveTo>
                  <a:cubicBezTo>
                    <a:pt x="10623" y="0"/>
                    <a:pt x="10241" y="742"/>
                    <a:pt x="9934" y="2091"/>
                  </a:cubicBezTo>
                  <a:cubicBezTo>
                    <a:pt x="9927" y="2091"/>
                    <a:pt x="9924" y="2091"/>
                    <a:pt x="9920" y="2091"/>
                  </a:cubicBezTo>
                  <a:cubicBezTo>
                    <a:pt x="9631" y="961"/>
                    <a:pt x="9283" y="354"/>
                    <a:pt x="8925" y="354"/>
                  </a:cubicBezTo>
                  <a:cubicBezTo>
                    <a:pt x="8513" y="354"/>
                    <a:pt x="8114" y="1163"/>
                    <a:pt x="7803" y="2630"/>
                  </a:cubicBezTo>
                  <a:cubicBezTo>
                    <a:pt x="7626" y="2091"/>
                    <a:pt x="7425" y="1804"/>
                    <a:pt x="7220" y="1804"/>
                  </a:cubicBezTo>
                  <a:cubicBezTo>
                    <a:pt x="6883" y="1804"/>
                    <a:pt x="6563" y="2580"/>
                    <a:pt x="6338" y="3946"/>
                  </a:cubicBezTo>
                  <a:cubicBezTo>
                    <a:pt x="6201" y="3490"/>
                    <a:pt x="6048" y="3254"/>
                    <a:pt x="5888" y="3254"/>
                  </a:cubicBezTo>
                  <a:cubicBezTo>
                    <a:pt x="5608" y="3254"/>
                    <a:pt x="5345" y="3996"/>
                    <a:pt x="5185" y="5227"/>
                  </a:cubicBezTo>
                  <a:cubicBezTo>
                    <a:pt x="5022" y="4890"/>
                    <a:pt x="4848" y="4721"/>
                    <a:pt x="4674" y="4721"/>
                  </a:cubicBezTo>
                  <a:cubicBezTo>
                    <a:pt x="4197" y="4721"/>
                    <a:pt x="3750" y="6003"/>
                    <a:pt x="3484" y="8127"/>
                  </a:cubicBezTo>
                  <a:cubicBezTo>
                    <a:pt x="3355" y="7672"/>
                    <a:pt x="3205" y="7436"/>
                    <a:pt x="3055" y="7436"/>
                  </a:cubicBezTo>
                  <a:cubicBezTo>
                    <a:pt x="2775" y="7436"/>
                    <a:pt x="2513" y="8245"/>
                    <a:pt x="2373" y="9544"/>
                  </a:cubicBezTo>
                  <a:cubicBezTo>
                    <a:pt x="2305" y="9476"/>
                    <a:pt x="2233" y="9443"/>
                    <a:pt x="2161" y="9443"/>
                  </a:cubicBezTo>
                  <a:cubicBezTo>
                    <a:pt x="1531" y="9443"/>
                    <a:pt x="1013" y="12124"/>
                    <a:pt x="982" y="15513"/>
                  </a:cubicBezTo>
                  <a:cubicBezTo>
                    <a:pt x="900" y="15344"/>
                    <a:pt x="815" y="15260"/>
                    <a:pt x="726" y="15260"/>
                  </a:cubicBezTo>
                  <a:cubicBezTo>
                    <a:pt x="324" y="15260"/>
                    <a:pt x="0" y="17014"/>
                    <a:pt x="0" y="19172"/>
                  </a:cubicBezTo>
                  <a:cubicBezTo>
                    <a:pt x="0" y="20032"/>
                    <a:pt x="55" y="20875"/>
                    <a:pt x="150" y="21566"/>
                  </a:cubicBezTo>
                  <a:cubicBezTo>
                    <a:pt x="150" y="21583"/>
                    <a:pt x="150" y="21583"/>
                    <a:pt x="147" y="21600"/>
                  </a:cubicBezTo>
                  <a:lnTo>
                    <a:pt x="21542" y="21600"/>
                  </a:lnTo>
                  <a:cubicBezTo>
                    <a:pt x="21580" y="21128"/>
                    <a:pt x="21600" y="20605"/>
                    <a:pt x="21600" y="20082"/>
                  </a:cubicBezTo>
                  <a:cubicBezTo>
                    <a:pt x="21600" y="18531"/>
                    <a:pt x="21430" y="17132"/>
                    <a:pt x="21167" y="16508"/>
                  </a:cubicBezTo>
                  <a:cubicBezTo>
                    <a:pt x="21061" y="14080"/>
                    <a:pt x="20662" y="12360"/>
                    <a:pt x="20199" y="12360"/>
                  </a:cubicBezTo>
                  <a:cubicBezTo>
                    <a:pt x="20103" y="12360"/>
                    <a:pt x="20011" y="12427"/>
                    <a:pt x="19919" y="12579"/>
                  </a:cubicBezTo>
                  <a:cubicBezTo>
                    <a:pt x="19718" y="10438"/>
                    <a:pt x="19312" y="9089"/>
                    <a:pt x="18866" y="9089"/>
                  </a:cubicBezTo>
                  <a:cubicBezTo>
                    <a:pt x="18815" y="9089"/>
                    <a:pt x="18764" y="9105"/>
                    <a:pt x="18712" y="9156"/>
                  </a:cubicBezTo>
                  <a:cubicBezTo>
                    <a:pt x="18443" y="7386"/>
                    <a:pt x="18044" y="6374"/>
                    <a:pt x="17618" y="6374"/>
                  </a:cubicBezTo>
                  <a:cubicBezTo>
                    <a:pt x="17536" y="6374"/>
                    <a:pt x="17458" y="6408"/>
                    <a:pt x="17380" y="6475"/>
                  </a:cubicBezTo>
                  <a:cubicBezTo>
                    <a:pt x="17243" y="5598"/>
                    <a:pt x="17039" y="5092"/>
                    <a:pt x="16827" y="5092"/>
                  </a:cubicBezTo>
                  <a:cubicBezTo>
                    <a:pt x="16715" y="5092"/>
                    <a:pt x="16602" y="5244"/>
                    <a:pt x="16500" y="5514"/>
                  </a:cubicBezTo>
                  <a:cubicBezTo>
                    <a:pt x="16278" y="4317"/>
                    <a:pt x="15978" y="3642"/>
                    <a:pt x="15661" y="3642"/>
                  </a:cubicBezTo>
                  <a:cubicBezTo>
                    <a:pt x="15515" y="3642"/>
                    <a:pt x="15368" y="3794"/>
                    <a:pt x="15232" y="4081"/>
                  </a:cubicBezTo>
                  <a:cubicBezTo>
                    <a:pt x="15225" y="4081"/>
                    <a:pt x="15215" y="4064"/>
                    <a:pt x="15208" y="4047"/>
                  </a:cubicBezTo>
                  <a:cubicBezTo>
                    <a:pt x="14997" y="3086"/>
                    <a:pt x="14724" y="2546"/>
                    <a:pt x="14448" y="2546"/>
                  </a:cubicBezTo>
                  <a:cubicBezTo>
                    <a:pt x="14294" y="2546"/>
                    <a:pt x="14144" y="2715"/>
                    <a:pt x="14001" y="3018"/>
                  </a:cubicBezTo>
                  <a:cubicBezTo>
                    <a:pt x="13851" y="2142"/>
                    <a:pt x="13640" y="1636"/>
                    <a:pt x="13418" y="1636"/>
                  </a:cubicBezTo>
                  <a:cubicBezTo>
                    <a:pt x="13255" y="1636"/>
                    <a:pt x="13098" y="1905"/>
                    <a:pt x="12961" y="2411"/>
                  </a:cubicBezTo>
                  <a:cubicBezTo>
                    <a:pt x="12811" y="1787"/>
                    <a:pt x="12627" y="1450"/>
                    <a:pt x="12436" y="1450"/>
                  </a:cubicBezTo>
                  <a:cubicBezTo>
                    <a:pt x="12307" y="1450"/>
                    <a:pt x="12177" y="1619"/>
                    <a:pt x="12061" y="1922"/>
                  </a:cubicBezTo>
                  <a:cubicBezTo>
                    <a:pt x="11761" y="674"/>
                    <a:pt x="11393" y="0"/>
                    <a:pt x="11018" y="0"/>
                  </a:cubicBezTo>
                  <a:lnTo>
                    <a:pt x="11018" y="0"/>
                  </a:lnTo>
                  <a:close/>
                </a:path>
              </a:pathLst>
            </a:custGeom>
            <a:solidFill>
              <a:srgbClr val="30292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Calibri" panose="020F0502020204030204"/>
              </a:endParaRPr>
            </a:p>
          </p:txBody>
        </p:sp>
        <p:sp>
          <p:nvSpPr>
            <p:cNvPr id="39" name="Shape">
              <a:extLst>
                <a:ext uri="{FF2B5EF4-FFF2-40B4-BE49-F238E27FC236}">
                  <a16:creationId xmlns:a16="http://schemas.microsoft.com/office/drawing/2014/main" id="{3B6904D3-47BE-4A38-AD3C-8E73E14544FE}"/>
                </a:ext>
              </a:extLst>
            </p:cNvPr>
            <p:cNvSpPr/>
            <p:nvPr/>
          </p:nvSpPr>
          <p:spPr>
            <a:xfrm>
              <a:off x="4628823" y="4179497"/>
              <a:ext cx="1234746" cy="60382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279" y="6271"/>
                  </a:lnTo>
                  <a:lnTo>
                    <a:pt x="19674" y="19249"/>
                  </a:lnTo>
                  <a:lnTo>
                    <a:pt x="19555" y="21600"/>
                  </a:lnTo>
                  <a:lnTo>
                    <a:pt x="2045" y="21600"/>
                  </a:lnTo>
                  <a:lnTo>
                    <a:pt x="1926" y="19249"/>
                  </a:lnTo>
                  <a:lnTo>
                    <a:pt x="159" y="3132"/>
                  </a:lnTo>
                  <a:lnTo>
                    <a:pt x="0" y="0"/>
                  </a:lnTo>
                  <a:close/>
                </a:path>
              </a:pathLst>
            </a:custGeom>
            <a:solidFill>
              <a:srgbClr val="BD5F30"/>
            </a:solidFill>
            <a:ln w="12700">
              <a:miter lim="400000"/>
            </a:ln>
          </p:spPr>
          <p:txBody>
            <a:bodyPr lIns="38100" tIns="38100" rIns="38100" bIns="38100" anchor="ctr"/>
            <a:lstStyle/>
            <a:p>
              <a:pPr algn="ctr">
                <a:defRPr sz="3000">
                  <a:solidFill>
                    <a:srgbClr val="FFFFFF"/>
                  </a:solidFill>
                  <a:effectLst>
                    <a:outerShdw blurRad="38100" dist="12700" dir="5400000" rotWithShape="0">
                      <a:srgbClr val="000000">
                        <a:alpha val="50000"/>
                      </a:srgbClr>
                    </a:outerShdw>
                  </a:effectLst>
                </a:defRPr>
              </a:pPr>
              <a:endParaRPr sz="3600" b="1" dirty="0">
                <a:solidFill>
                  <a:srgbClr val="FFFFFF"/>
                </a:solidFill>
                <a:effectLst>
                  <a:outerShdw blurRad="38100" dist="12700" dir="5400000" rotWithShape="0">
                    <a:srgbClr val="000000">
                      <a:alpha val="50000"/>
                    </a:srgbClr>
                  </a:outerShdw>
                </a:effectLst>
                <a:latin typeface="Calibri" panose="020F0502020204030204"/>
              </a:endParaRPr>
            </a:p>
          </p:txBody>
        </p:sp>
        <p:sp>
          <p:nvSpPr>
            <p:cNvPr id="40" name="Shape">
              <a:extLst>
                <a:ext uri="{FF2B5EF4-FFF2-40B4-BE49-F238E27FC236}">
                  <a16:creationId xmlns:a16="http://schemas.microsoft.com/office/drawing/2014/main" id="{E1867153-2550-4FCF-B41B-186C4FCB5E0A}"/>
                </a:ext>
              </a:extLst>
            </p:cNvPr>
            <p:cNvSpPr/>
            <p:nvPr/>
          </p:nvSpPr>
          <p:spPr>
            <a:xfrm>
              <a:off x="4546356" y="3879835"/>
              <a:ext cx="1398445" cy="360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167" y="17144"/>
                  </a:lnTo>
                  <a:lnTo>
                    <a:pt x="21052" y="21600"/>
                  </a:lnTo>
                  <a:lnTo>
                    <a:pt x="548" y="21600"/>
                  </a:lnTo>
                  <a:lnTo>
                    <a:pt x="433" y="17144"/>
                  </a:lnTo>
                  <a:lnTo>
                    <a:pt x="0" y="0"/>
                  </a:lnTo>
                  <a:close/>
                </a:path>
              </a:pathLst>
            </a:custGeom>
            <a:solidFill>
              <a:srgbClr val="D27643"/>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Calibri" panose="020F0502020204030204"/>
              </a:endParaRPr>
            </a:p>
          </p:txBody>
        </p:sp>
      </p:grpSp>
      <p:sp>
        <p:nvSpPr>
          <p:cNvPr id="23" name="Rechteck 22">
            <a:extLst>
              <a:ext uri="{FF2B5EF4-FFF2-40B4-BE49-F238E27FC236}">
                <a16:creationId xmlns:a16="http://schemas.microsoft.com/office/drawing/2014/main" id="{BCF11930-97D4-43A7-BD2D-CF5989DDE0A4}"/>
              </a:ext>
            </a:extLst>
          </p:cNvPr>
          <p:cNvSpPr/>
          <p:nvPr/>
        </p:nvSpPr>
        <p:spPr>
          <a:xfrm>
            <a:off x="3777879" y="2406562"/>
            <a:ext cx="1702675" cy="1894471"/>
          </a:xfrm>
          <a:prstGeom prst="rect">
            <a:avLst/>
          </a:prstGeom>
          <a:solidFill>
            <a:srgbClr val="063951">
              <a:lumMod val="25000"/>
              <a:lumOff val="75000"/>
              <a:alpha val="49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24" name="Gruppieren 23">
            <a:extLst>
              <a:ext uri="{FF2B5EF4-FFF2-40B4-BE49-F238E27FC236}">
                <a16:creationId xmlns:a16="http://schemas.microsoft.com/office/drawing/2014/main" id="{75E37635-D3CE-4852-A4E4-929F2EAECBFD}"/>
              </a:ext>
            </a:extLst>
          </p:cNvPr>
          <p:cNvGrpSpPr/>
          <p:nvPr/>
        </p:nvGrpSpPr>
        <p:grpSpPr>
          <a:xfrm>
            <a:off x="3932734" y="2624433"/>
            <a:ext cx="135145" cy="1525369"/>
            <a:chOff x="1990460" y="2381251"/>
            <a:chExt cx="143140" cy="1656554"/>
          </a:xfrm>
        </p:grpSpPr>
        <p:sp>
          <p:nvSpPr>
            <p:cNvPr id="30" name="Flussdiagramm: Verbinder 29">
              <a:extLst>
                <a:ext uri="{FF2B5EF4-FFF2-40B4-BE49-F238E27FC236}">
                  <a16:creationId xmlns:a16="http://schemas.microsoft.com/office/drawing/2014/main" id="{A7185BD3-D1A1-457F-9BCF-B76B3CC26657}"/>
                </a:ext>
              </a:extLst>
            </p:cNvPr>
            <p:cNvSpPr/>
            <p:nvPr/>
          </p:nvSpPr>
          <p:spPr>
            <a:xfrm>
              <a:off x="1990460" y="3680883"/>
              <a:ext cx="143140" cy="135467"/>
            </a:xfrm>
            <a:prstGeom prst="flowChartConnector">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 name="Flussdiagramm: Verbinder 30">
              <a:extLst>
                <a:ext uri="{FF2B5EF4-FFF2-40B4-BE49-F238E27FC236}">
                  <a16:creationId xmlns:a16="http://schemas.microsoft.com/office/drawing/2014/main" id="{827EB5AB-3F93-4E54-8799-3EC6F2AB0DEC}"/>
                </a:ext>
              </a:extLst>
            </p:cNvPr>
            <p:cNvSpPr/>
            <p:nvPr/>
          </p:nvSpPr>
          <p:spPr>
            <a:xfrm>
              <a:off x="1990460" y="3902338"/>
              <a:ext cx="143140" cy="135467"/>
            </a:xfrm>
            <a:prstGeom prst="flowChartConnector">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Flussdiagramm: Verbinder 31">
              <a:extLst>
                <a:ext uri="{FF2B5EF4-FFF2-40B4-BE49-F238E27FC236}">
                  <a16:creationId xmlns:a16="http://schemas.microsoft.com/office/drawing/2014/main" id="{34EB0327-9D60-4671-8A35-28B90495B540}"/>
                </a:ext>
              </a:extLst>
            </p:cNvPr>
            <p:cNvSpPr/>
            <p:nvPr/>
          </p:nvSpPr>
          <p:spPr>
            <a:xfrm>
              <a:off x="1990460" y="2381251"/>
              <a:ext cx="143140" cy="135467"/>
            </a:xfrm>
            <a:prstGeom prst="flowChartConnector">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25" name="Gerader Verbinder 24">
            <a:extLst>
              <a:ext uri="{FF2B5EF4-FFF2-40B4-BE49-F238E27FC236}">
                <a16:creationId xmlns:a16="http://schemas.microsoft.com/office/drawing/2014/main" id="{C8143A08-5194-4C98-9353-F3BD6EC43BA6}"/>
              </a:ext>
            </a:extLst>
          </p:cNvPr>
          <p:cNvCxnSpPr>
            <a:cxnSpLocks/>
          </p:cNvCxnSpPr>
          <p:nvPr/>
        </p:nvCxnSpPr>
        <p:spPr>
          <a:xfrm flipH="1">
            <a:off x="3998295" y="2886046"/>
            <a:ext cx="1" cy="772625"/>
          </a:xfrm>
          <a:prstGeom prst="line">
            <a:avLst/>
          </a:prstGeom>
          <a:noFill/>
          <a:ln w="146050" cap="rnd" cmpd="sng" algn="ctr">
            <a:solidFill>
              <a:sysClr val="window" lastClr="FFFFFF"/>
            </a:solidFill>
            <a:prstDash val="solid"/>
            <a:miter lim="800000"/>
          </a:ln>
          <a:effectLst/>
        </p:spPr>
      </p:cxnSp>
      <p:grpSp>
        <p:nvGrpSpPr>
          <p:cNvPr id="26" name="Gruppieren 25">
            <a:extLst>
              <a:ext uri="{FF2B5EF4-FFF2-40B4-BE49-F238E27FC236}">
                <a16:creationId xmlns:a16="http://schemas.microsoft.com/office/drawing/2014/main" id="{FF5BA24D-00EB-4BBA-A2BA-1D87C26FC7A8}"/>
              </a:ext>
            </a:extLst>
          </p:cNvPr>
          <p:cNvGrpSpPr/>
          <p:nvPr/>
        </p:nvGrpSpPr>
        <p:grpSpPr>
          <a:xfrm>
            <a:off x="4515589" y="2371379"/>
            <a:ext cx="256064" cy="165746"/>
            <a:chOff x="2607795" y="2106434"/>
            <a:chExt cx="271212" cy="180001"/>
          </a:xfrm>
        </p:grpSpPr>
        <p:cxnSp>
          <p:nvCxnSpPr>
            <p:cNvPr id="27" name="Gerader Verbinder 26">
              <a:extLst>
                <a:ext uri="{FF2B5EF4-FFF2-40B4-BE49-F238E27FC236}">
                  <a16:creationId xmlns:a16="http://schemas.microsoft.com/office/drawing/2014/main" id="{E2242DD8-A952-4AD8-8C3B-513B55ECC21C}"/>
                </a:ext>
              </a:extLst>
            </p:cNvPr>
            <p:cNvCxnSpPr>
              <a:cxnSpLocks/>
            </p:cNvCxnSpPr>
            <p:nvPr/>
          </p:nvCxnSpPr>
          <p:spPr>
            <a:xfrm flipH="1">
              <a:off x="2607795" y="2106435"/>
              <a:ext cx="135551" cy="171237"/>
            </a:xfrm>
            <a:prstGeom prst="line">
              <a:avLst/>
            </a:prstGeom>
            <a:noFill/>
            <a:ln w="101600" cap="rnd" cmpd="sng" algn="ctr">
              <a:solidFill>
                <a:srgbClr val="FFCC4C">
                  <a:lumMod val="40000"/>
                  <a:lumOff val="60000"/>
                </a:srgbClr>
              </a:solidFill>
              <a:prstDash val="solid"/>
              <a:miter lim="800000"/>
            </a:ln>
            <a:effectLst/>
          </p:spPr>
        </p:cxnSp>
        <p:cxnSp>
          <p:nvCxnSpPr>
            <p:cNvPr id="28" name="Gerader Verbinder 27">
              <a:extLst>
                <a:ext uri="{FF2B5EF4-FFF2-40B4-BE49-F238E27FC236}">
                  <a16:creationId xmlns:a16="http://schemas.microsoft.com/office/drawing/2014/main" id="{859B1E70-3EB5-4B61-A345-7DDA778FC079}"/>
                </a:ext>
              </a:extLst>
            </p:cNvPr>
            <p:cNvCxnSpPr>
              <a:cxnSpLocks/>
            </p:cNvCxnSpPr>
            <p:nvPr/>
          </p:nvCxnSpPr>
          <p:spPr>
            <a:xfrm>
              <a:off x="2743875" y="2106435"/>
              <a:ext cx="0" cy="180000"/>
            </a:xfrm>
            <a:prstGeom prst="line">
              <a:avLst/>
            </a:prstGeom>
            <a:noFill/>
            <a:ln w="101600" cap="rnd" cmpd="sng" algn="ctr">
              <a:solidFill>
                <a:srgbClr val="FFCC4C">
                  <a:lumMod val="40000"/>
                  <a:lumOff val="60000"/>
                </a:srgbClr>
              </a:solidFill>
              <a:prstDash val="solid"/>
              <a:miter lim="800000"/>
            </a:ln>
            <a:effectLst/>
          </p:spPr>
        </p:cxnSp>
        <p:cxnSp>
          <p:nvCxnSpPr>
            <p:cNvPr id="29" name="Gerader Verbinder 28">
              <a:extLst>
                <a:ext uri="{FF2B5EF4-FFF2-40B4-BE49-F238E27FC236}">
                  <a16:creationId xmlns:a16="http://schemas.microsoft.com/office/drawing/2014/main" id="{7856BC47-ACF2-487D-B7BA-05EE34CFDF90}"/>
                </a:ext>
              </a:extLst>
            </p:cNvPr>
            <p:cNvCxnSpPr>
              <a:cxnSpLocks/>
            </p:cNvCxnSpPr>
            <p:nvPr/>
          </p:nvCxnSpPr>
          <p:spPr>
            <a:xfrm>
              <a:off x="2743457" y="2106434"/>
              <a:ext cx="135550" cy="171237"/>
            </a:xfrm>
            <a:prstGeom prst="line">
              <a:avLst/>
            </a:prstGeom>
            <a:noFill/>
            <a:ln w="101600" cap="rnd" cmpd="sng" algn="ctr">
              <a:solidFill>
                <a:srgbClr val="FFCC4C">
                  <a:lumMod val="40000"/>
                  <a:lumOff val="60000"/>
                </a:srgbClr>
              </a:solidFill>
              <a:prstDash val="solid"/>
              <a:miter lim="800000"/>
            </a:ln>
            <a:effectLst/>
          </p:spPr>
        </p:cxnSp>
      </p:grpSp>
      <p:grpSp>
        <p:nvGrpSpPr>
          <p:cNvPr id="11" name="Gruppieren 10">
            <a:extLst>
              <a:ext uri="{FF2B5EF4-FFF2-40B4-BE49-F238E27FC236}">
                <a16:creationId xmlns:a16="http://schemas.microsoft.com/office/drawing/2014/main" id="{7176AFD4-536A-47B2-98DA-802B22D4309F}"/>
              </a:ext>
            </a:extLst>
          </p:cNvPr>
          <p:cNvGrpSpPr/>
          <p:nvPr/>
        </p:nvGrpSpPr>
        <p:grpSpPr>
          <a:xfrm>
            <a:off x="3785510" y="1848712"/>
            <a:ext cx="1693358" cy="565223"/>
            <a:chOff x="1834527" y="1538817"/>
            <a:chExt cx="1793531" cy="613833"/>
          </a:xfrm>
        </p:grpSpPr>
        <p:sp>
          <p:nvSpPr>
            <p:cNvPr id="12" name="Flussdiagramm: Manuelle Verarbeitung 11">
              <a:extLst>
                <a:ext uri="{FF2B5EF4-FFF2-40B4-BE49-F238E27FC236}">
                  <a16:creationId xmlns:a16="http://schemas.microsoft.com/office/drawing/2014/main" id="{FAEE0A8F-1C9B-4E99-9552-1C3079581A47}"/>
                </a:ext>
              </a:extLst>
            </p:cNvPr>
            <p:cNvSpPr>
              <a:spLocks/>
            </p:cNvSpPr>
            <p:nvPr/>
          </p:nvSpPr>
          <p:spPr>
            <a:xfrm rot="10800000">
              <a:off x="1834527" y="1538817"/>
              <a:ext cx="1793531" cy="613833"/>
            </a:xfrm>
            <a:prstGeom prst="flowChartManualOperation">
              <a:avLst/>
            </a:prstGeom>
            <a:solidFill>
              <a:srgbClr val="D3D3D3">
                <a:lumMod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 name="Flussdiagramm: Grenzstelle 12">
              <a:extLst>
                <a:ext uri="{FF2B5EF4-FFF2-40B4-BE49-F238E27FC236}">
                  <a16:creationId xmlns:a16="http://schemas.microsoft.com/office/drawing/2014/main" id="{8767AFD1-2490-4891-A783-3C57DEACADE9}"/>
                </a:ext>
              </a:extLst>
            </p:cNvPr>
            <p:cNvSpPr/>
            <p:nvPr/>
          </p:nvSpPr>
          <p:spPr>
            <a:xfrm>
              <a:off x="2383368" y="1703917"/>
              <a:ext cx="730250" cy="220133"/>
            </a:xfrm>
            <a:prstGeom prst="flowChartTerminator">
              <a:avLst/>
            </a:prstGeom>
            <a:solidFill>
              <a:srgbClr val="063951">
                <a:lumMod val="50000"/>
                <a:lumOff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1" name="Group 89">
            <a:extLst>
              <a:ext uri="{FF2B5EF4-FFF2-40B4-BE49-F238E27FC236}">
                <a16:creationId xmlns:a16="http://schemas.microsoft.com/office/drawing/2014/main" id="{8A4595DD-ED53-4D00-B640-B7B7D5464752}"/>
              </a:ext>
            </a:extLst>
          </p:cNvPr>
          <p:cNvGrpSpPr/>
          <p:nvPr/>
        </p:nvGrpSpPr>
        <p:grpSpPr>
          <a:xfrm>
            <a:off x="1758933" y="2254344"/>
            <a:ext cx="1336779" cy="2061727"/>
            <a:chOff x="2464054" y="2531356"/>
            <a:chExt cx="1398236" cy="2251963"/>
          </a:xfrm>
        </p:grpSpPr>
        <p:sp>
          <p:nvSpPr>
            <p:cNvPr id="42" name="Shape">
              <a:extLst>
                <a:ext uri="{FF2B5EF4-FFF2-40B4-BE49-F238E27FC236}">
                  <a16:creationId xmlns:a16="http://schemas.microsoft.com/office/drawing/2014/main" id="{11276964-841F-4ADC-AF23-B5EC83C5F038}"/>
                </a:ext>
              </a:extLst>
            </p:cNvPr>
            <p:cNvSpPr/>
            <p:nvPr/>
          </p:nvSpPr>
          <p:spPr>
            <a:xfrm>
              <a:off x="3123794" y="2531356"/>
              <a:ext cx="55443" cy="73048"/>
            </a:xfrm>
            <a:custGeom>
              <a:avLst/>
              <a:gdLst/>
              <a:ahLst/>
              <a:cxnLst>
                <a:cxn ang="0">
                  <a:pos x="wd2" y="hd2"/>
                </a:cxn>
                <a:cxn ang="5400000">
                  <a:pos x="wd2" y="hd2"/>
                </a:cxn>
                <a:cxn ang="10800000">
                  <a:pos x="wd2" y="hd2"/>
                </a:cxn>
                <a:cxn ang="16200000">
                  <a:pos x="wd2" y="hd2"/>
                </a:cxn>
              </a:cxnLst>
              <a:rect l="0" t="0" r="r" b="b"/>
              <a:pathLst>
                <a:path w="20169" h="20533" extrusionOk="0">
                  <a:moveTo>
                    <a:pt x="237" y="9871"/>
                  </a:moveTo>
                  <a:cubicBezTo>
                    <a:pt x="1137" y="12398"/>
                    <a:pt x="1062" y="15105"/>
                    <a:pt x="537" y="17692"/>
                  </a:cubicBezTo>
                  <a:cubicBezTo>
                    <a:pt x="-138" y="21543"/>
                    <a:pt x="8112" y="20580"/>
                    <a:pt x="10437" y="19918"/>
                  </a:cubicBezTo>
                  <a:cubicBezTo>
                    <a:pt x="14862" y="18655"/>
                    <a:pt x="19212" y="15947"/>
                    <a:pt x="19887" y="12037"/>
                  </a:cubicBezTo>
                  <a:cubicBezTo>
                    <a:pt x="20562" y="8427"/>
                    <a:pt x="19962" y="5238"/>
                    <a:pt x="18762" y="1748"/>
                  </a:cubicBezTo>
                  <a:cubicBezTo>
                    <a:pt x="18312" y="424"/>
                    <a:pt x="15312" y="63"/>
                    <a:pt x="14037" y="3"/>
                  </a:cubicBezTo>
                  <a:cubicBezTo>
                    <a:pt x="11562" y="-57"/>
                    <a:pt x="8787" y="725"/>
                    <a:pt x="6687" y="1688"/>
                  </a:cubicBezTo>
                  <a:cubicBezTo>
                    <a:pt x="3087" y="3313"/>
                    <a:pt x="-1038" y="6261"/>
                    <a:pt x="237" y="9871"/>
                  </a:cubicBezTo>
                  <a:lnTo>
                    <a:pt x="237" y="9871"/>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43" name="Shape">
              <a:extLst>
                <a:ext uri="{FF2B5EF4-FFF2-40B4-BE49-F238E27FC236}">
                  <a16:creationId xmlns:a16="http://schemas.microsoft.com/office/drawing/2014/main" id="{89CC845D-BCE6-448D-91E3-F89196987C40}"/>
                </a:ext>
              </a:extLst>
            </p:cNvPr>
            <p:cNvSpPr/>
            <p:nvPr/>
          </p:nvSpPr>
          <p:spPr>
            <a:xfrm>
              <a:off x="3082560" y="2681187"/>
              <a:ext cx="59958" cy="40405"/>
            </a:xfrm>
            <a:custGeom>
              <a:avLst/>
              <a:gdLst/>
              <a:ahLst/>
              <a:cxnLst>
                <a:cxn ang="0">
                  <a:pos x="wd2" y="hd2"/>
                </a:cxn>
                <a:cxn ang="5400000">
                  <a:pos x="wd2" y="hd2"/>
                </a:cxn>
                <a:cxn ang="10800000">
                  <a:pos x="wd2" y="hd2"/>
                </a:cxn>
                <a:cxn ang="16200000">
                  <a:pos x="wd2" y="hd2"/>
                </a:cxn>
              </a:cxnLst>
              <a:rect l="0" t="0" r="r" b="b"/>
              <a:pathLst>
                <a:path w="20198" h="18201" extrusionOk="0">
                  <a:moveTo>
                    <a:pt x="128" y="775"/>
                  </a:moveTo>
                  <a:cubicBezTo>
                    <a:pt x="-289" y="4343"/>
                    <a:pt x="336" y="7621"/>
                    <a:pt x="1725" y="10610"/>
                  </a:cubicBezTo>
                  <a:cubicBezTo>
                    <a:pt x="3600" y="14661"/>
                    <a:pt x="9712" y="16203"/>
                    <a:pt x="12838" y="17264"/>
                  </a:cubicBezTo>
                  <a:cubicBezTo>
                    <a:pt x="13671" y="17553"/>
                    <a:pt x="21311" y="19482"/>
                    <a:pt x="20061" y="16782"/>
                  </a:cubicBezTo>
                  <a:cubicBezTo>
                    <a:pt x="18811" y="14179"/>
                    <a:pt x="18463" y="11671"/>
                    <a:pt x="18811" y="8585"/>
                  </a:cubicBezTo>
                  <a:cubicBezTo>
                    <a:pt x="19366" y="3668"/>
                    <a:pt x="406" y="-2118"/>
                    <a:pt x="128" y="775"/>
                  </a:cubicBezTo>
                  <a:lnTo>
                    <a:pt x="128" y="775"/>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44" name="Shape">
              <a:extLst>
                <a:ext uri="{FF2B5EF4-FFF2-40B4-BE49-F238E27FC236}">
                  <a16:creationId xmlns:a16="http://schemas.microsoft.com/office/drawing/2014/main" id="{03A07AA4-84C9-41AD-96A2-0D3EAE51D4BE}"/>
                </a:ext>
              </a:extLst>
            </p:cNvPr>
            <p:cNvSpPr/>
            <p:nvPr/>
          </p:nvSpPr>
          <p:spPr>
            <a:xfrm>
              <a:off x="3185643" y="2809613"/>
              <a:ext cx="45188" cy="72846"/>
            </a:xfrm>
            <a:custGeom>
              <a:avLst/>
              <a:gdLst/>
              <a:ahLst/>
              <a:cxnLst>
                <a:cxn ang="0">
                  <a:pos x="wd2" y="hd2"/>
                </a:cxn>
                <a:cxn ang="5400000">
                  <a:pos x="wd2" y="hd2"/>
                </a:cxn>
                <a:cxn ang="10800000">
                  <a:pos x="wd2" y="hd2"/>
                </a:cxn>
                <a:cxn ang="16200000">
                  <a:pos x="wd2" y="hd2"/>
                </a:cxn>
              </a:cxnLst>
              <a:rect l="0" t="0" r="r" b="b"/>
              <a:pathLst>
                <a:path w="20231" h="19602" extrusionOk="0">
                  <a:moveTo>
                    <a:pt x="903" y="4236"/>
                  </a:moveTo>
                  <a:cubicBezTo>
                    <a:pt x="995" y="5389"/>
                    <a:pt x="995" y="6368"/>
                    <a:pt x="442" y="7462"/>
                  </a:cubicBezTo>
                  <a:cubicBezTo>
                    <a:pt x="-1220" y="11264"/>
                    <a:pt x="2011" y="15641"/>
                    <a:pt x="6718" y="18003"/>
                  </a:cubicBezTo>
                  <a:cubicBezTo>
                    <a:pt x="10411" y="19904"/>
                    <a:pt x="17242" y="20710"/>
                    <a:pt x="18903" y="16966"/>
                  </a:cubicBezTo>
                  <a:cubicBezTo>
                    <a:pt x="19826" y="14835"/>
                    <a:pt x="20380" y="12704"/>
                    <a:pt x="20195" y="10457"/>
                  </a:cubicBezTo>
                  <a:cubicBezTo>
                    <a:pt x="19918" y="6540"/>
                    <a:pt x="16872" y="2393"/>
                    <a:pt x="10965" y="550"/>
                  </a:cubicBezTo>
                  <a:cubicBezTo>
                    <a:pt x="6349" y="-890"/>
                    <a:pt x="626" y="550"/>
                    <a:pt x="903" y="4236"/>
                  </a:cubicBezTo>
                  <a:lnTo>
                    <a:pt x="903" y="4236"/>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45" name="Shape">
              <a:extLst>
                <a:ext uri="{FF2B5EF4-FFF2-40B4-BE49-F238E27FC236}">
                  <a16:creationId xmlns:a16="http://schemas.microsoft.com/office/drawing/2014/main" id="{E95B41D0-A5A0-405F-9B57-99087CEC4CF3}"/>
                </a:ext>
              </a:extLst>
            </p:cNvPr>
            <p:cNvSpPr/>
            <p:nvPr/>
          </p:nvSpPr>
          <p:spPr>
            <a:xfrm>
              <a:off x="3041326" y="2938041"/>
              <a:ext cx="63354" cy="76839"/>
            </a:xfrm>
            <a:custGeom>
              <a:avLst/>
              <a:gdLst/>
              <a:ahLst/>
              <a:cxnLst>
                <a:cxn ang="0">
                  <a:pos x="wd2" y="hd2"/>
                </a:cxn>
                <a:cxn ang="5400000">
                  <a:pos x="wd2" y="hd2"/>
                </a:cxn>
                <a:cxn ang="10800000">
                  <a:pos x="wd2" y="hd2"/>
                </a:cxn>
                <a:cxn ang="16200000">
                  <a:pos x="wd2" y="hd2"/>
                </a:cxn>
              </a:cxnLst>
              <a:rect l="0" t="0" r="r" b="b"/>
              <a:pathLst>
                <a:path w="18750" h="17949" extrusionOk="0">
                  <a:moveTo>
                    <a:pt x="149" y="5747"/>
                  </a:moveTo>
                  <a:cubicBezTo>
                    <a:pt x="698" y="8447"/>
                    <a:pt x="2040" y="11097"/>
                    <a:pt x="3932" y="13347"/>
                  </a:cubicBezTo>
                  <a:cubicBezTo>
                    <a:pt x="6250" y="16147"/>
                    <a:pt x="10216" y="18697"/>
                    <a:pt x="14671" y="17747"/>
                  </a:cubicBezTo>
                  <a:cubicBezTo>
                    <a:pt x="18454" y="16897"/>
                    <a:pt x="19918" y="13047"/>
                    <a:pt x="17721" y="10447"/>
                  </a:cubicBezTo>
                  <a:cubicBezTo>
                    <a:pt x="16440" y="8897"/>
                    <a:pt x="15830" y="7747"/>
                    <a:pt x="15464" y="5897"/>
                  </a:cubicBezTo>
                  <a:cubicBezTo>
                    <a:pt x="13938" y="-903"/>
                    <a:pt x="-1682" y="-2903"/>
                    <a:pt x="149" y="5747"/>
                  </a:cubicBezTo>
                  <a:lnTo>
                    <a:pt x="149" y="5747"/>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46" name="Shape">
              <a:extLst>
                <a:ext uri="{FF2B5EF4-FFF2-40B4-BE49-F238E27FC236}">
                  <a16:creationId xmlns:a16="http://schemas.microsoft.com/office/drawing/2014/main" id="{142A7DBE-CEA3-44E4-9C37-9B6CDACF78C1}"/>
                </a:ext>
              </a:extLst>
            </p:cNvPr>
            <p:cNvSpPr/>
            <p:nvPr/>
          </p:nvSpPr>
          <p:spPr>
            <a:xfrm>
              <a:off x="3165027" y="3045064"/>
              <a:ext cx="62346" cy="62294"/>
            </a:xfrm>
            <a:custGeom>
              <a:avLst/>
              <a:gdLst/>
              <a:ahLst/>
              <a:cxnLst>
                <a:cxn ang="0">
                  <a:pos x="wd2" y="hd2"/>
                </a:cxn>
                <a:cxn ang="5400000">
                  <a:pos x="wd2" y="hd2"/>
                </a:cxn>
                <a:cxn ang="10800000">
                  <a:pos x="wd2" y="hd2"/>
                </a:cxn>
                <a:cxn ang="16200000">
                  <a:pos x="wd2" y="hd2"/>
                </a:cxn>
              </a:cxnLst>
              <a:rect l="0" t="0" r="r" b="b"/>
              <a:pathLst>
                <a:path w="20285" h="21528" extrusionOk="0">
                  <a:moveTo>
                    <a:pt x="51" y="6511"/>
                  </a:moveTo>
                  <a:cubicBezTo>
                    <a:pt x="453" y="9322"/>
                    <a:pt x="856" y="12059"/>
                    <a:pt x="1325" y="14870"/>
                  </a:cubicBezTo>
                  <a:cubicBezTo>
                    <a:pt x="2063" y="19679"/>
                    <a:pt x="6692" y="21528"/>
                    <a:pt x="10717" y="21528"/>
                  </a:cubicBezTo>
                  <a:cubicBezTo>
                    <a:pt x="13467" y="21528"/>
                    <a:pt x="20913" y="19753"/>
                    <a:pt x="20242" y="15018"/>
                  </a:cubicBezTo>
                  <a:cubicBezTo>
                    <a:pt x="19840" y="12207"/>
                    <a:pt x="19437" y="9470"/>
                    <a:pt x="18968" y="6659"/>
                  </a:cubicBezTo>
                  <a:cubicBezTo>
                    <a:pt x="18230" y="1851"/>
                    <a:pt x="13601" y="2"/>
                    <a:pt x="9576" y="2"/>
                  </a:cubicBezTo>
                  <a:cubicBezTo>
                    <a:pt x="6759" y="-72"/>
                    <a:pt x="-687" y="1703"/>
                    <a:pt x="51" y="6511"/>
                  </a:cubicBezTo>
                  <a:lnTo>
                    <a:pt x="51" y="6511"/>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47" name="Shape">
              <a:extLst>
                <a:ext uri="{FF2B5EF4-FFF2-40B4-BE49-F238E27FC236}">
                  <a16:creationId xmlns:a16="http://schemas.microsoft.com/office/drawing/2014/main" id="{76E2B607-B551-4DEB-BB4E-3B9258889F84}"/>
                </a:ext>
              </a:extLst>
            </p:cNvPr>
            <p:cNvSpPr/>
            <p:nvPr/>
          </p:nvSpPr>
          <p:spPr>
            <a:xfrm>
              <a:off x="2958857" y="2852422"/>
              <a:ext cx="44360" cy="67003"/>
            </a:xfrm>
            <a:custGeom>
              <a:avLst/>
              <a:gdLst/>
              <a:ahLst/>
              <a:cxnLst>
                <a:cxn ang="0">
                  <a:pos x="wd2" y="hd2"/>
                </a:cxn>
                <a:cxn ang="5400000">
                  <a:pos x="wd2" y="hd2"/>
                </a:cxn>
                <a:cxn ang="10800000">
                  <a:pos x="wd2" y="hd2"/>
                </a:cxn>
                <a:cxn ang="16200000">
                  <a:pos x="wd2" y="hd2"/>
                </a:cxn>
              </a:cxnLst>
              <a:rect l="0" t="0" r="r" b="b"/>
              <a:pathLst>
                <a:path w="18296" h="17934" extrusionOk="0">
                  <a:moveTo>
                    <a:pt x="2726" y="251"/>
                  </a:moveTo>
                  <a:cubicBezTo>
                    <a:pt x="1111" y="2027"/>
                    <a:pt x="90" y="3689"/>
                    <a:pt x="5" y="5809"/>
                  </a:cubicBezTo>
                  <a:cubicBezTo>
                    <a:pt x="-165" y="9132"/>
                    <a:pt x="3917" y="12455"/>
                    <a:pt x="7148" y="14690"/>
                  </a:cubicBezTo>
                  <a:cubicBezTo>
                    <a:pt x="7914" y="15205"/>
                    <a:pt x="15907" y="19846"/>
                    <a:pt x="16078" y="17039"/>
                  </a:cubicBezTo>
                  <a:cubicBezTo>
                    <a:pt x="16163" y="15492"/>
                    <a:pt x="16588" y="14117"/>
                    <a:pt x="17778" y="12799"/>
                  </a:cubicBezTo>
                  <a:cubicBezTo>
                    <a:pt x="21435" y="8788"/>
                    <a:pt x="4597" y="-1754"/>
                    <a:pt x="2726" y="251"/>
                  </a:cubicBezTo>
                  <a:lnTo>
                    <a:pt x="2726" y="251"/>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48" name="Shape">
              <a:extLst>
                <a:ext uri="{FF2B5EF4-FFF2-40B4-BE49-F238E27FC236}">
                  <a16:creationId xmlns:a16="http://schemas.microsoft.com/office/drawing/2014/main" id="{07B5ECCA-0F94-4A26-B0F7-3FB4700CAD8F}"/>
                </a:ext>
              </a:extLst>
            </p:cNvPr>
            <p:cNvSpPr/>
            <p:nvPr/>
          </p:nvSpPr>
          <p:spPr>
            <a:xfrm>
              <a:off x="2958859" y="3087871"/>
              <a:ext cx="64378" cy="75753"/>
            </a:xfrm>
            <a:custGeom>
              <a:avLst/>
              <a:gdLst/>
              <a:ahLst/>
              <a:cxnLst>
                <a:cxn ang="0">
                  <a:pos x="wd2" y="hd2"/>
                </a:cxn>
                <a:cxn ang="5400000">
                  <a:pos x="wd2" y="hd2"/>
                </a:cxn>
                <a:cxn ang="10800000">
                  <a:pos x="wd2" y="hd2"/>
                </a:cxn>
                <a:cxn ang="16200000">
                  <a:pos x="wd2" y="hd2"/>
                </a:cxn>
              </a:cxnLst>
              <a:rect l="0" t="0" r="r" b="b"/>
              <a:pathLst>
                <a:path w="19550" h="17860" extrusionOk="0">
                  <a:moveTo>
                    <a:pt x="37" y="6022"/>
                  </a:moveTo>
                  <a:cubicBezTo>
                    <a:pt x="350" y="9050"/>
                    <a:pt x="1665" y="11926"/>
                    <a:pt x="3919" y="14399"/>
                  </a:cubicBezTo>
                  <a:cubicBezTo>
                    <a:pt x="6611" y="17276"/>
                    <a:pt x="11620" y="18891"/>
                    <a:pt x="15815" y="17125"/>
                  </a:cubicBezTo>
                  <a:cubicBezTo>
                    <a:pt x="19696" y="15510"/>
                    <a:pt x="20698" y="11270"/>
                    <a:pt x="18131" y="8444"/>
                  </a:cubicBezTo>
                  <a:cubicBezTo>
                    <a:pt x="17380" y="7637"/>
                    <a:pt x="17255" y="7485"/>
                    <a:pt x="17129" y="6426"/>
                  </a:cubicBezTo>
                  <a:cubicBezTo>
                    <a:pt x="16253" y="-1397"/>
                    <a:pt x="-902" y="-2709"/>
                    <a:pt x="37" y="6022"/>
                  </a:cubicBezTo>
                  <a:lnTo>
                    <a:pt x="37" y="6022"/>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49" name="Shape">
              <a:extLst>
                <a:ext uri="{FF2B5EF4-FFF2-40B4-BE49-F238E27FC236}">
                  <a16:creationId xmlns:a16="http://schemas.microsoft.com/office/drawing/2014/main" id="{6FD2086B-1F1C-476C-A009-99C447600149}"/>
                </a:ext>
              </a:extLst>
            </p:cNvPr>
            <p:cNvSpPr/>
            <p:nvPr/>
          </p:nvSpPr>
          <p:spPr>
            <a:xfrm>
              <a:off x="3144411" y="3259106"/>
              <a:ext cx="61480" cy="35380"/>
            </a:xfrm>
            <a:custGeom>
              <a:avLst/>
              <a:gdLst/>
              <a:ahLst/>
              <a:cxnLst>
                <a:cxn ang="0">
                  <a:pos x="wd2" y="hd2"/>
                </a:cxn>
                <a:cxn ang="5400000">
                  <a:pos x="wd2" y="hd2"/>
                </a:cxn>
                <a:cxn ang="10800000">
                  <a:pos x="wd2" y="hd2"/>
                </a:cxn>
                <a:cxn ang="16200000">
                  <a:pos x="wd2" y="hd2"/>
                </a:cxn>
              </a:cxnLst>
              <a:rect l="0" t="0" r="r" b="b"/>
              <a:pathLst>
                <a:path w="20448" h="18790" extrusionOk="0">
                  <a:moveTo>
                    <a:pt x="1091" y="5688"/>
                  </a:moveTo>
                  <a:cubicBezTo>
                    <a:pt x="1228" y="9098"/>
                    <a:pt x="1022" y="12281"/>
                    <a:pt x="131" y="15351"/>
                  </a:cubicBezTo>
                  <a:cubicBezTo>
                    <a:pt x="-1035" y="19330"/>
                    <a:pt x="5959" y="18761"/>
                    <a:pt x="7125" y="18761"/>
                  </a:cubicBezTo>
                  <a:cubicBezTo>
                    <a:pt x="9594" y="18648"/>
                    <a:pt x="12131" y="18193"/>
                    <a:pt x="14531" y="17283"/>
                  </a:cubicBezTo>
                  <a:cubicBezTo>
                    <a:pt x="15628" y="16829"/>
                    <a:pt x="18302" y="16260"/>
                    <a:pt x="18851" y="14441"/>
                  </a:cubicBezTo>
                  <a:cubicBezTo>
                    <a:pt x="20016" y="10576"/>
                    <a:pt x="20565" y="7166"/>
                    <a:pt x="20428" y="2732"/>
                  </a:cubicBezTo>
                  <a:cubicBezTo>
                    <a:pt x="20154" y="-2270"/>
                    <a:pt x="885" y="117"/>
                    <a:pt x="1091" y="5688"/>
                  </a:cubicBezTo>
                  <a:lnTo>
                    <a:pt x="1091" y="5688"/>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50" name="Shape">
              <a:extLst>
                <a:ext uri="{FF2B5EF4-FFF2-40B4-BE49-F238E27FC236}">
                  <a16:creationId xmlns:a16="http://schemas.microsoft.com/office/drawing/2014/main" id="{4A36E6E0-0BA2-4016-8498-9307CF65F731}"/>
                </a:ext>
              </a:extLst>
            </p:cNvPr>
            <p:cNvSpPr/>
            <p:nvPr/>
          </p:nvSpPr>
          <p:spPr>
            <a:xfrm>
              <a:off x="2958859" y="3366130"/>
              <a:ext cx="55929" cy="73083"/>
            </a:xfrm>
            <a:custGeom>
              <a:avLst/>
              <a:gdLst/>
              <a:ahLst/>
              <a:cxnLst>
                <a:cxn ang="0">
                  <a:pos x="wd2" y="hd2"/>
                </a:cxn>
                <a:cxn ang="5400000">
                  <a:pos x="wd2" y="hd2"/>
                </a:cxn>
                <a:cxn ang="10800000">
                  <a:pos x="wd2" y="hd2"/>
                </a:cxn>
                <a:cxn ang="16200000">
                  <a:pos x="wd2" y="hd2"/>
                </a:cxn>
              </a:cxnLst>
              <a:rect l="0" t="0" r="r" b="b"/>
              <a:pathLst>
                <a:path w="19663" h="19563" extrusionOk="0">
                  <a:moveTo>
                    <a:pt x="351" y="8724"/>
                  </a:moveTo>
                  <a:cubicBezTo>
                    <a:pt x="1148" y="11703"/>
                    <a:pt x="3178" y="14568"/>
                    <a:pt x="5860" y="16745"/>
                  </a:cubicBezTo>
                  <a:cubicBezTo>
                    <a:pt x="8904" y="19209"/>
                    <a:pt x="14340" y="21042"/>
                    <a:pt x="17819" y="17891"/>
                  </a:cubicBezTo>
                  <a:cubicBezTo>
                    <a:pt x="21081" y="14969"/>
                    <a:pt x="19631" y="9698"/>
                    <a:pt x="16442" y="7119"/>
                  </a:cubicBezTo>
                  <a:cubicBezTo>
                    <a:pt x="14703" y="5687"/>
                    <a:pt x="16732" y="8552"/>
                    <a:pt x="16225" y="6604"/>
                  </a:cubicBezTo>
                  <a:cubicBezTo>
                    <a:pt x="15282" y="3052"/>
                    <a:pt x="9991" y="-558"/>
                    <a:pt x="5280" y="72"/>
                  </a:cubicBezTo>
                  <a:cubicBezTo>
                    <a:pt x="-84" y="817"/>
                    <a:pt x="-519" y="5343"/>
                    <a:pt x="351" y="8724"/>
                  </a:cubicBezTo>
                  <a:lnTo>
                    <a:pt x="351" y="8724"/>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51" name="Shape">
              <a:extLst>
                <a:ext uri="{FF2B5EF4-FFF2-40B4-BE49-F238E27FC236}">
                  <a16:creationId xmlns:a16="http://schemas.microsoft.com/office/drawing/2014/main" id="{52BBDDC1-B93F-476B-99F7-FD437AB70387}"/>
                </a:ext>
              </a:extLst>
            </p:cNvPr>
            <p:cNvSpPr/>
            <p:nvPr/>
          </p:nvSpPr>
          <p:spPr>
            <a:xfrm>
              <a:off x="3268110" y="3408937"/>
              <a:ext cx="41078" cy="77956"/>
            </a:xfrm>
            <a:custGeom>
              <a:avLst/>
              <a:gdLst/>
              <a:ahLst/>
              <a:cxnLst>
                <a:cxn ang="0">
                  <a:pos x="wd2" y="hd2"/>
                </a:cxn>
                <a:cxn ang="5400000">
                  <a:pos x="wd2" y="hd2"/>
                </a:cxn>
                <a:cxn ang="10800000">
                  <a:pos x="wd2" y="hd2"/>
                </a:cxn>
                <a:cxn ang="16200000">
                  <a:pos x="wd2" y="hd2"/>
                </a:cxn>
              </a:cxnLst>
              <a:rect l="0" t="0" r="r" b="b"/>
              <a:pathLst>
                <a:path w="19650" h="18864" extrusionOk="0">
                  <a:moveTo>
                    <a:pt x="891" y="4719"/>
                  </a:moveTo>
                  <a:cubicBezTo>
                    <a:pt x="1384" y="5496"/>
                    <a:pt x="1285" y="6429"/>
                    <a:pt x="990" y="7258"/>
                  </a:cubicBezTo>
                  <a:cubicBezTo>
                    <a:pt x="-194" y="10365"/>
                    <a:pt x="3554" y="13629"/>
                    <a:pt x="7400" y="15856"/>
                  </a:cubicBezTo>
                  <a:cubicBezTo>
                    <a:pt x="8683" y="16581"/>
                    <a:pt x="17757" y="20777"/>
                    <a:pt x="18940" y="17824"/>
                  </a:cubicBezTo>
                  <a:cubicBezTo>
                    <a:pt x="20321" y="14250"/>
                    <a:pt x="19631" y="11142"/>
                    <a:pt x="17362" y="7672"/>
                  </a:cubicBezTo>
                  <a:cubicBezTo>
                    <a:pt x="15389" y="4823"/>
                    <a:pt x="10557" y="1094"/>
                    <a:pt x="4737" y="161"/>
                  </a:cubicBezTo>
                  <a:cubicBezTo>
                    <a:pt x="-1279" y="-823"/>
                    <a:pt x="-293" y="2958"/>
                    <a:pt x="891" y="4719"/>
                  </a:cubicBezTo>
                  <a:lnTo>
                    <a:pt x="891" y="4719"/>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52" name="Shape">
              <a:extLst>
                <a:ext uri="{FF2B5EF4-FFF2-40B4-BE49-F238E27FC236}">
                  <a16:creationId xmlns:a16="http://schemas.microsoft.com/office/drawing/2014/main" id="{30A70862-E74F-49DC-814F-F1FCB7125810}"/>
                </a:ext>
              </a:extLst>
            </p:cNvPr>
            <p:cNvSpPr/>
            <p:nvPr/>
          </p:nvSpPr>
          <p:spPr>
            <a:xfrm>
              <a:off x="3123794" y="3473152"/>
              <a:ext cx="74477" cy="77890"/>
            </a:xfrm>
            <a:custGeom>
              <a:avLst/>
              <a:gdLst/>
              <a:ahLst/>
              <a:cxnLst>
                <a:cxn ang="0">
                  <a:pos x="wd2" y="hd2"/>
                </a:cxn>
                <a:cxn ang="5400000">
                  <a:pos x="wd2" y="hd2"/>
                </a:cxn>
                <a:cxn ang="10800000">
                  <a:pos x="wd2" y="hd2"/>
                </a:cxn>
                <a:cxn ang="16200000">
                  <a:pos x="wd2" y="hd2"/>
                </a:cxn>
              </a:cxnLst>
              <a:rect l="0" t="0" r="r" b="b"/>
              <a:pathLst>
                <a:path w="19362" h="19950" extrusionOk="0">
                  <a:moveTo>
                    <a:pt x="167" y="5163"/>
                  </a:moveTo>
                  <a:cubicBezTo>
                    <a:pt x="1614" y="10042"/>
                    <a:pt x="4026" y="14154"/>
                    <a:pt x="7992" y="17334"/>
                  </a:cubicBezTo>
                  <a:cubicBezTo>
                    <a:pt x="10565" y="19417"/>
                    <a:pt x="14960" y="21226"/>
                    <a:pt x="17908" y="18759"/>
                  </a:cubicBezTo>
                  <a:cubicBezTo>
                    <a:pt x="20695" y="16402"/>
                    <a:pt x="19033" y="12126"/>
                    <a:pt x="16622" y="10207"/>
                  </a:cubicBezTo>
                  <a:cubicBezTo>
                    <a:pt x="15389" y="9220"/>
                    <a:pt x="14638" y="8781"/>
                    <a:pt x="14156" y="7027"/>
                  </a:cubicBezTo>
                  <a:cubicBezTo>
                    <a:pt x="13031" y="3354"/>
                    <a:pt x="10029" y="503"/>
                    <a:pt x="6170" y="65"/>
                  </a:cubicBezTo>
                  <a:cubicBezTo>
                    <a:pt x="3436" y="-374"/>
                    <a:pt x="-905" y="1435"/>
                    <a:pt x="167" y="5163"/>
                  </a:cubicBezTo>
                  <a:lnTo>
                    <a:pt x="167" y="5163"/>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53" name="Shape">
              <a:extLst>
                <a:ext uri="{FF2B5EF4-FFF2-40B4-BE49-F238E27FC236}">
                  <a16:creationId xmlns:a16="http://schemas.microsoft.com/office/drawing/2014/main" id="{707FD13B-BE0B-4778-9BBE-76450F07717A}"/>
                </a:ext>
              </a:extLst>
            </p:cNvPr>
            <p:cNvSpPr/>
            <p:nvPr/>
          </p:nvSpPr>
          <p:spPr>
            <a:xfrm>
              <a:off x="3371194" y="3152084"/>
              <a:ext cx="62213" cy="73994"/>
            </a:xfrm>
            <a:custGeom>
              <a:avLst/>
              <a:gdLst/>
              <a:ahLst/>
              <a:cxnLst>
                <a:cxn ang="0">
                  <a:pos x="wd2" y="hd2"/>
                </a:cxn>
                <a:cxn ang="5400000">
                  <a:pos x="wd2" y="hd2"/>
                </a:cxn>
                <a:cxn ang="10800000">
                  <a:pos x="wd2" y="hd2"/>
                </a:cxn>
                <a:cxn ang="16200000">
                  <a:pos x="wd2" y="hd2"/>
                </a:cxn>
              </a:cxnLst>
              <a:rect l="0" t="0" r="r" b="b"/>
              <a:pathLst>
                <a:path w="19514" h="19911" extrusionOk="0">
                  <a:moveTo>
                    <a:pt x="1877" y="9479"/>
                  </a:moveTo>
                  <a:cubicBezTo>
                    <a:pt x="2653" y="10285"/>
                    <a:pt x="3429" y="10919"/>
                    <a:pt x="3752" y="11898"/>
                  </a:cubicBezTo>
                  <a:cubicBezTo>
                    <a:pt x="5046" y="15699"/>
                    <a:pt x="8409" y="19213"/>
                    <a:pt x="13065" y="19847"/>
                  </a:cubicBezTo>
                  <a:cubicBezTo>
                    <a:pt x="16816" y="20365"/>
                    <a:pt x="20502" y="17715"/>
                    <a:pt x="19273" y="14087"/>
                  </a:cubicBezTo>
                  <a:cubicBezTo>
                    <a:pt x="18109" y="10631"/>
                    <a:pt x="16557" y="7405"/>
                    <a:pt x="13906" y="4583"/>
                  </a:cubicBezTo>
                  <a:cubicBezTo>
                    <a:pt x="11383" y="1933"/>
                    <a:pt x="6986" y="-1235"/>
                    <a:pt x="2782" y="493"/>
                  </a:cubicBezTo>
                  <a:cubicBezTo>
                    <a:pt x="-1098" y="2163"/>
                    <a:pt x="-451" y="7059"/>
                    <a:pt x="1877" y="9479"/>
                  </a:cubicBezTo>
                  <a:lnTo>
                    <a:pt x="1877" y="9479"/>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54" name="Shape">
              <a:extLst>
                <a:ext uri="{FF2B5EF4-FFF2-40B4-BE49-F238E27FC236}">
                  <a16:creationId xmlns:a16="http://schemas.microsoft.com/office/drawing/2014/main" id="{2D276941-5DAC-4C32-BF31-05A6784288DC}"/>
                </a:ext>
              </a:extLst>
            </p:cNvPr>
            <p:cNvSpPr/>
            <p:nvPr/>
          </p:nvSpPr>
          <p:spPr>
            <a:xfrm>
              <a:off x="2855773" y="3216297"/>
              <a:ext cx="66993" cy="49641"/>
            </a:xfrm>
            <a:custGeom>
              <a:avLst/>
              <a:gdLst/>
              <a:ahLst/>
              <a:cxnLst>
                <a:cxn ang="0">
                  <a:pos x="wd2" y="hd2"/>
                </a:cxn>
                <a:cxn ang="5400000">
                  <a:pos x="wd2" y="hd2"/>
                </a:cxn>
                <a:cxn ang="10800000">
                  <a:pos x="wd2" y="hd2"/>
                </a:cxn>
                <a:cxn ang="16200000">
                  <a:pos x="wd2" y="hd2"/>
                </a:cxn>
              </a:cxnLst>
              <a:rect l="0" t="0" r="r" b="b"/>
              <a:pathLst>
                <a:path w="19072" h="15802" extrusionOk="0">
                  <a:moveTo>
                    <a:pt x="86" y="7612"/>
                  </a:moveTo>
                  <a:cubicBezTo>
                    <a:pt x="1201" y="9929"/>
                    <a:pt x="2316" y="12314"/>
                    <a:pt x="3432" y="14631"/>
                  </a:cubicBezTo>
                  <a:cubicBezTo>
                    <a:pt x="5369" y="18719"/>
                    <a:pt x="20336" y="11019"/>
                    <a:pt x="18986" y="8157"/>
                  </a:cubicBezTo>
                  <a:cubicBezTo>
                    <a:pt x="17871" y="5841"/>
                    <a:pt x="16756" y="3456"/>
                    <a:pt x="15640" y="1139"/>
                  </a:cubicBezTo>
                  <a:cubicBezTo>
                    <a:pt x="13703" y="-2881"/>
                    <a:pt x="-1264" y="4819"/>
                    <a:pt x="86" y="7612"/>
                  </a:cubicBezTo>
                  <a:lnTo>
                    <a:pt x="86" y="7612"/>
                  </a:lnTo>
                  <a:close/>
                </a:path>
              </a:pathLst>
            </a:custGeom>
            <a:solidFill>
              <a:srgbClr val="74481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55" name="Shape">
              <a:extLst>
                <a:ext uri="{FF2B5EF4-FFF2-40B4-BE49-F238E27FC236}">
                  <a16:creationId xmlns:a16="http://schemas.microsoft.com/office/drawing/2014/main" id="{3FCC7B14-4EEE-4168-8D96-74D1126B24F1}"/>
                </a:ext>
              </a:extLst>
            </p:cNvPr>
            <p:cNvSpPr/>
            <p:nvPr/>
          </p:nvSpPr>
          <p:spPr>
            <a:xfrm>
              <a:off x="2505286" y="3644388"/>
              <a:ext cx="1306286" cy="274191"/>
            </a:xfrm>
            <a:custGeom>
              <a:avLst/>
              <a:gdLst/>
              <a:ahLst/>
              <a:cxnLst>
                <a:cxn ang="0">
                  <a:pos x="wd2" y="hd2"/>
                </a:cxn>
                <a:cxn ang="5400000">
                  <a:pos x="wd2" y="hd2"/>
                </a:cxn>
                <a:cxn ang="10800000">
                  <a:pos x="wd2" y="hd2"/>
                </a:cxn>
                <a:cxn ang="16200000">
                  <a:pos x="wd2" y="hd2"/>
                </a:cxn>
              </a:cxnLst>
              <a:rect l="0" t="0" r="r" b="b"/>
              <a:pathLst>
                <a:path w="21600" h="21600" extrusionOk="0">
                  <a:moveTo>
                    <a:pt x="11018" y="0"/>
                  </a:moveTo>
                  <a:cubicBezTo>
                    <a:pt x="10623" y="0"/>
                    <a:pt x="10241" y="742"/>
                    <a:pt x="9934" y="2091"/>
                  </a:cubicBezTo>
                  <a:cubicBezTo>
                    <a:pt x="9927" y="2091"/>
                    <a:pt x="9924" y="2091"/>
                    <a:pt x="9920" y="2091"/>
                  </a:cubicBezTo>
                  <a:cubicBezTo>
                    <a:pt x="9631" y="961"/>
                    <a:pt x="9283" y="354"/>
                    <a:pt x="8925" y="354"/>
                  </a:cubicBezTo>
                  <a:cubicBezTo>
                    <a:pt x="8512" y="354"/>
                    <a:pt x="8114" y="1163"/>
                    <a:pt x="7803" y="2630"/>
                  </a:cubicBezTo>
                  <a:cubicBezTo>
                    <a:pt x="7626" y="2091"/>
                    <a:pt x="7425" y="1804"/>
                    <a:pt x="7220" y="1804"/>
                  </a:cubicBezTo>
                  <a:cubicBezTo>
                    <a:pt x="6883" y="1804"/>
                    <a:pt x="6562" y="2580"/>
                    <a:pt x="6338" y="3946"/>
                  </a:cubicBezTo>
                  <a:cubicBezTo>
                    <a:pt x="6201" y="3490"/>
                    <a:pt x="6048" y="3254"/>
                    <a:pt x="5888" y="3254"/>
                  </a:cubicBezTo>
                  <a:cubicBezTo>
                    <a:pt x="5608" y="3254"/>
                    <a:pt x="5345" y="3996"/>
                    <a:pt x="5185" y="5227"/>
                  </a:cubicBezTo>
                  <a:cubicBezTo>
                    <a:pt x="5022" y="4890"/>
                    <a:pt x="4848" y="4721"/>
                    <a:pt x="4674" y="4721"/>
                  </a:cubicBezTo>
                  <a:cubicBezTo>
                    <a:pt x="4197" y="4721"/>
                    <a:pt x="3750" y="6003"/>
                    <a:pt x="3484" y="8127"/>
                  </a:cubicBezTo>
                  <a:cubicBezTo>
                    <a:pt x="3355" y="7672"/>
                    <a:pt x="3205" y="7436"/>
                    <a:pt x="3055" y="7436"/>
                  </a:cubicBezTo>
                  <a:cubicBezTo>
                    <a:pt x="2775" y="7436"/>
                    <a:pt x="2513" y="8245"/>
                    <a:pt x="2373" y="9544"/>
                  </a:cubicBezTo>
                  <a:cubicBezTo>
                    <a:pt x="2305" y="9476"/>
                    <a:pt x="2233" y="9443"/>
                    <a:pt x="2161" y="9443"/>
                  </a:cubicBezTo>
                  <a:cubicBezTo>
                    <a:pt x="1531" y="9443"/>
                    <a:pt x="1012" y="12124"/>
                    <a:pt x="982" y="15513"/>
                  </a:cubicBezTo>
                  <a:cubicBezTo>
                    <a:pt x="900" y="15344"/>
                    <a:pt x="815" y="15260"/>
                    <a:pt x="726" y="15260"/>
                  </a:cubicBezTo>
                  <a:cubicBezTo>
                    <a:pt x="324" y="15260"/>
                    <a:pt x="0" y="17014"/>
                    <a:pt x="0" y="19172"/>
                  </a:cubicBezTo>
                  <a:cubicBezTo>
                    <a:pt x="0" y="20032"/>
                    <a:pt x="55" y="20875"/>
                    <a:pt x="150" y="21566"/>
                  </a:cubicBezTo>
                  <a:cubicBezTo>
                    <a:pt x="150" y="21583"/>
                    <a:pt x="150" y="21583"/>
                    <a:pt x="147" y="21600"/>
                  </a:cubicBezTo>
                  <a:lnTo>
                    <a:pt x="21542" y="21600"/>
                  </a:lnTo>
                  <a:cubicBezTo>
                    <a:pt x="21580" y="21128"/>
                    <a:pt x="21600" y="20605"/>
                    <a:pt x="21600" y="20082"/>
                  </a:cubicBezTo>
                  <a:cubicBezTo>
                    <a:pt x="21600" y="18531"/>
                    <a:pt x="21430" y="17132"/>
                    <a:pt x="21167" y="16508"/>
                  </a:cubicBezTo>
                  <a:cubicBezTo>
                    <a:pt x="21061" y="14080"/>
                    <a:pt x="20663" y="12360"/>
                    <a:pt x="20199" y="12360"/>
                  </a:cubicBezTo>
                  <a:cubicBezTo>
                    <a:pt x="20103" y="12360"/>
                    <a:pt x="20011" y="12427"/>
                    <a:pt x="19919" y="12579"/>
                  </a:cubicBezTo>
                  <a:cubicBezTo>
                    <a:pt x="19718" y="10438"/>
                    <a:pt x="19313" y="9089"/>
                    <a:pt x="18866" y="9089"/>
                  </a:cubicBezTo>
                  <a:cubicBezTo>
                    <a:pt x="18815" y="9089"/>
                    <a:pt x="18764" y="9105"/>
                    <a:pt x="18713" y="9156"/>
                  </a:cubicBezTo>
                  <a:cubicBezTo>
                    <a:pt x="18443" y="7386"/>
                    <a:pt x="18044" y="6374"/>
                    <a:pt x="17618" y="6374"/>
                  </a:cubicBezTo>
                  <a:cubicBezTo>
                    <a:pt x="17536" y="6374"/>
                    <a:pt x="17458" y="6408"/>
                    <a:pt x="17380" y="6475"/>
                  </a:cubicBezTo>
                  <a:cubicBezTo>
                    <a:pt x="17243" y="5598"/>
                    <a:pt x="17039" y="5092"/>
                    <a:pt x="16827" y="5092"/>
                  </a:cubicBezTo>
                  <a:cubicBezTo>
                    <a:pt x="16715" y="5092"/>
                    <a:pt x="16602" y="5244"/>
                    <a:pt x="16500" y="5514"/>
                  </a:cubicBezTo>
                  <a:cubicBezTo>
                    <a:pt x="16278" y="4317"/>
                    <a:pt x="15978" y="3642"/>
                    <a:pt x="15661" y="3642"/>
                  </a:cubicBezTo>
                  <a:cubicBezTo>
                    <a:pt x="15515" y="3642"/>
                    <a:pt x="15368" y="3794"/>
                    <a:pt x="15232" y="4081"/>
                  </a:cubicBezTo>
                  <a:cubicBezTo>
                    <a:pt x="15225" y="4081"/>
                    <a:pt x="15215" y="4064"/>
                    <a:pt x="15208" y="4047"/>
                  </a:cubicBezTo>
                  <a:cubicBezTo>
                    <a:pt x="14997" y="3086"/>
                    <a:pt x="14724" y="2546"/>
                    <a:pt x="14448" y="2546"/>
                  </a:cubicBezTo>
                  <a:cubicBezTo>
                    <a:pt x="14294" y="2546"/>
                    <a:pt x="14144" y="2715"/>
                    <a:pt x="14001" y="3018"/>
                  </a:cubicBezTo>
                  <a:cubicBezTo>
                    <a:pt x="13851" y="2142"/>
                    <a:pt x="13640" y="1636"/>
                    <a:pt x="13418" y="1636"/>
                  </a:cubicBezTo>
                  <a:cubicBezTo>
                    <a:pt x="13255" y="1636"/>
                    <a:pt x="13098" y="1905"/>
                    <a:pt x="12961" y="2411"/>
                  </a:cubicBezTo>
                  <a:cubicBezTo>
                    <a:pt x="12811" y="1787"/>
                    <a:pt x="12627" y="1450"/>
                    <a:pt x="12436" y="1450"/>
                  </a:cubicBezTo>
                  <a:cubicBezTo>
                    <a:pt x="12307" y="1450"/>
                    <a:pt x="12177" y="1619"/>
                    <a:pt x="12061" y="1922"/>
                  </a:cubicBezTo>
                  <a:cubicBezTo>
                    <a:pt x="11761" y="674"/>
                    <a:pt x="11397" y="0"/>
                    <a:pt x="11018" y="0"/>
                  </a:cubicBezTo>
                  <a:lnTo>
                    <a:pt x="11018" y="0"/>
                  </a:lnTo>
                  <a:close/>
                </a:path>
              </a:pathLst>
            </a:custGeom>
            <a:solidFill>
              <a:srgbClr val="30292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56" name="Shape">
              <a:extLst>
                <a:ext uri="{FF2B5EF4-FFF2-40B4-BE49-F238E27FC236}">
                  <a16:creationId xmlns:a16="http://schemas.microsoft.com/office/drawing/2014/main" id="{31539D23-6D67-4D8E-BA69-1E780857A772}"/>
                </a:ext>
              </a:extLst>
            </p:cNvPr>
            <p:cNvSpPr/>
            <p:nvPr/>
          </p:nvSpPr>
          <p:spPr>
            <a:xfrm>
              <a:off x="2546520" y="4179497"/>
              <a:ext cx="1234541" cy="60382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279" y="6271"/>
                  </a:lnTo>
                  <a:lnTo>
                    <a:pt x="19677" y="19249"/>
                  </a:lnTo>
                  <a:lnTo>
                    <a:pt x="19558" y="21600"/>
                  </a:lnTo>
                  <a:lnTo>
                    <a:pt x="2045" y="21600"/>
                  </a:lnTo>
                  <a:lnTo>
                    <a:pt x="1923" y="19249"/>
                  </a:lnTo>
                  <a:lnTo>
                    <a:pt x="159" y="3132"/>
                  </a:lnTo>
                  <a:lnTo>
                    <a:pt x="0" y="0"/>
                  </a:lnTo>
                  <a:close/>
                </a:path>
              </a:pathLst>
            </a:custGeom>
            <a:solidFill>
              <a:srgbClr val="BD5F30"/>
            </a:solidFill>
            <a:ln w="12700">
              <a:miter lim="400000"/>
            </a:ln>
          </p:spPr>
          <p:txBody>
            <a:bodyPr lIns="38100" tIns="38100" rIns="38100" bIns="38100" anchor="ctr"/>
            <a:lstStyle/>
            <a:p>
              <a:pPr algn="ctr">
                <a:defRPr sz="3000">
                  <a:solidFill>
                    <a:srgbClr val="FFFFFF"/>
                  </a:solidFill>
                  <a:effectLst>
                    <a:outerShdw blurRad="38100" dist="12700" dir="5400000" rotWithShape="0">
                      <a:srgbClr val="000000">
                        <a:alpha val="50000"/>
                      </a:srgbClr>
                    </a:outerShdw>
                  </a:effectLst>
                </a:defRPr>
              </a:pPr>
              <a:endParaRPr sz="3600" b="1" dirty="0">
                <a:solidFill>
                  <a:srgbClr val="FFFFFF"/>
                </a:solidFill>
                <a:effectLst>
                  <a:outerShdw blurRad="38100" dist="12700" dir="5400000" rotWithShape="0">
                    <a:srgbClr val="000000">
                      <a:alpha val="50000"/>
                    </a:srgbClr>
                  </a:outerShdw>
                </a:effectLst>
                <a:latin typeface="Gilroy"/>
              </a:endParaRPr>
            </a:p>
          </p:txBody>
        </p:sp>
        <p:sp>
          <p:nvSpPr>
            <p:cNvPr id="57" name="Shape">
              <a:extLst>
                <a:ext uri="{FF2B5EF4-FFF2-40B4-BE49-F238E27FC236}">
                  <a16:creationId xmlns:a16="http://schemas.microsoft.com/office/drawing/2014/main" id="{188805AC-E7DD-45A5-BFB8-002B4B4FB09B}"/>
                </a:ext>
              </a:extLst>
            </p:cNvPr>
            <p:cNvSpPr/>
            <p:nvPr/>
          </p:nvSpPr>
          <p:spPr>
            <a:xfrm>
              <a:off x="2464054" y="3879835"/>
              <a:ext cx="1398236" cy="360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167" y="17144"/>
                  </a:lnTo>
                  <a:lnTo>
                    <a:pt x="21055" y="21600"/>
                  </a:lnTo>
                  <a:lnTo>
                    <a:pt x="548" y="21600"/>
                  </a:lnTo>
                  <a:lnTo>
                    <a:pt x="433" y="17144"/>
                  </a:lnTo>
                  <a:lnTo>
                    <a:pt x="0" y="0"/>
                  </a:lnTo>
                  <a:close/>
                </a:path>
              </a:pathLst>
            </a:custGeom>
            <a:solidFill>
              <a:srgbClr val="D27643"/>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latin typeface="Gilroy"/>
              </a:endParaRPr>
            </a:p>
          </p:txBody>
        </p:sp>
      </p:grpSp>
      <p:grpSp>
        <p:nvGrpSpPr>
          <p:cNvPr id="58" name="Group 87">
            <a:extLst>
              <a:ext uri="{FF2B5EF4-FFF2-40B4-BE49-F238E27FC236}">
                <a16:creationId xmlns:a16="http://schemas.microsoft.com/office/drawing/2014/main" id="{1C380375-BDD7-4C00-A222-5F5B0D6B1832}"/>
              </a:ext>
            </a:extLst>
          </p:cNvPr>
          <p:cNvGrpSpPr/>
          <p:nvPr/>
        </p:nvGrpSpPr>
        <p:grpSpPr>
          <a:xfrm>
            <a:off x="6259132" y="1939943"/>
            <a:ext cx="1334042" cy="2421489"/>
            <a:chOff x="6628659" y="2167482"/>
            <a:chExt cx="1398237" cy="2615837"/>
          </a:xfrm>
        </p:grpSpPr>
        <p:sp>
          <p:nvSpPr>
            <p:cNvPr id="59" name="Shape">
              <a:extLst>
                <a:ext uri="{FF2B5EF4-FFF2-40B4-BE49-F238E27FC236}">
                  <a16:creationId xmlns:a16="http://schemas.microsoft.com/office/drawing/2014/main" id="{D5ADCE09-93D3-428F-9B47-CA579334A654}"/>
                </a:ext>
              </a:extLst>
            </p:cNvPr>
            <p:cNvSpPr/>
            <p:nvPr/>
          </p:nvSpPr>
          <p:spPr>
            <a:xfrm>
              <a:off x="7020381" y="2531356"/>
              <a:ext cx="337945" cy="1637262"/>
            </a:xfrm>
            <a:custGeom>
              <a:avLst/>
              <a:gdLst/>
              <a:ahLst/>
              <a:cxnLst>
                <a:cxn ang="0">
                  <a:pos x="wd2" y="hd2"/>
                </a:cxn>
                <a:cxn ang="5400000">
                  <a:pos x="wd2" y="hd2"/>
                </a:cxn>
                <a:cxn ang="10800000">
                  <a:pos x="wd2" y="hd2"/>
                </a:cxn>
                <a:cxn ang="16200000">
                  <a:pos x="wd2" y="hd2"/>
                </a:cxn>
              </a:cxnLst>
              <a:rect l="0" t="0" r="r" b="b"/>
              <a:pathLst>
                <a:path w="21393" h="21555" extrusionOk="0">
                  <a:moveTo>
                    <a:pt x="19527" y="21555"/>
                  </a:moveTo>
                  <a:cubicBezTo>
                    <a:pt x="18496" y="21555"/>
                    <a:pt x="17660" y="21375"/>
                    <a:pt x="17660" y="21152"/>
                  </a:cubicBezTo>
                  <a:lnTo>
                    <a:pt x="17660" y="5901"/>
                  </a:lnTo>
                  <a:cubicBezTo>
                    <a:pt x="17660" y="4365"/>
                    <a:pt x="5353" y="1626"/>
                    <a:pt x="615" y="702"/>
                  </a:cubicBezTo>
                  <a:cubicBezTo>
                    <a:pt x="-155" y="552"/>
                    <a:pt x="-207" y="299"/>
                    <a:pt x="485" y="133"/>
                  </a:cubicBezTo>
                  <a:cubicBezTo>
                    <a:pt x="1176" y="-34"/>
                    <a:pt x="2351" y="-45"/>
                    <a:pt x="3121" y="104"/>
                  </a:cubicBezTo>
                  <a:cubicBezTo>
                    <a:pt x="4987" y="471"/>
                    <a:pt x="21393" y="3734"/>
                    <a:pt x="21393" y="5904"/>
                  </a:cubicBezTo>
                  <a:lnTo>
                    <a:pt x="21393" y="21155"/>
                  </a:lnTo>
                  <a:cubicBezTo>
                    <a:pt x="21393" y="21375"/>
                    <a:pt x="20558" y="21555"/>
                    <a:pt x="19527" y="21555"/>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60" name="Shape">
              <a:extLst>
                <a:ext uri="{FF2B5EF4-FFF2-40B4-BE49-F238E27FC236}">
                  <a16:creationId xmlns:a16="http://schemas.microsoft.com/office/drawing/2014/main" id="{8FAE78CA-C827-43EA-BA1C-68FBF2C3C2E8}"/>
                </a:ext>
              </a:extLst>
            </p:cNvPr>
            <p:cNvSpPr/>
            <p:nvPr/>
          </p:nvSpPr>
          <p:spPr>
            <a:xfrm>
              <a:off x="7309016" y="2231695"/>
              <a:ext cx="351409" cy="771454"/>
            </a:xfrm>
            <a:custGeom>
              <a:avLst/>
              <a:gdLst/>
              <a:ahLst/>
              <a:cxnLst>
                <a:cxn ang="0">
                  <a:pos x="wd2" y="hd2"/>
                </a:cxn>
                <a:cxn ang="5400000">
                  <a:pos x="wd2" y="hd2"/>
                </a:cxn>
                <a:cxn ang="10800000">
                  <a:pos x="wd2" y="hd2"/>
                </a:cxn>
                <a:cxn ang="16200000">
                  <a:pos x="wd2" y="hd2"/>
                </a:cxn>
              </a:cxnLst>
              <a:rect l="0" t="0" r="r" b="b"/>
              <a:pathLst>
                <a:path w="21281" h="21488" extrusionOk="0">
                  <a:moveTo>
                    <a:pt x="1793" y="21488"/>
                  </a:moveTo>
                  <a:cubicBezTo>
                    <a:pt x="1743" y="21488"/>
                    <a:pt x="1680" y="21488"/>
                    <a:pt x="1631" y="21482"/>
                  </a:cubicBezTo>
                  <a:cubicBezTo>
                    <a:pt x="644" y="21440"/>
                    <a:pt x="-80" y="21023"/>
                    <a:pt x="7" y="20558"/>
                  </a:cubicBezTo>
                  <a:cubicBezTo>
                    <a:pt x="82" y="20158"/>
                    <a:pt x="2018" y="10661"/>
                    <a:pt x="18062" y="347"/>
                  </a:cubicBezTo>
                  <a:cubicBezTo>
                    <a:pt x="18648" y="-35"/>
                    <a:pt x="19772" y="-112"/>
                    <a:pt x="20559" y="168"/>
                  </a:cubicBezTo>
                  <a:cubicBezTo>
                    <a:pt x="21345" y="448"/>
                    <a:pt x="21520" y="985"/>
                    <a:pt x="20933" y="1361"/>
                  </a:cubicBezTo>
                  <a:cubicBezTo>
                    <a:pt x="5539" y="11263"/>
                    <a:pt x="3591" y="20612"/>
                    <a:pt x="3578" y="20707"/>
                  </a:cubicBezTo>
                  <a:cubicBezTo>
                    <a:pt x="3478" y="21154"/>
                    <a:pt x="2704" y="21488"/>
                    <a:pt x="1793" y="21488"/>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61" name="Shape">
              <a:extLst>
                <a:ext uri="{FF2B5EF4-FFF2-40B4-BE49-F238E27FC236}">
                  <a16:creationId xmlns:a16="http://schemas.microsoft.com/office/drawing/2014/main" id="{C797182F-83D1-4A37-A2E0-78EEF22B0B1D}"/>
                </a:ext>
              </a:extLst>
            </p:cNvPr>
            <p:cNvSpPr/>
            <p:nvPr/>
          </p:nvSpPr>
          <p:spPr>
            <a:xfrm>
              <a:off x="7309017" y="3002255"/>
              <a:ext cx="295042" cy="373120"/>
            </a:xfrm>
            <a:custGeom>
              <a:avLst/>
              <a:gdLst/>
              <a:ahLst/>
              <a:cxnLst>
                <a:cxn ang="0">
                  <a:pos x="wd2" y="hd2"/>
                </a:cxn>
                <a:cxn ang="5400000">
                  <a:pos x="wd2" y="hd2"/>
                </a:cxn>
                <a:cxn ang="10800000">
                  <a:pos x="wd2" y="hd2"/>
                </a:cxn>
                <a:cxn ang="16200000">
                  <a:pos x="wd2" y="hd2"/>
                </a:cxn>
              </a:cxnLst>
              <a:rect l="0" t="0" r="r" b="b"/>
              <a:pathLst>
                <a:path w="21259" h="21406" extrusionOk="0">
                  <a:moveTo>
                    <a:pt x="1736" y="21406"/>
                  </a:moveTo>
                  <a:cubicBezTo>
                    <a:pt x="1677" y="21406"/>
                    <a:pt x="1602" y="21406"/>
                    <a:pt x="1543" y="21394"/>
                  </a:cubicBezTo>
                  <a:cubicBezTo>
                    <a:pt x="592" y="21308"/>
                    <a:pt x="-106" y="20596"/>
                    <a:pt x="13" y="19810"/>
                  </a:cubicBezTo>
                  <a:cubicBezTo>
                    <a:pt x="57" y="19429"/>
                    <a:pt x="1454" y="10428"/>
                    <a:pt x="18508" y="273"/>
                  </a:cubicBezTo>
                  <a:cubicBezTo>
                    <a:pt x="19280" y="-194"/>
                    <a:pt x="20380" y="-47"/>
                    <a:pt x="20929" y="604"/>
                  </a:cubicBezTo>
                  <a:cubicBezTo>
                    <a:pt x="21494" y="1243"/>
                    <a:pt x="21316" y="2151"/>
                    <a:pt x="20528" y="2606"/>
                  </a:cubicBezTo>
                  <a:cubicBezTo>
                    <a:pt x="4722" y="12024"/>
                    <a:pt x="3474" y="20055"/>
                    <a:pt x="3459" y="20129"/>
                  </a:cubicBezTo>
                  <a:cubicBezTo>
                    <a:pt x="3355" y="20866"/>
                    <a:pt x="2613" y="21406"/>
                    <a:pt x="1736" y="21406"/>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62" name="Shape">
              <a:extLst>
                <a:ext uri="{FF2B5EF4-FFF2-40B4-BE49-F238E27FC236}">
                  <a16:creationId xmlns:a16="http://schemas.microsoft.com/office/drawing/2014/main" id="{69A2E1BF-08B3-44D2-94FE-9EB236937486}"/>
                </a:ext>
              </a:extLst>
            </p:cNvPr>
            <p:cNvSpPr/>
            <p:nvPr/>
          </p:nvSpPr>
          <p:spPr>
            <a:xfrm>
              <a:off x="7123466" y="3408937"/>
              <a:ext cx="232568" cy="243441"/>
            </a:xfrm>
            <a:custGeom>
              <a:avLst/>
              <a:gdLst/>
              <a:ahLst/>
              <a:cxnLst>
                <a:cxn ang="0">
                  <a:pos x="wd2" y="hd2"/>
                </a:cxn>
                <a:cxn ang="5400000">
                  <a:pos x="wd2" y="hd2"/>
                </a:cxn>
                <a:cxn ang="10800000">
                  <a:pos x="wd2" y="hd2"/>
                </a:cxn>
                <a:cxn ang="16200000">
                  <a:pos x="wd2" y="hd2"/>
                </a:cxn>
              </a:cxnLst>
              <a:rect l="0" t="0" r="r" b="b"/>
              <a:pathLst>
                <a:path w="21096" h="21325" extrusionOk="0">
                  <a:moveTo>
                    <a:pt x="18904" y="21325"/>
                  </a:moveTo>
                  <a:cubicBezTo>
                    <a:pt x="17912" y="21325"/>
                    <a:pt x="17015" y="20650"/>
                    <a:pt x="16772" y="19638"/>
                  </a:cubicBezTo>
                  <a:cubicBezTo>
                    <a:pt x="14172" y="8819"/>
                    <a:pt x="1605" y="4337"/>
                    <a:pt x="1474" y="4281"/>
                  </a:cubicBezTo>
                  <a:cubicBezTo>
                    <a:pt x="333" y="3888"/>
                    <a:pt x="-284" y="2631"/>
                    <a:pt x="127" y="1488"/>
                  </a:cubicBezTo>
                  <a:cubicBezTo>
                    <a:pt x="520" y="344"/>
                    <a:pt x="1754" y="-275"/>
                    <a:pt x="2914" y="119"/>
                  </a:cubicBezTo>
                  <a:cubicBezTo>
                    <a:pt x="3531" y="325"/>
                    <a:pt x="17875" y="5387"/>
                    <a:pt x="21035" y="18588"/>
                  </a:cubicBezTo>
                  <a:cubicBezTo>
                    <a:pt x="21316" y="19769"/>
                    <a:pt x="20587" y="20950"/>
                    <a:pt x="19427" y="21231"/>
                  </a:cubicBezTo>
                  <a:cubicBezTo>
                    <a:pt x="19240" y="21306"/>
                    <a:pt x="19072" y="21325"/>
                    <a:pt x="18904" y="21325"/>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63" name="Shape">
              <a:extLst>
                <a:ext uri="{FF2B5EF4-FFF2-40B4-BE49-F238E27FC236}">
                  <a16:creationId xmlns:a16="http://schemas.microsoft.com/office/drawing/2014/main" id="{2B6EF2E4-BC50-475B-8040-37F40993FF13}"/>
                </a:ext>
              </a:extLst>
            </p:cNvPr>
            <p:cNvSpPr/>
            <p:nvPr/>
          </p:nvSpPr>
          <p:spPr>
            <a:xfrm>
              <a:off x="7412102" y="2531356"/>
              <a:ext cx="295027" cy="193120"/>
            </a:xfrm>
            <a:custGeom>
              <a:avLst/>
              <a:gdLst/>
              <a:ahLst/>
              <a:cxnLst>
                <a:cxn ang="0">
                  <a:pos x="wd2" y="hd2"/>
                </a:cxn>
                <a:cxn ang="5400000">
                  <a:pos x="wd2" y="hd2"/>
                </a:cxn>
                <a:cxn ang="10800000">
                  <a:pos x="wd2" y="hd2"/>
                </a:cxn>
                <a:cxn ang="16200000">
                  <a:pos x="wd2" y="hd2"/>
                </a:cxn>
              </a:cxnLst>
              <a:rect l="0" t="0" r="r" b="b"/>
              <a:pathLst>
                <a:path w="21600" h="17354" extrusionOk="0">
                  <a:moveTo>
                    <a:pt x="13585" y="15572"/>
                  </a:moveTo>
                  <a:cubicBezTo>
                    <a:pt x="7623" y="19477"/>
                    <a:pt x="0" y="15746"/>
                    <a:pt x="0" y="15746"/>
                  </a:cubicBezTo>
                  <a:cubicBezTo>
                    <a:pt x="0" y="15746"/>
                    <a:pt x="2053" y="5686"/>
                    <a:pt x="8015" y="1782"/>
                  </a:cubicBezTo>
                  <a:cubicBezTo>
                    <a:pt x="13977" y="-2123"/>
                    <a:pt x="21600" y="1608"/>
                    <a:pt x="21600" y="1608"/>
                  </a:cubicBezTo>
                  <a:cubicBezTo>
                    <a:pt x="21600" y="1608"/>
                    <a:pt x="19547" y="11668"/>
                    <a:pt x="13585" y="15572"/>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64" name="Shape">
              <a:extLst>
                <a:ext uri="{FF2B5EF4-FFF2-40B4-BE49-F238E27FC236}">
                  <a16:creationId xmlns:a16="http://schemas.microsoft.com/office/drawing/2014/main" id="{0D78EAA4-747A-4E67-BF3B-F1A2CCF067B8}"/>
                </a:ext>
              </a:extLst>
            </p:cNvPr>
            <p:cNvSpPr/>
            <p:nvPr/>
          </p:nvSpPr>
          <p:spPr>
            <a:xfrm>
              <a:off x="7515186" y="2360120"/>
              <a:ext cx="244722" cy="160119"/>
            </a:xfrm>
            <a:custGeom>
              <a:avLst/>
              <a:gdLst/>
              <a:ahLst/>
              <a:cxnLst>
                <a:cxn ang="0">
                  <a:pos x="wd2" y="hd2"/>
                </a:cxn>
                <a:cxn ang="5400000">
                  <a:pos x="wd2" y="hd2"/>
                </a:cxn>
                <a:cxn ang="10800000">
                  <a:pos x="wd2" y="hd2"/>
                </a:cxn>
                <a:cxn ang="16200000">
                  <a:pos x="wd2" y="hd2"/>
                </a:cxn>
              </a:cxnLst>
              <a:rect l="0" t="0" r="r" b="b"/>
              <a:pathLst>
                <a:path w="21600" h="17355" extrusionOk="0">
                  <a:moveTo>
                    <a:pt x="13575" y="15580"/>
                  </a:moveTo>
                  <a:cubicBezTo>
                    <a:pt x="7606" y="19478"/>
                    <a:pt x="0" y="15743"/>
                    <a:pt x="0" y="15743"/>
                  </a:cubicBezTo>
                  <a:cubicBezTo>
                    <a:pt x="0" y="15743"/>
                    <a:pt x="2056" y="5673"/>
                    <a:pt x="8025" y="1776"/>
                  </a:cubicBezTo>
                  <a:cubicBezTo>
                    <a:pt x="13994" y="-2122"/>
                    <a:pt x="21600" y="1613"/>
                    <a:pt x="21600" y="1613"/>
                  </a:cubicBezTo>
                  <a:cubicBezTo>
                    <a:pt x="21600" y="1613"/>
                    <a:pt x="19544" y="11659"/>
                    <a:pt x="13575" y="15580"/>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65" name="Shape">
              <a:extLst>
                <a:ext uri="{FF2B5EF4-FFF2-40B4-BE49-F238E27FC236}">
                  <a16:creationId xmlns:a16="http://schemas.microsoft.com/office/drawing/2014/main" id="{B13E4BD9-78BA-43A3-B29C-355DB2C1CA5E}"/>
                </a:ext>
              </a:extLst>
            </p:cNvPr>
            <p:cNvSpPr/>
            <p:nvPr/>
          </p:nvSpPr>
          <p:spPr>
            <a:xfrm>
              <a:off x="7164698" y="2402931"/>
              <a:ext cx="143294" cy="273764"/>
            </a:xfrm>
            <a:custGeom>
              <a:avLst/>
              <a:gdLst/>
              <a:ahLst/>
              <a:cxnLst>
                <a:cxn ang="0">
                  <a:pos x="wd2" y="hd2"/>
                </a:cxn>
                <a:cxn ang="5400000">
                  <a:pos x="wd2" y="hd2"/>
                </a:cxn>
                <a:cxn ang="10800000">
                  <a:pos x="wd2" y="hd2"/>
                </a:cxn>
                <a:cxn ang="16200000">
                  <a:pos x="wd2" y="hd2"/>
                </a:cxn>
              </a:cxnLst>
              <a:rect l="0" t="0" r="r" b="b"/>
              <a:pathLst>
                <a:path w="17641" h="21600" extrusionOk="0">
                  <a:moveTo>
                    <a:pt x="16955" y="12413"/>
                  </a:moveTo>
                  <a:cubicBezTo>
                    <a:pt x="14290" y="18374"/>
                    <a:pt x="3985" y="21600"/>
                    <a:pt x="3985" y="21600"/>
                  </a:cubicBezTo>
                  <a:cubicBezTo>
                    <a:pt x="3985" y="21600"/>
                    <a:pt x="-1980" y="15149"/>
                    <a:pt x="685" y="9187"/>
                  </a:cubicBezTo>
                  <a:cubicBezTo>
                    <a:pt x="3350" y="3226"/>
                    <a:pt x="13655" y="0"/>
                    <a:pt x="13655" y="0"/>
                  </a:cubicBezTo>
                  <a:cubicBezTo>
                    <a:pt x="13655" y="0"/>
                    <a:pt x="19620" y="6451"/>
                    <a:pt x="16955" y="12413"/>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66" name="Shape">
              <a:extLst>
                <a:ext uri="{FF2B5EF4-FFF2-40B4-BE49-F238E27FC236}">
                  <a16:creationId xmlns:a16="http://schemas.microsoft.com/office/drawing/2014/main" id="{E8E5B0B3-D895-4C98-AC73-2A4BE23688AD}"/>
                </a:ext>
              </a:extLst>
            </p:cNvPr>
            <p:cNvSpPr/>
            <p:nvPr/>
          </p:nvSpPr>
          <p:spPr>
            <a:xfrm>
              <a:off x="7370868" y="3152086"/>
              <a:ext cx="327808" cy="174424"/>
            </a:xfrm>
            <a:custGeom>
              <a:avLst/>
              <a:gdLst/>
              <a:ahLst/>
              <a:cxnLst>
                <a:cxn ang="0">
                  <a:pos x="wd2" y="hd2"/>
                </a:cxn>
                <a:cxn ang="5400000">
                  <a:pos x="wd2" y="hd2"/>
                </a:cxn>
                <a:cxn ang="10800000">
                  <a:pos x="wd2" y="hd2"/>
                </a:cxn>
                <a:cxn ang="16200000">
                  <a:pos x="wd2" y="hd2"/>
                </a:cxn>
              </a:cxnLst>
              <a:rect l="0" t="0" r="r" b="b"/>
              <a:pathLst>
                <a:path w="21600" h="18805" extrusionOk="0">
                  <a:moveTo>
                    <a:pt x="9944" y="18588"/>
                  </a:moveTo>
                  <a:cubicBezTo>
                    <a:pt x="3980" y="16972"/>
                    <a:pt x="0" y="6495"/>
                    <a:pt x="0" y="6495"/>
                  </a:cubicBezTo>
                  <a:cubicBezTo>
                    <a:pt x="0" y="6495"/>
                    <a:pt x="5692" y="-1397"/>
                    <a:pt x="11656" y="218"/>
                  </a:cubicBezTo>
                  <a:cubicBezTo>
                    <a:pt x="17620" y="1834"/>
                    <a:pt x="21600" y="12311"/>
                    <a:pt x="21600" y="12311"/>
                  </a:cubicBezTo>
                  <a:cubicBezTo>
                    <a:pt x="21600" y="12311"/>
                    <a:pt x="15908" y="20203"/>
                    <a:pt x="9944" y="18588"/>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67" name="Shape">
              <a:extLst>
                <a:ext uri="{FF2B5EF4-FFF2-40B4-BE49-F238E27FC236}">
                  <a16:creationId xmlns:a16="http://schemas.microsoft.com/office/drawing/2014/main" id="{0B307933-1228-4449-9269-6BBF1A5EB73C}"/>
                </a:ext>
              </a:extLst>
            </p:cNvPr>
            <p:cNvSpPr/>
            <p:nvPr/>
          </p:nvSpPr>
          <p:spPr>
            <a:xfrm>
              <a:off x="7370866" y="2167482"/>
              <a:ext cx="167315" cy="342257"/>
            </a:xfrm>
            <a:custGeom>
              <a:avLst/>
              <a:gdLst/>
              <a:ahLst/>
              <a:cxnLst>
                <a:cxn ang="0">
                  <a:pos x="wd2" y="hd2"/>
                </a:cxn>
                <a:cxn ang="5400000">
                  <a:pos x="wd2" y="hd2"/>
                </a:cxn>
                <a:cxn ang="10800000">
                  <a:pos x="wd2" y="hd2"/>
                </a:cxn>
                <a:cxn ang="16200000">
                  <a:pos x="wd2" y="hd2"/>
                </a:cxn>
              </a:cxnLst>
              <a:rect l="0" t="0" r="r" b="b"/>
              <a:pathLst>
                <a:path w="19434" h="21600" extrusionOk="0">
                  <a:moveTo>
                    <a:pt x="19320" y="10185"/>
                  </a:moveTo>
                  <a:cubicBezTo>
                    <a:pt x="20517" y="16156"/>
                    <a:pt x="11896" y="21600"/>
                    <a:pt x="11896" y="21600"/>
                  </a:cubicBezTo>
                  <a:cubicBezTo>
                    <a:pt x="11896" y="21600"/>
                    <a:pt x="1336" y="17385"/>
                    <a:pt x="114" y="11415"/>
                  </a:cubicBezTo>
                  <a:cubicBezTo>
                    <a:pt x="-1083" y="5444"/>
                    <a:pt x="7538" y="0"/>
                    <a:pt x="7538" y="0"/>
                  </a:cubicBezTo>
                  <a:cubicBezTo>
                    <a:pt x="7538" y="0"/>
                    <a:pt x="18098" y="4228"/>
                    <a:pt x="19320" y="10185"/>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latin typeface="Gilroy"/>
              </a:endParaRPr>
            </a:p>
          </p:txBody>
        </p:sp>
        <p:sp>
          <p:nvSpPr>
            <p:cNvPr id="68" name="Shape">
              <a:extLst>
                <a:ext uri="{FF2B5EF4-FFF2-40B4-BE49-F238E27FC236}">
                  <a16:creationId xmlns:a16="http://schemas.microsoft.com/office/drawing/2014/main" id="{0AAB720F-331D-41F6-BB40-686E9D1A4AED}"/>
                </a:ext>
              </a:extLst>
            </p:cNvPr>
            <p:cNvSpPr/>
            <p:nvPr/>
          </p:nvSpPr>
          <p:spPr>
            <a:xfrm>
              <a:off x="7164699" y="2873827"/>
              <a:ext cx="161488" cy="248293"/>
            </a:xfrm>
            <a:custGeom>
              <a:avLst/>
              <a:gdLst/>
              <a:ahLst/>
              <a:cxnLst>
                <a:cxn ang="0">
                  <a:pos x="wd2" y="hd2"/>
                </a:cxn>
                <a:cxn ang="5400000">
                  <a:pos x="wd2" y="hd2"/>
                </a:cxn>
                <a:cxn ang="10800000">
                  <a:pos x="wd2" y="hd2"/>
                </a:cxn>
                <a:cxn ang="16200000">
                  <a:pos x="wd2" y="hd2"/>
                </a:cxn>
              </a:cxnLst>
              <a:rect l="0" t="0" r="r" b="b"/>
              <a:pathLst>
                <a:path w="17605" h="21600" extrusionOk="0">
                  <a:moveTo>
                    <a:pt x="15332" y="7579"/>
                  </a:moveTo>
                  <a:cubicBezTo>
                    <a:pt x="19603" y="13537"/>
                    <a:pt x="16546" y="21600"/>
                    <a:pt x="16546" y="21600"/>
                  </a:cubicBezTo>
                  <a:cubicBezTo>
                    <a:pt x="16546" y="21600"/>
                    <a:pt x="6544" y="19980"/>
                    <a:pt x="2274" y="14021"/>
                  </a:cubicBezTo>
                  <a:cubicBezTo>
                    <a:pt x="-1997" y="8063"/>
                    <a:pt x="1060" y="0"/>
                    <a:pt x="1060" y="0"/>
                  </a:cubicBezTo>
                  <a:cubicBezTo>
                    <a:pt x="1060" y="0"/>
                    <a:pt x="11062" y="1620"/>
                    <a:pt x="15332" y="7579"/>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69" name="Shape">
              <a:extLst>
                <a:ext uri="{FF2B5EF4-FFF2-40B4-BE49-F238E27FC236}">
                  <a16:creationId xmlns:a16="http://schemas.microsoft.com/office/drawing/2014/main" id="{491CBECB-4112-4069-BB22-327EE5CCFFE0}"/>
                </a:ext>
              </a:extLst>
            </p:cNvPr>
            <p:cNvSpPr/>
            <p:nvPr/>
          </p:nvSpPr>
          <p:spPr>
            <a:xfrm>
              <a:off x="7082230" y="3494555"/>
              <a:ext cx="206378" cy="107824"/>
            </a:xfrm>
            <a:custGeom>
              <a:avLst/>
              <a:gdLst/>
              <a:ahLst/>
              <a:cxnLst>
                <a:cxn ang="0">
                  <a:pos x="wd2" y="hd2"/>
                </a:cxn>
                <a:cxn ang="5400000">
                  <a:pos x="wd2" y="hd2"/>
                </a:cxn>
                <a:cxn ang="10800000">
                  <a:pos x="wd2" y="hd2"/>
                </a:cxn>
                <a:cxn ang="16200000">
                  <a:pos x="wd2" y="hd2"/>
                </a:cxn>
              </a:cxnLst>
              <a:rect l="0" t="0" r="r" b="b"/>
              <a:pathLst>
                <a:path w="21600" h="20300" extrusionOk="0">
                  <a:moveTo>
                    <a:pt x="10466" y="35"/>
                  </a:moveTo>
                  <a:cubicBezTo>
                    <a:pt x="16421" y="-650"/>
                    <a:pt x="21600" y="8941"/>
                    <a:pt x="21600" y="8941"/>
                  </a:cubicBezTo>
                  <a:cubicBezTo>
                    <a:pt x="21600" y="8941"/>
                    <a:pt x="17090" y="19580"/>
                    <a:pt x="11134" y="20265"/>
                  </a:cubicBezTo>
                  <a:cubicBezTo>
                    <a:pt x="5179" y="20950"/>
                    <a:pt x="0" y="11359"/>
                    <a:pt x="0" y="11359"/>
                  </a:cubicBezTo>
                  <a:cubicBezTo>
                    <a:pt x="0" y="11359"/>
                    <a:pt x="4510" y="720"/>
                    <a:pt x="10466" y="35"/>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70" name="Shape">
              <a:extLst>
                <a:ext uri="{FF2B5EF4-FFF2-40B4-BE49-F238E27FC236}">
                  <a16:creationId xmlns:a16="http://schemas.microsoft.com/office/drawing/2014/main" id="{95231C6B-5A7B-475B-910A-8AA0DA8C78AD}"/>
                </a:ext>
              </a:extLst>
            </p:cNvPr>
            <p:cNvSpPr/>
            <p:nvPr/>
          </p:nvSpPr>
          <p:spPr>
            <a:xfrm>
              <a:off x="6917295" y="2659782"/>
              <a:ext cx="322449" cy="176966"/>
            </a:xfrm>
            <a:custGeom>
              <a:avLst/>
              <a:gdLst/>
              <a:ahLst/>
              <a:cxnLst>
                <a:cxn ang="0">
                  <a:pos x="wd2" y="hd2"/>
                </a:cxn>
                <a:cxn ang="5400000">
                  <a:pos x="wd2" y="hd2"/>
                </a:cxn>
                <a:cxn ang="10800000">
                  <a:pos x="wd2" y="hd2"/>
                </a:cxn>
                <a:cxn ang="16200000">
                  <a:pos x="wd2" y="hd2"/>
                </a:cxn>
              </a:cxnLst>
              <a:rect l="0" t="0" r="r" b="b"/>
              <a:pathLst>
                <a:path w="21600" h="17984" extrusionOk="0">
                  <a:moveTo>
                    <a:pt x="12112" y="476"/>
                  </a:moveTo>
                  <a:cubicBezTo>
                    <a:pt x="18078" y="2760"/>
                    <a:pt x="21600" y="13114"/>
                    <a:pt x="21600" y="13114"/>
                  </a:cubicBezTo>
                  <a:cubicBezTo>
                    <a:pt x="21600" y="13114"/>
                    <a:pt x="15454" y="19792"/>
                    <a:pt x="9488" y="17508"/>
                  </a:cubicBezTo>
                  <a:cubicBezTo>
                    <a:pt x="3522" y="15224"/>
                    <a:pt x="0" y="4870"/>
                    <a:pt x="0" y="4870"/>
                  </a:cubicBezTo>
                  <a:cubicBezTo>
                    <a:pt x="0" y="4870"/>
                    <a:pt x="6146" y="-1808"/>
                    <a:pt x="12112" y="476"/>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71" name="Shape">
              <a:extLst>
                <a:ext uri="{FF2B5EF4-FFF2-40B4-BE49-F238E27FC236}">
                  <a16:creationId xmlns:a16="http://schemas.microsoft.com/office/drawing/2014/main" id="{B91605E8-2D21-4016-A372-4936B5E8CBD4}"/>
                </a:ext>
              </a:extLst>
            </p:cNvPr>
            <p:cNvSpPr/>
            <p:nvPr/>
          </p:nvSpPr>
          <p:spPr>
            <a:xfrm>
              <a:off x="7391483" y="2895231"/>
              <a:ext cx="122693" cy="249793"/>
            </a:xfrm>
            <a:custGeom>
              <a:avLst/>
              <a:gdLst/>
              <a:ahLst/>
              <a:cxnLst>
                <a:cxn ang="0">
                  <a:pos x="wd2" y="hd2"/>
                </a:cxn>
                <a:cxn ang="5400000">
                  <a:pos x="wd2" y="hd2"/>
                </a:cxn>
                <a:cxn ang="10800000">
                  <a:pos x="wd2" y="hd2"/>
                </a:cxn>
                <a:cxn ang="16200000">
                  <a:pos x="wd2" y="hd2"/>
                </a:cxn>
              </a:cxnLst>
              <a:rect l="0" t="0" r="r" b="b"/>
              <a:pathLst>
                <a:path w="19100" h="21600" extrusionOk="0">
                  <a:moveTo>
                    <a:pt x="18938" y="11531"/>
                  </a:moveTo>
                  <a:cubicBezTo>
                    <a:pt x="17558" y="17491"/>
                    <a:pt x="7031" y="21600"/>
                    <a:pt x="7031" y="21600"/>
                  </a:cubicBezTo>
                  <a:cubicBezTo>
                    <a:pt x="7031" y="21600"/>
                    <a:pt x="-1250" y="16047"/>
                    <a:pt x="162" y="10069"/>
                  </a:cubicBezTo>
                  <a:cubicBezTo>
                    <a:pt x="1542" y="4109"/>
                    <a:pt x="12069" y="0"/>
                    <a:pt x="12069" y="0"/>
                  </a:cubicBezTo>
                  <a:cubicBezTo>
                    <a:pt x="12069" y="0"/>
                    <a:pt x="20350" y="5571"/>
                    <a:pt x="18938" y="11531"/>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72" name="Shape">
              <a:extLst>
                <a:ext uri="{FF2B5EF4-FFF2-40B4-BE49-F238E27FC236}">
                  <a16:creationId xmlns:a16="http://schemas.microsoft.com/office/drawing/2014/main" id="{0E2C2F5A-533F-40A0-BF60-C2F2197C83C6}"/>
                </a:ext>
              </a:extLst>
            </p:cNvPr>
            <p:cNvSpPr/>
            <p:nvPr/>
          </p:nvSpPr>
          <p:spPr>
            <a:xfrm>
              <a:off x="7205931" y="3280511"/>
              <a:ext cx="104945" cy="211263"/>
            </a:xfrm>
            <a:custGeom>
              <a:avLst/>
              <a:gdLst/>
              <a:ahLst/>
              <a:cxnLst>
                <a:cxn ang="0">
                  <a:pos x="wd2" y="hd2"/>
                </a:cxn>
                <a:cxn ang="5400000">
                  <a:pos x="wd2" y="hd2"/>
                </a:cxn>
                <a:cxn ang="10800000">
                  <a:pos x="wd2" y="hd2"/>
                </a:cxn>
                <a:cxn ang="16200000">
                  <a:pos x="wd2" y="hd2"/>
                </a:cxn>
              </a:cxnLst>
              <a:rect l="0" t="0" r="r" b="b"/>
              <a:pathLst>
                <a:path w="18572" h="21600" extrusionOk="0">
                  <a:moveTo>
                    <a:pt x="18298" y="9826"/>
                  </a:moveTo>
                  <a:cubicBezTo>
                    <a:pt x="20086" y="15779"/>
                    <a:pt x="12533" y="21600"/>
                    <a:pt x="12533" y="21600"/>
                  </a:cubicBezTo>
                  <a:cubicBezTo>
                    <a:pt x="12533" y="21600"/>
                    <a:pt x="2062" y="17748"/>
                    <a:pt x="274" y="11774"/>
                  </a:cubicBezTo>
                  <a:cubicBezTo>
                    <a:pt x="-1514" y="5821"/>
                    <a:pt x="6039" y="0"/>
                    <a:pt x="6039" y="0"/>
                  </a:cubicBezTo>
                  <a:cubicBezTo>
                    <a:pt x="6039" y="0"/>
                    <a:pt x="16510" y="3874"/>
                    <a:pt x="18298" y="9826"/>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73" name="Shape">
              <a:extLst>
                <a:ext uri="{FF2B5EF4-FFF2-40B4-BE49-F238E27FC236}">
                  <a16:creationId xmlns:a16="http://schemas.microsoft.com/office/drawing/2014/main" id="{11DD48CD-71A6-4FB9-8FBB-13A96A3BC01F}"/>
                </a:ext>
              </a:extLst>
            </p:cNvPr>
            <p:cNvSpPr/>
            <p:nvPr/>
          </p:nvSpPr>
          <p:spPr>
            <a:xfrm>
              <a:off x="6669895" y="3644388"/>
              <a:ext cx="1306286" cy="274191"/>
            </a:xfrm>
            <a:custGeom>
              <a:avLst/>
              <a:gdLst/>
              <a:ahLst/>
              <a:cxnLst>
                <a:cxn ang="0">
                  <a:pos x="wd2" y="hd2"/>
                </a:cxn>
                <a:cxn ang="5400000">
                  <a:pos x="wd2" y="hd2"/>
                </a:cxn>
                <a:cxn ang="10800000">
                  <a:pos x="wd2" y="hd2"/>
                </a:cxn>
                <a:cxn ang="16200000">
                  <a:pos x="wd2" y="hd2"/>
                </a:cxn>
              </a:cxnLst>
              <a:rect l="0" t="0" r="r" b="b"/>
              <a:pathLst>
                <a:path w="21600" h="21600" extrusionOk="0">
                  <a:moveTo>
                    <a:pt x="11018" y="0"/>
                  </a:moveTo>
                  <a:cubicBezTo>
                    <a:pt x="10623" y="0"/>
                    <a:pt x="10241" y="742"/>
                    <a:pt x="9934" y="2091"/>
                  </a:cubicBezTo>
                  <a:cubicBezTo>
                    <a:pt x="9927" y="2091"/>
                    <a:pt x="9924" y="2091"/>
                    <a:pt x="9920" y="2091"/>
                  </a:cubicBezTo>
                  <a:cubicBezTo>
                    <a:pt x="9631" y="961"/>
                    <a:pt x="9283" y="354"/>
                    <a:pt x="8925" y="354"/>
                  </a:cubicBezTo>
                  <a:cubicBezTo>
                    <a:pt x="8512" y="354"/>
                    <a:pt x="8114" y="1163"/>
                    <a:pt x="7803" y="2630"/>
                  </a:cubicBezTo>
                  <a:cubicBezTo>
                    <a:pt x="7626" y="2091"/>
                    <a:pt x="7425" y="1804"/>
                    <a:pt x="7220" y="1804"/>
                  </a:cubicBezTo>
                  <a:cubicBezTo>
                    <a:pt x="6883" y="1804"/>
                    <a:pt x="6562" y="2580"/>
                    <a:pt x="6337" y="3946"/>
                  </a:cubicBezTo>
                  <a:cubicBezTo>
                    <a:pt x="6201" y="3490"/>
                    <a:pt x="6048" y="3254"/>
                    <a:pt x="5887" y="3254"/>
                  </a:cubicBezTo>
                  <a:cubicBezTo>
                    <a:pt x="5608" y="3254"/>
                    <a:pt x="5345" y="3996"/>
                    <a:pt x="5185" y="5227"/>
                  </a:cubicBezTo>
                  <a:cubicBezTo>
                    <a:pt x="5022" y="4890"/>
                    <a:pt x="4848" y="4721"/>
                    <a:pt x="4674" y="4721"/>
                  </a:cubicBezTo>
                  <a:cubicBezTo>
                    <a:pt x="4197" y="4721"/>
                    <a:pt x="3750" y="6003"/>
                    <a:pt x="3484" y="8127"/>
                  </a:cubicBezTo>
                  <a:cubicBezTo>
                    <a:pt x="3355" y="7672"/>
                    <a:pt x="3205" y="7436"/>
                    <a:pt x="3055" y="7436"/>
                  </a:cubicBezTo>
                  <a:cubicBezTo>
                    <a:pt x="2775" y="7436"/>
                    <a:pt x="2512" y="8245"/>
                    <a:pt x="2373" y="9544"/>
                  </a:cubicBezTo>
                  <a:cubicBezTo>
                    <a:pt x="2305" y="9476"/>
                    <a:pt x="2233" y="9443"/>
                    <a:pt x="2161" y="9443"/>
                  </a:cubicBezTo>
                  <a:cubicBezTo>
                    <a:pt x="1531" y="9443"/>
                    <a:pt x="1013" y="12124"/>
                    <a:pt x="982" y="15513"/>
                  </a:cubicBezTo>
                  <a:cubicBezTo>
                    <a:pt x="900" y="15344"/>
                    <a:pt x="815" y="15260"/>
                    <a:pt x="726" y="15260"/>
                  </a:cubicBezTo>
                  <a:cubicBezTo>
                    <a:pt x="324" y="15260"/>
                    <a:pt x="0" y="17014"/>
                    <a:pt x="0" y="19172"/>
                  </a:cubicBezTo>
                  <a:cubicBezTo>
                    <a:pt x="0" y="20032"/>
                    <a:pt x="55" y="20875"/>
                    <a:pt x="150" y="21566"/>
                  </a:cubicBezTo>
                  <a:cubicBezTo>
                    <a:pt x="150" y="21583"/>
                    <a:pt x="150" y="21583"/>
                    <a:pt x="147" y="21600"/>
                  </a:cubicBezTo>
                  <a:lnTo>
                    <a:pt x="21542" y="21600"/>
                  </a:lnTo>
                  <a:cubicBezTo>
                    <a:pt x="21580" y="21128"/>
                    <a:pt x="21600" y="20605"/>
                    <a:pt x="21600" y="20082"/>
                  </a:cubicBezTo>
                  <a:cubicBezTo>
                    <a:pt x="21600" y="18531"/>
                    <a:pt x="21430" y="17132"/>
                    <a:pt x="21167" y="16508"/>
                  </a:cubicBezTo>
                  <a:cubicBezTo>
                    <a:pt x="21061" y="14080"/>
                    <a:pt x="20662" y="12360"/>
                    <a:pt x="20199" y="12360"/>
                  </a:cubicBezTo>
                  <a:cubicBezTo>
                    <a:pt x="20103" y="12360"/>
                    <a:pt x="20011" y="12427"/>
                    <a:pt x="19919" y="12579"/>
                  </a:cubicBezTo>
                  <a:cubicBezTo>
                    <a:pt x="19718" y="10438"/>
                    <a:pt x="19313" y="9089"/>
                    <a:pt x="18866" y="9089"/>
                  </a:cubicBezTo>
                  <a:cubicBezTo>
                    <a:pt x="18815" y="9089"/>
                    <a:pt x="18764" y="9105"/>
                    <a:pt x="18712" y="9156"/>
                  </a:cubicBezTo>
                  <a:cubicBezTo>
                    <a:pt x="18443" y="7386"/>
                    <a:pt x="18044" y="6374"/>
                    <a:pt x="17618" y="6374"/>
                  </a:cubicBezTo>
                  <a:cubicBezTo>
                    <a:pt x="17536" y="6374"/>
                    <a:pt x="17458" y="6408"/>
                    <a:pt x="17380" y="6475"/>
                  </a:cubicBezTo>
                  <a:cubicBezTo>
                    <a:pt x="17243" y="5598"/>
                    <a:pt x="17039" y="5092"/>
                    <a:pt x="16827" y="5092"/>
                  </a:cubicBezTo>
                  <a:cubicBezTo>
                    <a:pt x="16715" y="5092"/>
                    <a:pt x="16602" y="5244"/>
                    <a:pt x="16500" y="5514"/>
                  </a:cubicBezTo>
                  <a:cubicBezTo>
                    <a:pt x="16278" y="4317"/>
                    <a:pt x="15978" y="3642"/>
                    <a:pt x="15661" y="3642"/>
                  </a:cubicBezTo>
                  <a:cubicBezTo>
                    <a:pt x="15515" y="3642"/>
                    <a:pt x="15368" y="3794"/>
                    <a:pt x="15232" y="4081"/>
                  </a:cubicBezTo>
                  <a:cubicBezTo>
                    <a:pt x="15225" y="4081"/>
                    <a:pt x="15215" y="4064"/>
                    <a:pt x="15208" y="4047"/>
                  </a:cubicBezTo>
                  <a:cubicBezTo>
                    <a:pt x="14997" y="3086"/>
                    <a:pt x="14724" y="2546"/>
                    <a:pt x="14448" y="2546"/>
                  </a:cubicBezTo>
                  <a:cubicBezTo>
                    <a:pt x="14294" y="2546"/>
                    <a:pt x="14144" y="2715"/>
                    <a:pt x="14001" y="3018"/>
                  </a:cubicBezTo>
                  <a:cubicBezTo>
                    <a:pt x="13851" y="2142"/>
                    <a:pt x="13640" y="1636"/>
                    <a:pt x="13418" y="1636"/>
                  </a:cubicBezTo>
                  <a:cubicBezTo>
                    <a:pt x="13255" y="1636"/>
                    <a:pt x="13098" y="1905"/>
                    <a:pt x="12961" y="2411"/>
                  </a:cubicBezTo>
                  <a:cubicBezTo>
                    <a:pt x="12811" y="1787"/>
                    <a:pt x="12627" y="1450"/>
                    <a:pt x="12436" y="1450"/>
                  </a:cubicBezTo>
                  <a:cubicBezTo>
                    <a:pt x="12307" y="1450"/>
                    <a:pt x="12177" y="1619"/>
                    <a:pt x="12061" y="1922"/>
                  </a:cubicBezTo>
                  <a:cubicBezTo>
                    <a:pt x="11761" y="674"/>
                    <a:pt x="11397" y="0"/>
                    <a:pt x="11018" y="0"/>
                  </a:cubicBezTo>
                  <a:lnTo>
                    <a:pt x="11018" y="0"/>
                  </a:lnTo>
                  <a:close/>
                </a:path>
              </a:pathLst>
            </a:custGeom>
            <a:solidFill>
              <a:srgbClr val="30292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74" name="Shape">
              <a:extLst>
                <a:ext uri="{FF2B5EF4-FFF2-40B4-BE49-F238E27FC236}">
                  <a16:creationId xmlns:a16="http://schemas.microsoft.com/office/drawing/2014/main" id="{BB2D1FDD-F89D-4BC4-AD54-4FA5BD869E98}"/>
                </a:ext>
              </a:extLst>
            </p:cNvPr>
            <p:cNvSpPr/>
            <p:nvPr/>
          </p:nvSpPr>
          <p:spPr>
            <a:xfrm>
              <a:off x="6711128" y="4179497"/>
              <a:ext cx="1234746" cy="60382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279" y="6271"/>
                  </a:lnTo>
                  <a:lnTo>
                    <a:pt x="19678" y="19249"/>
                  </a:lnTo>
                  <a:lnTo>
                    <a:pt x="19555" y="21600"/>
                  </a:lnTo>
                  <a:lnTo>
                    <a:pt x="2045" y="21600"/>
                  </a:lnTo>
                  <a:lnTo>
                    <a:pt x="1926" y="19249"/>
                  </a:lnTo>
                  <a:lnTo>
                    <a:pt x="162" y="3132"/>
                  </a:lnTo>
                  <a:lnTo>
                    <a:pt x="0" y="0"/>
                  </a:lnTo>
                  <a:close/>
                </a:path>
              </a:pathLst>
            </a:custGeom>
            <a:solidFill>
              <a:srgbClr val="BD5F30"/>
            </a:solidFill>
            <a:ln w="12700">
              <a:miter lim="400000"/>
            </a:ln>
          </p:spPr>
          <p:txBody>
            <a:bodyPr lIns="38100" tIns="38100" rIns="38100" bIns="38100" anchor="ctr"/>
            <a:lstStyle/>
            <a:p>
              <a:pPr algn="ctr">
                <a:defRPr sz="3000">
                  <a:solidFill>
                    <a:srgbClr val="FFFFFF"/>
                  </a:solidFill>
                  <a:effectLst>
                    <a:outerShdw blurRad="38100" dist="12700" dir="5400000" rotWithShape="0">
                      <a:srgbClr val="000000">
                        <a:alpha val="50000"/>
                      </a:srgbClr>
                    </a:outerShdw>
                  </a:effectLst>
                </a:defRPr>
              </a:pPr>
              <a:endParaRPr sz="3600" b="1" dirty="0">
                <a:solidFill>
                  <a:srgbClr val="FFFFFF"/>
                </a:solidFill>
                <a:effectLst>
                  <a:outerShdw blurRad="38100" dist="12700" dir="5400000" rotWithShape="0">
                    <a:srgbClr val="000000">
                      <a:alpha val="50000"/>
                    </a:srgbClr>
                  </a:outerShdw>
                </a:effectLst>
                <a:latin typeface="Gilroy"/>
              </a:endParaRPr>
            </a:p>
          </p:txBody>
        </p:sp>
        <p:sp>
          <p:nvSpPr>
            <p:cNvPr id="75" name="Shape">
              <a:extLst>
                <a:ext uri="{FF2B5EF4-FFF2-40B4-BE49-F238E27FC236}">
                  <a16:creationId xmlns:a16="http://schemas.microsoft.com/office/drawing/2014/main" id="{27E7F14E-6B77-497D-8058-C7D8602F16C9}"/>
                </a:ext>
              </a:extLst>
            </p:cNvPr>
            <p:cNvSpPr/>
            <p:nvPr/>
          </p:nvSpPr>
          <p:spPr>
            <a:xfrm>
              <a:off x="6628659" y="3879835"/>
              <a:ext cx="1398237" cy="360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167" y="17144"/>
                  </a:lnTo>
                  <a:lnTo>
                    <a:pt x="21055" y="21600"/>
                  </a:lnTo>
                  <a:lnTo>
                    <a:pt x="545" y="21600"/>
                  </a:lnTo>
                  <a:lnTo>
                    <a:pt x="433" y="17144"/>
                  </a:lnTo>
                  <a:lnTo>
                    <a:pt x="0" y="0"/>
                  </a:lnTo>
                  <a:close/>
                </a:path>
              </a:pathLst>
            </a:custGeom>
            <a:solidFill>
              <a:srgbClr val="D27643"/>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grpSp>
      <p:grpSp>
        <p:nvGrpSpPr>
          <p:cNvPr id="76" name="Group 86">
            <a:extLst>
              <a:ext uri="{FF2B5EF4-FFF2-40B4-BE49-F238E27FC236}">
                <a16:creationId xmlns:a16="http://schemas.microsoft.com/office/drawing/2014/main" id="{9571F7E3-A3C2-4DCA-BD02-BCA7DD3458A6}"/>
              </a:ext>
            </a:extLst>
          </p:cNvPr>
          <p:cNvGrpSpPr/>
          <p:nvPr/>
        </p:nvGrpSpPr>
        <p:grpSpPr>
          <a:xfrm>
            <a:off x="8097519" y="548036"/>
            <a:ext cx="1420092" cy="3803783"/>
            <a:chOff x="8607880" y="626361"/>
            <a:chExt cx="1501320" cy="4156958"/>
          </a:xfrm>
        </p:grpSpPr>
        <p:sp>
          <p:nvSpPr>
            <p:cNvPr id="77" name="Shape">
              <a:extLst>
                <a:ext uri="{FF2B5EF4-FFF2-40B4-BE49-F238E27FC236}">
                  <a16:creationId xmlns:a16="http://schemas.microsoft.com/office/drawing/2014/main" id="{F3C5A380-4EE4-4F98-854B-A0165A539876}"/>
                </a:ext>
              </a:extLst>
            </p:cNvPr>
            <p:cNvSpPr/>
            <p:nvPr/>
          </p:nvSpPr>
          <p:spPr>
            <a:xfrm>
              <a:off x="8978982" y="1418325"/>
              <a:ext cx="477490" cy="2823674"/>
            </a:xfrm>
            <a:custGeom>
              <a:avLst/>
              <a:gdLst/>
              <a:ahLst/>
              <a:cxnLst>
                <a:cxn ang="0">
                  <a:pos x="wd2" y="hd2"/>
                </a:cxn>
                <a:cxn ang="5400000">
                  <a:pos x="wd2" y="hd2"/>
                </a:cxn>
                <a:cxn ang="10800000">
                  <a:pos x="wd2" y="hd2"/>
                </a:cxn>
                <a:cxn ang="16200000">
                  <a:pos x="wd2" y="hd2"/>
                </a:cxn>
              </a:cxnLst>
              <a:rect l="0" t="0" r="r" b="b"/>
              <a:pathLst>
                <a:path w="21424" h="21569" extrusionOk="0">
                  <a:moveTo>
                    <a:pt x="19611" y="21569"/>
                  </a:moveTo>
                  <a:cubicBezTo>
                    <a:pt x="18612" y="21569"/>
                    <a:pt x="17807" y="21427"/>
                    <a:pt x="17807" y="21250"/>
                  </a:cubicBezTo>
                  <a:lnTo>
                    <a:pt x="17807" y="6445"/>
                  </a:lnTo>
                  <a:cubicBezTo>
                    <a:pt x="17807" y="3636"/>
                    <a:pt x="694" y="576"/>
                    <a:pt x="527" y="545"/>
                  </a:cubicBezTo>
                  <a:cubicBezTo>
                    <a:pt x="-176" y="420"/>
                    <a:pt x="-176" y="218"/>
                    <a:pt x="527" y="93"/>
                  </a:cubicBezTo>
                  <a:cubicBezTo>
                    <a:pt x="1230" y="-31"/>
                    <a:pt x="2377" y="-31"/>
                    <a:pt x="3080" y="93"/>
                  </a:cubicBezTo>
                  <a:cubicBezTo>
                    <a:pt x="3829" y="226"/>
                    <a:pt x="21424" y="3370"/>
                    <a:pt x="21424" y="6445"/>
                  </a:cubicBezTo>
                  <a:lnTo>
                    <a:pt x="21424" y="21250"/>
                  </a:lnTo>
                  <a:cubicBezTo>
                    <a:pt x="21415" y="21427"/>
                    <a:pt x="20610" y="21569"/>
                    <a:pt x="19611" y="21569"/>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78" name="Shape">
              <a:extLst>
                <a:ext uri="{FF2B5EF4-FFF2-40B4-BE49-F238E27FC236}">
                  <a16:creationId xmlns:a16="http://schemas.microsoft.com/office/drawing/2014/main" id="{A42DFC31-E6C8-40D9-BB05-33A2F918F7BC}"/>
                </a:ext>
              </a:extLst>
            </p:cNvPr>
            <p:cNvSpPr/>
            <p:nvPr/>
          </p:nvSpPr>
          <p:spPr>
            <a:xfrm>
              <a:off x="9370702" y="1182878"/>
              <a:ext cx="686486" cy="1038540"/>
            </a:xfrm>
            <a:custGeom>
              <a:avLst/>
              <a:gdLst/>
              <a:ahLst/>
              <a:cxnLst>
                <a:cxn ang="0">
                  <a:pos x="wd2" y="hd2"/>
                </a:cxn>
                <a:cxn ang="5400000">
                  <a:pos x="wd2" y="hd2"/>
                </a:cxn>
                <a:cxn ang="10800000">
                  <a:pos x="wd2" y="hd2"/>
                </a:cxn>
                <a:cxn ang="16200000">
                  <a:pos x="wd2" y="hd2"/>
                </a:cxn>
              </a:cxnLst>
              <a:rect l="0" t="0" r="r" b="b"/>
              <a:pathLst>
                <a:path w="21310" h="21485" extrusionOk="0">
                  <a:moveTo>
                    <a:pt x="1170" y="21485"/>
                  </a:moveTo>
                  <a:cubicBezTo>
                    <a:pt x="1074" y="21485"/>
                    <a:pt x="978" y="21476"/>
                    <a:pt x="875" y="21458"/>
                  </a:cubicBezTo>
                  <a:cubicBezTo>
                    <a:pt x="255" y="21348"/>
                    <a:pt x="-123" y="20905"/>
                    <a:pt x="37" y="20475"/>
                  </a:cubicBezTo>
                  <a:cubicBezTo>
                    <a:pt x="95" y="20320"/>
                    <a:pt x="1477" y="16676"/>
                    <a:pt x="4549" y="12332"/>
                  </a:cubicBezTo>
                  <a:cubicBezTo>
                    <a:pt x="8715" y="6447"/>
                    <a:pt x="13771" y="2334"/>
                    <a:pt x="19576" y="102"/>
                  </a:cubicBezTo>
                  <a:cubicBezTo>
                    <a:pt x="20139" y="-115"/>
                    <a:pt x="20850" y="27"/>
                    <a:pt x="21163" y="416"/>
                  </a:cubicBezTo>
                  <a:cubicBezTo>
                    <a:pt x="21477" y="806"/>
                    <a:pt x="21272" y="1298"/>
                    <a:pt x="20709" y="1515"/>
                  </a:cubicBezTo>
                  <a:cubicBezTo>
                    <a:pt x="7807" y="6474"/>
                    <a:pt x="2341" y="20741"/>
                    <a:pt x="2290" y="20883"/>
                  </a:cubicBezTo>
                  <a:cubicBezTo>
                    <a:pt x="2162" y="21241"/>
                    <a:pt x="1695" y="21485"/>
                    <a:pt x="1170" y="21485"/>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79" name="Shape">
              <a:extLst>
                <a:ext uri="{FF2B5EF4-FFF2-40B4-BE49-F238E27FC236}">
                  <a16:creationId xmlns:a16="http://schemas.microsoft.com/office/drawing/2014/main" id="{FF923B93-76F1-4A74-8F26-3C53FE080B2B}"/>
                </a:ext>
              </a:extLst>
            </p:cNvPr>
            <p:cNvSpPr/>
            <p:nvPr/>
          </p:nvSpPr>
          <p:spPr>
            <a:xfrm>
              <a:off x="8710963" y="2295909"/>
              <a:ext cx="726943" cy="804842"/>
            </a:xfrm>
            <a:custGeom>
              <a:avLst/>
              <a:gdLst/>
              <a:ahLst/>
              <a:cxnLst>
                <a:cxn ang="0">
                  <a:pos x="wd2" y="hd2"/>
                </a:cxn>
                <a:cxn ang="5400000">
                  <a:pos x="wd2" y="hd2"/>
                </a:cxn>
                <a:cxn ang="10800000">
                  <a:pos x="wd2" y="hd2"/>
                </a:cxn>
                <a:cxn ang="16200000">
                  <a:pos x="wd2" y="hd2"/>
                </a:cxn>
              </a:cxnLst>
              <a:rect l="0" t="0" r="r" b="b"/>
              <a:pathLst>
                <a:path w="21322" h="21470" extrusionOk="0">
                  <a:moveTo>
                    <a:pt x="20216" y="21470"/>
                  </a:moveTo>
                  <a:cubicBezTo>
                    <a:pt x="19763" y="21470"/>
                    <a:pt x="19339" y="21207"/>
                    <a:pt x="19182" y="20779"/>
                  </a:cubicBezTo>
                  <a:cubicBezTo>
                    <a:pt x="13758" y="6482"/>
                    <a:pt x="866" y="2068"/>
                    <a:pt x="739" y="2023"/>
                  </a:cubicBezTo>
                  <a:cubicBezTo>
                    <a:pt x="164" y="1834"/>
                    <a:pt x="-138" y="1240"/>
                    <a:pt x="62" y="698"/>
                  </a:cubicBezTo>
                  <a:cubicBezTo>
                    <a:pt x="261" y="155"/>
                    <a:pt x="890" y="-130"/>
                    <a:pt x="1464" y="58"/>
                  </a:cubicBezTo>
                  <a:cubicBezTo>
                    <a:pt x="1610" y="104"/>
                    <a:pt x="5044" y="1263"/>
                    <a:pt x="9211" y="4312"/>
                  </a:cubicBezTo>
                  <a:cubicBezTo>
                    <a:pt x="13038" y="7116"/>
                    <a:pt x="18239" y="12129"/>
                    <a:pt x="21256" y="20077"/>
                  </a:cubicBezTo>
                  <a:cubicBezTo>
                    <a:pt x="21462" y="20619"/>
                    <a:pt x="21166" y="21213"/>
                    <a:pt x="20591" y="21407"/>
                  </a:cubicBezTo>
                  <a:cubicBezTo>
                    <a:pt x="20464" y="21453"/>
                    <a:pt x="20343" y="21470"/>
                    <a:pt x="20216" y="21470"/>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80" name="Shape">
              <a:extLst>
                <a:ext uri="{FF2B5EF4-FFF2-40B4-BE49-F238E27FC236}">
                  <a16:creationId xmlns:a16="http://schemas.microsoft.com/office/drawing/2014/main" id="{4707F1A9-924F-417F-9ED6-F5FEA12CD6AF}"/>
                </a:ext>
              </a:extLst>
            </p:cNvPr>
            <p:cNvSpPr/>
            <p:nvPr/>
          </p:nvSpPr>
          <p:spPr>
            <a:xfrm>
              <a:off x="8855282" y="2745400"/>
              <a:ext cx="430352" cy="82832"/>
            </a:xfrm>
            <a:custGeom>
              <a:avLst/>
              <a:gdLst/>
              <a:ahLst/>
              <a:cxnLst>
                <a:cxn ang="0">
                  <a:pos x="wd2" y="hd2"/>
                </a:cxn>
                <a:cxn ang="5400000">
                  <a:pos x="wd2" y="hd2"/>
                </a:cxn>
                <a:cxn ang="10800000">
                  <a:pos x="wd2" y="hd2"/>
                </a:cxn>
                <a:cxn ang="16200000">
                  <a:pos x="wd2" y="hd2"/>
                </a:cxn>
              </a:cxnLst>
              <a:rect l="0" t="0" r="r" b="b"/>
              <a:pathLst>
                <a:path w="21409" h="18131" extrusionOk="0">
                  <a:moveTo>
                    <a:pt x="20080" y="18131"/>
                  </a:moveTo>
                  <a:cubicBezTo>
                    <a:pt x="19988" y="18131"/>
                    <a:pt x="19895" y="18084"/>
                    <a:pt x="19803" y="17990"/>
                  </a:cubicBezTo>
                  <a:cubicBezTo>
                    <a:pt x="19711" y="17897"/>
                    <a:pt x="10100" y="8901"/>
                    <a:pt x="1495" y="13586"/>
                  </a:cubicBezTo>
                  <a:cubicBezTo>
                    <a:pt x="767" y="14008"/>
                    <a:pt x="100" y="11618"/>
                    <a:pt x="8" y="8245"/>
                  </a:cubicBezTo>
                  <a:cubicBezTo>
                    <a:pt x="-74" y="4918"/>
                    <a:pt x="449" y="1872"/>
                    <a:pt x="1177" y="1451"/>
                  </a:cubicBezTo>
                  <a:cubicBezTo>
                    <a:pt x="10223" y="-3469"/>
                    <a:pt x="19936" y="5668"/>
                    <a:pt x="20347" y="6042"/>
                  </a:cubicBezTo>
                  <a:cubicBezTo>
                    <a:pt x="21064" y="6745"/>
                    <a:pt x="21526" y="9978"/>
                    <a:pt x="21382" y="13258"/>
                  </a:cubicBezTo>
                  <a:cubicBezTo>
                    <a:pt x="21249" y="16163"/>
                    <a:pt x="20695" y="18131"/>
                    <a:pt x="20080" y="18131"/>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81" name="Shape">
              <a:extLst>
                <a:ext uri="{FF2B5EF4-FFF2-40B4-BE49-F238E27FC236}">
                  <a16:creationId xmlns:a16="http://schemas.microsoft.com/office/drawing/2014/main" id="{1BD3CEFE-41A3-44C0-9A55-7461811C6BD6}"/>
                </a:ext>
              </a:extLst>
            </p:cNvPr>
            <p:cNvSpPr/>
            <p:nvPr/>
          </p:nvSpPr>
          <p:spPr>
            <a:xfrm>
              <a:off x="9391319" y="2509953"/>
              <a:ext cx="597996" cy="913160"/>
            </a:xfrm>
            <a:custGeom>
              <a:avLst/>
              <a:gdLst/>
              <a:ahLst/>
              <a:cxnLst>
                <a:cxn ang="0">
                  <a:pos x="wd2" y="hd2"/>
                </a:cxn>
                <a:cxn ang="5400000">
                  <a:pos x="wd2" y="hd2"/>
                </a:cxn>
                <a:cxn ang="10800000">
                  <a:pos x="wd2" y="hd2"/>
                </a:cxn>
                <a:cxn ang="16200000">
                  <a:pos x="wd2" y="hd2"/>
                </a:cxn>
              </a:cxnLst>
              <a:rect l="0" t="0" r="r" b="b"/>
              <a:pathLst>
                <a:path w="21252" h="21470" extrusionOk="0">
                  <a:moveTo>
                    <a:pt x="1336" y="21470"/>
                  </a:moveTo>
                  <a:cubicBezTo>
                    <a:pt x="1204" y="21470"/>
                    <a:pt x="1072" y="21455"/>
                    <a:pt x="940" y="21430"/>
                  </a:cubicBezTo>
                  <a:cubicBezTo>
                    <a:pt x="237" y="21279"/>
                    <a:pt x="-159" y="20765"/>
                    <a:pt x="61" y="20282"/>
                  </a:cubicBezTo>
                  <a:cubicBezTo>
                    <a:pt x="347" y="19648"/>
                    <a:pt x="7219" y="4757"/>
                    <a:pt x="19265" y="117"/>
                  </a:cubicBezTo>
                  <a:cubicBezTo>
                    <a:pt x="19910" y="-130"/>
                    <a:pt x="20723" y="26"/>
                    <a:pt x="21082" y="469"/>
                  </a:cubicBezTo>
                  <a:cubicBezTo>
                    <a:pt x="21441" y="912"/>
                    <a:pt x="21214" y="1470"/>
                    <a:pt x="20569" y="1717"/>
                  </a:cubicBezTo>
                  <a:cubicBezTo>
                    <a:pt x="9439" y="6005"/>
                    <a:pt x="2669" y="20685"/>
                    <a:pt x="2603" y="20831"/>
                  </a:cubicBezTo>
                  <a:cubicBezTo>
                    <a:pt x="2435" y="21218"/>
                    <a:pt x="1907" y="21470"/>
                    <a:pt x="1336" y="21470"/>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82" name="Shape">
              <a:extLst>
                <a:ext uri="{FF2B5EF4-FFF2-40B4-BE49-F238E27FC236}">
                  <a16:creationId xmlns:a16="http://schemas.microsoft.com/office/drawing/2014/main" id="{A59877A1-4D25-420F-82B1-56217A0AB885}"/>
                </a:ext>
              </a:extLst>
            </p:cNvPr>
            <p:cNvSpPr/>
            <p:nvPr/>
          </p:nvSpPr>
          <p:spPr>
            <a:xfrm>
              <a:off x="9370702" y="626361"/>
              <a:ext cx="250409" cy="1681080"/>
            </a:xfrm>
            <a:custGeom>
              <a:avLst/>
              <a:gdLst/>
              <a:ahLst/>
              <a:cxnLst>
                <a:cxn ang="0">
                  <a:pos x="wd2" y="hd2"/>
                </a:cxn>
                <a:cxn ang="5400000">
                  <a:pos x="wd2" y="hd2"/>
                </a:cxn>
                <a:cxn ang="10800000">
                  <a:pos x="wd2" y="hd2"/>
                </a:cxn>
                <a:cxn ang="16200000">
                  <a:pos x="wd2" y="hd2"/>
                </a:cxn>
              </a:cxnLst>
              <a:rect l="0" t="0" r="r" b="b"/>
              <a:pathLst>
                <a:path w="20625" h="21531" extrusionOk="0">
                  <a:moveTo>
                    <a:pt x="4376" y="21531"/>
                  </a:moveTo>
                  <a:cubicBezTo>
                    <a:pt x="2796" y="21531"/>
                    <a:pt x="1438" y="21336"/>
                    <a:pt x="1302" y="21076"/>
                  </a:cubicBezTo>
                  <a:cubicBezTo>
                    <a:pt x="1285" y="21040"/>
                    <a:pt x="-549" y="17578"/>
                    <a:pt x="164" y="13320"/>
                  </a:cubicBezTo>
                  <a:cubicBezTo>
                    <a:pt x="1132" y="7574"/>
                    <a:pt x="6040" y="3188"/>
                    <a:pt x="14751" y="282"/>
                  </a:cubicBezTo>
                  <a:cubicBezTo>
                    <a:pt x="15498" y="32"/>
                    <a:pt x="17349" y="-69"/>
                    <a:pt x="18877" y="49"/>
                  </a:cubicBezTo>
                  <a:cubicBezTo>
                    <a:pt x="20423" y="170"/>
                    <a:pt x="21051" y="468"/>
                    <a:pt x="20321" y="715"/>
                  </a:cubicBezTo>
                  <a:cubicBezTo>
                    <a:pt x="385" y="7360"/>
                    <a:pt x="7398" y="20848"/>
                    <a:pt x="7483" y="20985"/>
                  </a:cubicBezTo>
                  <a:cubicBezTo>
                    <a:pt x="7636" y="21260"/>
                    <a:pt x="6379" y="21504"/>
                    <a:pt x="4664" y="21526"/>
                  </a:cubicBezTo>
                  <a:cubicBezTo>
                    <a:pt x="4562" y="21531"/>
                    <a:pt x="4460" y="21531"/>
                    <a:pt x="4376" y="21531"/>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83" name="Shape">
              <a:extLst>
                <a:ext uri="{FF2B5EF4-FFF2-40B4-BE49-F238E27FC236}">
                  <a16:creationId xmlns:a16="http://schemas.microsoft.com/office/drawing/2014/main" id="{4BEEBD4A-1B48-4858-A078-CD60C228FDC7}"/>
                </a:ext>
              </a:extLst>
            </p:cNvPr>
            <p:cNvSpPr/>
            <p:nvPr/>
          </p:nvSpPr>
          <p:spPr>
            <a:xfrm>
              <a:off x="9535639" y="1653774"/>
              <a:ext cx="477498" cy="172028"/>
            </a:xfrm>
            <a:custGeom>
              <a:avLst/>
              <a:gdLst/>
              <a:ahLst/>
              <a:cxnLst>
                <a:cxn ang="0">
                  <a:pos x="wd2" y="hd2"/>
                </a:cxn>
                <a:cxn ang="5400000">
                  <a:pos x="wd2" y="hd2"/>
                </a:cxn>
                <a:cxn ang="10800000">
                  <a:pos x="wd2" y="hd2"/>
                </a:cxn>
                <a:cxn ang="16200000">
                  <a:pos x="wd2" y="hd2"/>
                </a:cxn>
              </a:cxnLst>
              <a:rect l="0" t="0" r="r" b="b"/>
              <a:pathLst>
                <a:path w="21370" h="18468" extrusionOk="0">
                  <a:moveTo>
                    <a:pt x="1199" y="18468"/>
                  </a:moveTo>
                  <a:cubicBezTo>
                    <a:pt x="839" y="18468"/>
                    <a:pt x="480" y="18054"/>
                    <a:pt x="249" y="17296"/>
                  </a:cubicBezTo>
                  <a:cubicBezTo>
                    <a:pt x="-157" y="15986"/>
                    <a:pt x="-55" y="14102"/>
                    <a:pt x="470" y="13114"/>
                  </a:cubicBezTo>
                  <a:cubicBezTo>
                    <a:pt x="821" y="12448"/>
                    <a:pt x="9153" y="-3132"/>
                    <a:pt x="20327" y="568"/>
                  </a:cubicBezTo>
                  <a:cubicBezTo>
                    <a:pt x="20982" y="797"/>
                    <a:pt x="21443" y="2291"/>
                    <a:pt x="21360" y="3922"/>
                  </a:cubicBezTo>
                  <a:cubicBezTo>
                    <a:pt x="21277" y="5554"/>
                    <a:pt x="20668" y="6703"/>
                    <a:pt x="20013" y="6496"/>
                  </a:cubicBezTo>
                  <a:cubicBezTo>
                    <a:pt x="9817" y="3118"/>
                    <a:pt x="2011" y="17710"/>
                    <a:pt x="1937" y="17871"/>
                  </a:cubicBezTo>
                  <a:cubicBezTo>
                    <a:pt x="1716" y="18261"/>
                    <a:pt x="1458" y="18468"/>
                    <a:pt x="1199" y="18468"/>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84" name="Shape">
              <a:extLst>
                <a:ext uri="{FF2B5EF4-FFF2-40B4-BE49-F238E27FC236}">
                  <a16:creationId xmlns:a16="http://schemas.microsoft.com/office/drawing/2014/main" id="{19D14C1D-B835-485B-A0E0-D01C2997E68B}"/>
                </a:ext>
              </a:extLst>
            </p:cNvPr>
            <p:cNvSpPr/>
            <p:nvPr/>
          </p:nvSpPr>
          <p:spPr>
            <a:xfrm>
              <a:off x="9515022" y="2895231"/>
              <a:ext cx="466595" cy="183097"/>
            </a:xfrm>
            <a:custGeom>
              <a:avLst/>
              <a:gdLst/>
              <a:ahLst/>
              <a:cxnLst>
                <a:cxn ang="0">
                  <a:pos x="wd2" y="hd2"/>
                </a:cxn>
                <a:cxn ang="5400000">
                  <a:pos x="wd2" y="hd2"/>
                </a:cxn>
                <a:cxn ang="10800000">
                  <a:pos x="wd2" y="hd2"/>
                </a:cxn>
                <a:cxn ang="16200000">
                  <a:pos x="wd2" y="hd2"/>
                </a:cxn>
              </a:cxnLst>
              <a:rect l="0" t="0" r="r" b="b"/>
              <a:pathLst>
                <a:path w="21356" h="18588" extrusionOk="0">
                  <a:moveTo>
                    <a:pt x="1233" y="18588"/>
                  </a:moveTo>
                  <a:cubicBezTo>
                    <a:pt x="875" y="18588"/>
                    <a:pt x="516" y="18219"/>
                    <a:pt x="271" y="17523"/>
                  </a:cubicBezTo>
                  <a:cubicBezTo>
                    <a:pt x="-154" y="16306"/>
                    <a:pt x="-69" y="14524"/>
                    <a:pt x="459" y="13547"/>
                  </a:cubicBezTo>
                  <a:cubicBezTo>
                    <a:pt x="827" y="12873"/>
                    <a:pt x="9594" y="-3012"/>
                    <a:pt x="20304" y="508"/>
                  </a:cubicBezTo>
                  <a:cubicBezTo>
                    <a:pt x="20974" y="726"/>
                    <a:pt x="21446" y="2160"/>
                    <a:pt x="21342" y="3703"/>
                  </a:cubicBezTo>
                  <a:cubicBezTo>
                    <a:pt x="21248" y="5246"/>
                    <a:pt x="20625" y="6332"/>
                    <a:pt x="19955" y="6093"/>
                  </a:cubicBezTo>
                  <a:cubicBezTo>
                    <a:pt x="10283" y="2899"/>
                    <a:pt x="2073" y="17784"/>
                    <a:pt x="1988" y="17936"/>
                  </a:cubicBezTo>
                  <a:cubicBezTo>
                    <a:pt x="1780" y="18392"/>
                    <a:pt x="1507" y="18588"/>
                    <a:pt x="1233" y="18588"/>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85" name="Shape">
              <a:extLst>
                <a:ext uri="{FF2B5EF4-FFF2-40B4-BE49-F238E27FC236}">
                  <a16:creationId xmlns:a16="http://schemas.microsoft.com/office/drawing/2014/main" id="{B2FE28B1-BFA4-4482-8C08-D45E3C00BB89}"/>
                </a:ext>
              </a:extLst>
            </p:cNvPr>
            <p:cNvSpPr/>
            <p:nvPr/>
          </p:nvSpPr>
          <p:spPr>
            <a:xfrm>
              <a:off x="9391319" y="1996245"/>
              <a:ext cx="472001" cy="434331"/>
            </a:xfrm>
            <a:custGeom>
              <a:avLst/>
              <a:gdLst/>
              <a:ahLst/>
              <a:cxnLst>
                <a:cxn ang="0">
                  <a:pos x="wd2" y="hd2"/>
                </a:cxn>
                <a:cxn ang="5400000">
                  <a:pos x="wd2" y="hd2"/>
                </a:cxn>
                <a:cxn ang="10800000">
                  <a:pos x="wd2" y="hd2"/>
                </a:cxn>
                <a:cxn ang="16200000">
                  <a:pos x="wd2" y="hd2"/>
                </a:cxn>
              </a:cxnLst>
              <a:rect l="0" t="0" r="r" b="b"/>
              <a:pathLst>
                <a:path w="21297" h="21443" extrusionOk="0">
                  <a:moveTo>
                    <a:pt x="1212" y="21443"/>
                  </a:moveTo>
                  <a:cubicBezTo>
                    <a:pt x="1044" y="21443"/>
                    <a:pt x="886" y="21401"/>
                    <a:pt x="719" y="21327"/>
                  </a:cubicBezTo>
                  <a:cubicBezTo>
                    <a:pt x="105" y="21020"/>
                    <a:pt x="-165" y="20207"/>
                    <a:pt x="105" y="19520"/>
                  </a:cubicBezTo>
                  <a:cubicBezTo>
                    <a:pt x="337" y="18917"/>
                    <a:pt x="6058" y="4588"/>
                    <a:pt x="19751" y="54"/>
                  </a:cubicBezTo>
                  <a:cubicBezTo>
                    <a:pt x="20393" y="-157"/>
                    <a:pt x="21063" y="266"/>
                    <a:pt x="21249" y="995"/>
                  </a:cubicBezTo>
                  <a:cubicBezTo>
                    <a:pt x="21435" y="1724"/>
                    <a:pt x="21063" y="2485"/>
                    <a:pt x="20421" y="2696"/>
                  </a:cubicBezTo>
                  <a:cubicBezTo>
                    <a:pt x="7835" y="6860"/>
                    <a:pt x="2365" y="20492"/>
                    <a:pt x="2309" y="20629"/>
                  </a:cubicBezTo>
                  <a:cubicBezTo>
                    <a:pt x="2114" y="21137"/>
                    <a:pt x="1677" y="21443"/>
                    <a:pt x="1212" y="21443"/>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86" name="Shape">
              <a:extLst>
                <a:ext uri="{FF2B5EF4-FFF2-40B4-BE49-F238E27FC236}">
                  <a16:creationId xmlns:a16="http://schemas.microsoft.com/office/drawing/2014/main" id="{CC6DB253-E705-48FB-847D-46AC81E81BEA}"/>
                </a:ext>
              </a:extLst>
            </p:cNvPr>
            <p:cNvSpPr/>
            <p:nvPr/>
          </p:nvSpPr>
          <p:spPr>
            <a:xfrm>
              <a:off x="9185152" y="2146078"/>
              <a:ext cx="257480" cy="417804"/>
            </a:xfrm>
            <a:custGeom>
              <a:avLst/>
              <a:gdLst/>
              <a:ahLst/>
              <a:cxnLst>
                <a:cxn ang="0">
                  <a:pos x="wd2" y="hd2"/>
                </a:cxn>
                <a:cxn ang="5400000">
                  <a:pos x="wd2" y="hd2"/>
                </a:cxn>
                <a:cxn ang="10800000">
                  <a:pos x="wd2" y="hd2"/>
                </a:cxn>
                <a:cxn ang="16200000">
                  <a:pos x="wd2" y="hd2"/>
                </a:cxn>
              </a:cxnLst>
              <a:rect l="0" t="0" r="r" b="b"/>
              <a:pathLst>
                <a:path w="21141" h="21424" extrusionOk="0">
                  <a:moveTo>
                    <a:pt x="18931" y="21424"/>
                  </a:moveTo>
                  <a:cubicBezTo>
                    <a:pt x="17899" y="21424"/>
                    <a:pt x="16985" y="20952"/>
                    <a:pt x="16781" y="20272"/>
                  </a:cubicBezTo>
                  <a:cubicBezTo>
                    <a:pt x="13464" y="9505"/>
                    <a:pt x="920" y="2590"/>
                    <a:pt x="785" y="2524"/>
                  </a:cubicBezTo>
                  <a:cubicBezTo>
                    <a:pt x="-146" y="2019"/>
                    <a:pt x="-265" y="1119"/>
                    <a:pt x="514" y="515"/>
                  </a:cubicBezTo>
                  <a:cubicBezTo>
                    <a:pt x="1292" y="-88"/>
                    <a:pt x="2680" y="-176"/>
                    <a:pt x="3611" y="329"/>
                  </a:cubicBezTo>
                  <a:cubicBezTo>
                    <a:pt x="4170" y="636"/>
                    <a:pt x="17458" y="7924"/>
                    <a:pt x="21098" y="19712"/>
                  </a:cubicBezTo>
                  <a:cubicBezTo>
                    <a:pt x="21335" y="20480"/>
                    <a:pt x="20556" y="21237"/>
                    <a:pt x="19371" y="21391"/>
                  </a:cubicBezTo>
                  <a:cubicBezTo>
                    <a:pt x="19219" y="21413"/>
                    <a:pt x="19067" y="21424"/>
                    <a:pt x="18931" y="21424"/>
                  </a:cubicBezTo>
                  <a:close/>
                </a:path>
              </a:pathLst>
            </a:custGeom>
            <a:solidFill>
              <a:srgbClr val="B68E6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87" name="Shape">
              <a:extLst>
                <a:ext uri="{FF2B5EF4-FFF2-40B4-BE49-F238E27FC236}">
                  <a16:creationId xmlns:a16="http://schemas.microsoft.com/office/drawing/2014/main" id="{49D22240-F89E-463B-8124-C4BDD1A2B0D4}"/>
                </a:ext>
              </a:extLst>
            </p:cNvPr>
            <p:cNvSpPr/>
            <p:nvPr/>
          </p:nvSpPr>
          <p:spPr>
            <a:xfrm>
              <a:off x="9391319" y="1332709"/>
              <a:ext cx="259589" cy="385066"/>
            </a:xfrm>
            <a:custGeom>
              <a:avLst/>
              <a:gdLst/>
              <a:ahLst/>
              <a:cxnLst>
                <a:cxn ang="0">
                  <a:pos x="wd2" y="hd2"/>
                </a:cxn>
                <a:cxn ang="5400000">
                  <a:pos x="wd2" y="hd2"/>
                </a:cxn>
                <a:cxn ang="10800000">
                  <a:pos x="wd2" y="hd2"/>
                </a:cxn>
                <a:cxn ang="16200000">
                  <a:pos x="wd2" y="hd2"/>
                </a:cxn>
              </a:cxnLst>
              <a:rect l="0" t="0" r="r" b="b"/>
              <a:pathLst>
                <a:path w="17776" h="21600" extrusionOk="0">
                  <a:moveTo>
                    <a:pt x="15251" y="14228"/>
                  </a:moveTo>
                  <a:cubicBezTo>
                    <a:pt x="10804" y="20195"/>
                    <a:pt x="851" y="21600"/>
                    <a:pt x="851" y="21600"/>
                  </a:cubicBezTo>
                  <a:cubicBezTo>
                    <a:pt x="851" y="21600"/>
                    <a:pt x="-1916" y="13339"/>
                    <a:pt x="2531" y="7372"/>
                  </a:cubicBezTo>
                  <a:cubicBezTo>
                    <a:pt x="6978" y="1405"/>
                    <a:pt x="16931" y="0"/>
                    <a:pt x="16931" y="0"/>
                  </a:cubicBezTo>
                  <a:cubicBezTo>
                    <a:pt x="16931" y="0"/>
                    <a:pt x="19684" y="8261"/>
                    <a:pt x="15251" y="14228"/>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88" name="Shape">
              <a:extLst>
                <a:ext uri="{FF2B5EF4-FFF2-40B4-BE49-F238E27FC236}">
                  <a16:creationId xmlns:a16="http://schemas.microsoft.com/office/drawing/2014/main" id="{A506703A-E079-4587-AC2D-9F26BB6257C3}"/>
                </a:ext>
              </a:extLst>
            </p:cNvPr>
            <p:cNvSpPr/>
            <p:nvPr/>
          </p:nvSpPr>
          <p:spPr>
            <a:xfrm>
              <a:off x="9453170" y="904619"/>
              <a:ext cx="263074" cy="247275"/>
            </a:xfrm>
            <a:custGeom>
              <a:avLst/>
              <a:gdLst/>
              <a:ahLst/>
              <a:cxnLst>
                <a:cxn ang="0">
                  <a:pos x="wd2" y="hd2"/>
                </a:cxn>
                <a:cxn ang="5400000">
                  <a:pos x="wd2" y="hd2"/>
                </a:cxn>
                <a:cxn ang="10800000">
                  <a:pos x="wd2" y="hd2"/>
                </a:cxn>
                <a:cxn ang="16200000">
                  <a:pos x="wd2" y="hd2"/>
                </a:cxn>
              </a:cxnLst>
              <a:rect l="0" t="0" r="r" b="b"/>
              <a:pathLst>
                <a:path w="21549" h="19633" extrusionOk="0">
                  <a:moveTo>
                    <a:pt x="15621" y="15246"/>
                  </a:moveTo>
                  <a:cubicBezTo>
                    <a:pt x="9677" y="20616"/>
                    <a:pt x="0" y="19545"/>
                    <a:pt x="0" y="19545"/>
                  </a:cubicBezTo>
                  <a:cubicBezTo>
                    <a:pt x="0" y="19545"/>
                    <a:pt x="-34" y="9757"/>
                    <a:pt x="5928" y="4386"/>
                  </a:cubicBezTo>
                  <a:cubicBezTo>
                    <a:pt x="11872" y="-984"/>
                    <a:pt x="21549" y="87"/>
                    <a:pt x="21549" y="87"/>
                  </a:cubicBezTo>
                  <a:cubicBezTo>
                    <a:pt x="21549" y="87"/>
                    <a:pt x="21566" y="9875"/>
                    <a:pt x="15621" y="15246"/>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89" name="Shape">
              <a:extLst>
                <a:ext uri="{FF2B5EF4-FFF2-40B4-BE49-F238E27FC236}">
                  <a16:creationId xmlns:a16="http://schemas.microsoft.com/office/drawing/2014/main" id="{7B0CD91F-DC91-435B-8E15-EDFCA8F00ED2}"/>
                </a:ext>
              </a:extLst>
            </p:cNvPr>
            <p:cNvSpPr/>
            <p:nvPr/>
          </p:nvSpPr>
          <p:spPr>
            <a:xfrm>
              <a:off x="9164535" y="1418325"/>
              <a:ext cx="128453" cy="258141"/>
            </a:xfrm>
            <a:custGeom>
              <a:avLst/>
              <a:gdLst/>
              <a:ahLst/>
              <a:cxnLst>
                <a:cxn ang="0">
                  <a:pos x="wd2" y="hd2"/>
                </a:cxn>
                <a:cxn ang="5400000">
                  <a:pos x="wd2" y="hd2"/>
                </a:cxn>
                <a:cxn ang="10800000">
                  <a:pos x="wd2" y="hd2"/>
                </a:cxn>
                <a:cxn ang="16200000">
                  <a:pos x="wd2" y="hd2"/>
                </a:cxn>
              </a:cxnLst>
              <a:rect l="0" t="0" r="r" b="b"/>
              <a:pathLst>
                <a:path w="18537" h="21600" extrusionOk="0">
                  <a:moveTo>
                    <a:pt x="18253" y="11803"/>
                  </a:moveTo>
                  <a:cubicBezTo>
                    <a:pt x="16438" y="17767"/>
                    <a:pt x="5966" y="21600"/>
                    <a:pt x="5966" y="21600"/>
                  </a:cubicBezTo>
                  <a:cubicBezTo>
                    <a:pt x="5966" y="21600"/>
                    <a:pt x="-1532" y="15761"/>
                    <a:pt x="283" y="9797"/>
                  </a:cubicBezTo>
                  <a:cubicBezTo>
                    <a:pt x="2098" y="3833"/>
                    <a:pt x="12570" y="0"/>
                    <a:pt x="12570" y="0"/>
                  </a:cubicBezTo>
                  <a:cubicBezTo>
                    <a:pt x="12570" y="0"/>
                    <a:pt x="20068" y="5839"/>
                    <a:pt x="18253" y="11803"/>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90" name="Shape">
              <a:extLst>
                <a:ext uri="{FF2B5EF4-FFF2-40B4-BE49-F238E27FC236}">
                  <a16:creationId xmlns:a16="http://schemas.microsoft.com/office/drawing/2014/main" id="{406C68BA-7FC6-4D1D-94EC-64A4D2B6C840}"/>
                </a:ext>
              </a:extLst>
            </p:cNvPr>
            <p:cNvSpPr/>
            <p:nvPr/>
          </p:nvSpPr>
          <p:spPr>
            <a:xfrm>
              <a:off x="9288236" y="2017651"/>
              <a:ext cx="130849" cy="253214"/>
            </a:xfrm>
            <a:custGeom>
              <a:avLst/>
              <a:gdLst/>
              <a:ahLst/>
              <a:cxnLst>
                <a:cxn ang="0">
                  <a:pos x="wd2" y="hd2"/>
                </a:cxn>
                <a:cxn ang="5400000">
                  <a:pos x="wd2" y="hd2"/>
                </a:cxn>
                <a:cxn ang="10800000">
                  <a:pos x="wd2" y="hd2"/>
                </a:cxn>
                <a:cxn ang="16200000">
                  <a:pos x="wd2" y="hd2"/>
                </a:cxn>
              </a:cxnLst>
              <a:rect l="0" t="0" r="r" b="b"/>
              <a:pathLst>
                <a:path w="17780" h="21600" extrusionOk="0">
                  <a:moveTo>
                    <a:pt x="17197" y="9330"/>
                  </a:moveTo>
                  <a:cubicBezTo>
                    <a:pt x="19690" y="15301"/>
                    <a:pt x="13387" y="21600"/>
                    <a:pt x="13387" y="21600"/>
                  </a:cubicBezTo>
                  <a:cubicBezTo>
                    <a:pt x="13387" y="21600"/>
                    <a:pt x="3077" y="18222"/>
                    <a:pt x="583" y="12270"/>
                  </a:cubicBezTo>
                  <a:cubicBezTo>
                    <a:pt x="-1910" y="6299"/>
                    <a:pt x="4393" y="0"/>
                    <a:pt x="4393" y="0"/>
                  </a:cubicBezTo>
                  <a:cubicBezTo>
                    <a:pt x="4393" y="0"/>
                    <a:pt x="14731" y="3378"/>
                    <a:pt x="17197" y="9330"/>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91" name="Shape">
              <a:extLst>
                <a:ext uri="{FF2B5EF4-FFF2-40B4-BE49-F238E27FC236}">
                  <a16:creationId xmlns:a16="http://schemas.microsoft.com/office/drawing/2014/main" id="{4A018EF4-1D51-45FE-9DA5-56487A77FD93}"/>
                </a:ext>
              </a:extLst>
            </p:cNvPr>
            <p:cNvSpPr/>
            <p:nvPr/>
          </p:nvSpPr>
          <p:spPr>
            <a:xfrm>
              <a:off x="8875897" y="2103269"/>
              <a:ext cx="174419" cy="337764"/>
            </a:xfrm>
            <a:custGeom>
              <a:avLst/>
              <a:gdLst/>
              <a:ahLst/>
              <a:cxnLst>
                <a:cxn ang="0">
                  <a:pos x="wd2" y="hd2"/>
                </a:cxn>
                <a:cxn ang="5400000">
                  <a:pos x="wd2" y="hd2"/>
                </a:cxn>
                <a:cxn ang="10800000">
                  <a:pos x="wd2" y="hd2"/>
                </a:cxn>
                <a:cxn ang="16200000">
                  <a:pos x="wd2" y="hd2"/>
                </a:cxn>
              </a:cxnLst>
              <a:rect l="0" t="0" r="r" b="b"/>
              <a:pathLst>
                <a:path w="17793" h="21600" extrusionOk="0">
                  <a:moveTo>
                    <a:pt x="17215" y="9335"/>
                  </a:moveTo>
                  <a:cubicBezTo>
                    <a:pt x="19697" y="15303"/>
                    <a:pt x="13387" y="21600"/>
                    <a:pt x="13387" y="21600"/>
                  </a:cubicBezTo>
                  <a:cubicBezTo>
                    <a:pt x="13387" y="21600"/>
                    <a:pt x="3061" y="18233"/>
                    <a:pt x="579" y="12265"/>
                  </a:cubicBezTo>
                  <a:cubicBezTo>
                    <a:pt x="-1903" y="6297"/>
                    <a:pt x="4407" y="0"/>
                    <a:pt x="4407" y="0"/>
                  </a:cubicBezTo>
                  <a:cubicBezTo>
                    <a:pt x="4407" y="0"/>
                    <a:pt x="14733" y="3367"/>
                    <a:pt x="17215" y="9335"/>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92" name="Shape">
              <a:extLst>
                <a:ext uri="{FF2B5EF4-FFF2-40B4-BE49-F238E27FC236}">
                  <a16:creationId xmlns:a16="http://schemas.microsoft.com/office/drawing/2014/main" id="{46CA3519-6987-4D15-B71A-BB19CC166A1A}"/>
                </a:ext>
              </a:extLst>
            </p:cNvPr>
            <p:cNvSpPr/>
            <p:nvPr/>
          </p:nvSpPr>
          <p:spPr>
            <a:xfrm>
              <a:off x="9576871" y="2467144"/>
              <a:ext cx="170135" cy="347180"/>
            </a:xfrm>
            <a:custGeom>
              <a:avLst/>
              <a:gdLst/>
              <a:ahLst/>
              <a:cxnLst>
                <a:cxn ang="0">
                  <a:pos x="wd2" y="hd2"/>
                </a:cxn>
                <a:cxn ang="5400000">
                  <a:pos x="wd2" y="hd2"/>
                </a:cxn>
                <a:cxn ang="10800000">
                  <a:pos x="wd2" y="hd2"/>
                </a:cxn>
                <a:cxn ang="16200000">
                  <a:pos x="wd2" y="hd2"/>
                </a:cxn>
              </a:cxnLst>
              <a:rect l="0" t="0" r="r" b="b"/>
              <a:pathLst>
                <a:path w="19228" h="21600" extrusionOk="0">
                  <a:moveTo>
                    <a:pt x="19086" y="10121"/>
                  </a:moveTo>
                  <a:cubicBezTo>
                    <a:pt x="20414" y="16087"/>
                    <a:pt x="12002" y="21600"/>
                    <a:pt x="12002" y="21600"/>
                  </a:cubicBezTo>
                  <a:cubicBezTo>
                    <a:pt x="12002" y="21600"/>
                    <a:pt x="1470" y="17445"/>
                    <a:pt x="142" y="11479"/>
                  </a:cubicBezTo>
                  <a:cubicBezTo>
                    <a:pt x="-1186" y="5513"/>
                    <a:pt x="7226" y="0"/>
                    <a:pt x="7226" y="0"/>
                  </a:cubicBezTo>
                  <a:cubicBezTo>
                    <a:pt x="7226" y="0"/>
                    <a:pt x="17758" y="4155"/>
                    <a:pt x="19086" y="10121"/>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93" name="Shape">
              <a:extLst>
                <a:ext uri="{FF2B5EF4-FFF2-40B4-BE49-F238E27FC236}">
                  <a16:creationId xmlns:a16="http://schemas.microsoft.com/office/drawing/2014/main" id="{899DB682-AD96-4812-8F77-A59B87A2EC22}"/>
                </a:ext>
              </a:extLst>
            </p:cNvPr>
            <p:cNvSpPr/>
            <p:nvPr/>
          </p:nvSpPr>
          <p:spPr>
            <a:xfrm>
              <a:off x="9391319" y="2702591"/>
              <a:ext cx="204318" cy="385711"/>
            </a:xfrm>
            <a:custGeom>
              <a:avLst/>
              <a:gdLst/>
              <a:ahLst/>
              <a:cxnLst>
                <a:cxn ang="0">
                  <a:pos x="wd2" y="hd2"/>
                </a:cxn>
                <a:cxn ang="5400000">
                  <a:pos x="wd2" y="hd2"/>
                </a:cxn>
                <a:cxn ang="10800000">
                  <a:pos x="wd2" y="hd2"/>
                </a:cxn>
                <a:cxn ang="16200000">
                  <a:pos x="wd2" y="hd2"/>
                </a:cxn>
              </a:cxnLst>
              <a:rect l="0" t="0" r="r" b="b"/>
              <a:pathLst>
                <a:path w="17531" h="21600" extrusionOk="0">
                  <a:moveTo>
                    <a:pt x="16753" y="9074"/>
                  </a:moveTo>
                  <a:cubicBezTo>
                    <a:pt x="19566" y="15043"/>
                    <a:pt x="13852" y="21600"/>
                    <a:pt x="13852" y="21600"/>
                  </a:cubicBezTo>
                  <a:cubicBezTo>
                    <a:pt x="13852" y="21600"/>
                    <a:pt x="3592" y="18495"/>
                    <a:pt x="779" y="12526"/>
                  </a:cubicBezTo>
                  <a:cubicBezTo>
                    <a:pt x="-2034" y="6557"/>
                    <a:pt x="3680" y="0"/>
                    <a:pt x="3680" y="0"/>
                  </a:cubicBezTo>
                  <a:cubicBezTo>
                    <a:pt x="3680" y="0"/>
                    <a:pt x="13958" y="3105"/>
                    <a:pt x="16753" y="9074"/>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94" name="Shape">
              <a:extLst>
                <a:ext uri="{FF2B5EF4-FFF2-40B4-BE49-F238E27FC236}">
                  <a16:creationId xmlns:a16="http://schemas.microsoft.com/office/drawing/2014/main" id="{0947A765-8F2E-44A2-95A3-D2763072188F}"/>
                </a:ext>
              </a:extLst>
            </p:cNvPr>
            <p:cNvSpPr/>
            <p:nvPr/>
          </p:nvSpPr>
          <p:spPr>
            <a:xfrm>
              <a:off x="9185150" y="2467144"/>
              <a:ext cx="174419" cy="337764"/>
            </a:xfrm>
            <a:custGeom>
              <a:avLst/>
              <a:gdLst/>
              <a:ahLst/>
              <a:cxnLst>
                <a:cxn ang="0">
                  <a:pos x="wd2" y="hd2"/>
                </a:cxn>
                <a:cxn ang="5400000">
                  <a:pos x="wd2" y="hd2"/>
                </a:cxn>
                <a:cxn ang="10800000">
                  <a:pos x="wd2" y="hd2"/>
                </a:cxn>
                <a:cxn ang="16200000">
                  <a:pos x="wd2" y="hd2"/>
                </a:cxn>
              </a:cxnLst>
              <a:rect l="0" t="0" r="r" b="b"/>
              <a:pathLst>
                <a:path w="17793" h="21600" extrusionOk="0">
                  <a:moveTo>
                    <a:pt x="17215" y="9335"/>
                  </a:moveTo>
                  <a:cubicBezTo>
                    <a:pt x="19697" y="15303"/>
                    <a:pt x="13387" y="21600"/>
                    <a:pt x="13387" y="21600"/>
                  </a:cubicBezTo>
                  <a:cubicBezTo>
                    <a:pt x="13387" y="21600"/>
                    <a:pt x="3061" y="18233"/>
                    <a:pt x="579" y="12265"/>
                  </a:cubicBezTo>
                  <a:cubicBezTo>
                    <a:pt x="-1903" y="6297"/>
                    <a:pt x="4407" y="0"/>
                    <a:pt x="4407" y="0"/>
                  </a:cubicBezTo>
                  <a:cubicBezTo>
                    <a:pt x="4407" y="0"/>
                    <a:pt x="14733" y="3367"/>
                    <a:pt x="17215" y="9335"/>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95" name="Shape">
              <a:extLst>
                <a:ext uri="{FF2B5EF4-FFF2-40B4-BE49-F238E27FC236}">
                  <a16:creationId xmlns:a16="http://schemas.microsoft.com/office/drawing/2014/main" id="{3CAA1A28-377A-4575-A876-81E84CF2D5AF}"/>
                </a:ext>
              </a:extLst>
            </p:cNvPr>
            <p:cNvSpPr/>
            <p:nvPr/>
          </p:nvSpPr>
          <p:spPr>
            <a:xfrm>
              <a:off x="9721189" y="1418325"/>
              <a:ext cx="349047" cy="185966"/>
            </a:xfrm>
            <a:custGeom>
              <a:avLst/>
              <a:gdLst/>
              <a:ahLst/>
              <a:cxnLst>
                <a:cxn ang="0">
                  <a:pos x="wd2" y="hd2"/>
                </a:cxn>
                <a:cxn ang="5400000">
                  <a:pos x="wd2" y="hd2"/>
                </a:cxn>
                <a:cxn ang="10800000">
                  <a:pos x="wd2" y="hd2"/>
                </a:cxn>
                <a:cxn ang="16200000">
                  <a:pos x="wd2" y="hd2"/>
                </a:cxn>
              </a:cxnLst>
              <a:rect l="0" t="0" r="r" b="b"/>
              <a:pathLst>
                <a:path w="21600" h="18823" extrusionOk="0">
                  <a:moveTo>
                    <a:pt x="11648" y="18608"/>
                  </a:moveTo>
                  <a:cubicBezTo>
                    <a:pt x="5678" y="20211"/>
                    <a:pt x="0" y="12303"/>
                    <a:pt x="0" y="12303"/>
                  </a:cubicBezTo>
                  <a:cubicBezTo>
                    <a:pt x="0" y="12303"/>
                    <a:pt x="3981" y="1817"/>
                    <a:pt x="9952" y="214"/>
                  </a:cubicBezTo>
                  <a:cubicBezTo>
                    <a:pt x="15922" y="-1389"/>
                    <a:pt x="21600" y="6519"/>
                    <a:pt x="21600" y="6519"/>
                  </a:cubicBezTo>
                  <a:cubicBezTo>
                    <a:pt x="21600" y="6519"/>
                    <a:pt x="17607" y="17026"/>
                    <a:pt x="11648" y="18608"/>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96" name="Shape">
              <a:extLst>
                <a:ext uri="{FF2B5EF4-FFF2-40B4-BE49-F238E27FC236}">
                  <a16:creationId xmlns:a16="http://schemas.microsoft.com/office/drawing/2014/main" id="{24F9F620-ADFC-4485-A3FA-91B5D2CA12B3}"/>
                </a:ext>
              </a:extLst>
            </p:cNvPr>
            <p:cNvSpPr/>
            <p:nvPr/>
          </p:nvSpPr>
          <p:spPr>
            <a:xfrm>
              <a:off x="9473787" y="1889224"/>
              <a:ext cx="270909" cy="173866"/>
            </a:xfrm>
            <a:custGeom>
              <a:avLst/>
              <a:gdLst/>
              <a:ahLst/>
              <a:cxnLst>
                <a:cxn ang="0">
                  <a:pos x="wd2" y="hd2"/>
                </a:cxn>
                <a:cxn ang="5400000">
                  <a:pos x="wd2" y="hd2"/>
                </a:cxn>
                <a:cxn ang="10800000">
                  <a:pos x="wd2" y="hd2"/>
                </a:cxn>
                <a:cxn ang="16200000">
                  <a:pos x="wd2" y="hd2"/>
                </a:cxn>
              </a:cxnLst>
              <a:rect l="0" t="0" r="r" b="b"/>
              <a:pathLst>
                <a:path w="21600" h="17320" extrusionOk="0">
                  <a:moveTo>
                    <a:pt x="13447" y="15686"/>
                  </a:moveTo>
                  <a:cubicBezTo>
                    <a:pt x="7479" y="19460"/>
                    <a:pt x="0" y="15515"/>
                    <a:pt x="0" y="15515"/>
                  </a:cubicBezTo>
                  <a:cubicBezTo>
                    <a:pt x="0" y="15515"/>
                    <a:pt x="2186" y="5430"/>
                    <a:pt x="8153" y="1634"/>
                  </a:cubicBezTo>
                  <a:cubicBezTo>
                    <a:pt x="14121" y="-2140"/>
                    <a:pt x="21600" y="1805"/>
                    <a:pt x="21600" y="1805"/>
                  </a:cubicBezTo>
                  <a:cubicBezTo>
                    <a:pt x="21600" y="1805"/>
                    <a:pt x="19414" y="11912"/>
                    <a:pt x="13447" y="15686"/>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97" name="Shape">
              <a:extLst>
                <a:ext uri="{FF2B5EF4-FFF2-40B4-BE49-F238E27FC236}">
                  <a16:creationId xmlns:a16="http://schemas.microsoft.com/office/drawing/2014/main" id="{A709BEB0-0714-44F8-A60D-0ECD0275FB2A}"/>
                </a:ext>
              </a:extLst>
            </p:cNvPr>
            <p:cNvSpPr/>
            <p:nvPr/>
          </p:nvSpPr>
          <p:spPr>
            <a:xfrm>
              <a:off x="9453170" y="2274502"/>
              <a:ext cx="301214" cy="157216"/>
            </a:xfrm>
            <a:custGeom>
              <a:avLst/>
              <a:gdLst/>
              <a:ahLst/>
              <a:cxnLst>
                <a:cxn ang="0">
                  <a:pos x="wd2" y="hd2"/>
                </a:cxn>
                <a:cxn ang="5400000">
                  <a:pos x="wd2" y="hd2"/>
                </a:cxn>
                <a:cxn ang="10800000">
                  <a:pos x="wd2" y="hd2"/>
                </a:cxn>
                <a:cxn ang="16200000">
                  <a:pos x="wd2" y="hd2"/>
                </a:cxn>
              </a:cxnLst>
              <a:rect l="0" t="0" r="r" b="b"/>
              <a:pathLst>
                <a:path w="21600" h="20577" extrusionOk="0">
                  <a:moveTo>
                    <a:pt x="10541" y="20557"/>
                  </a:moveTo>
                  <a:cubicBezTo>
                    <a:pt x="4583" y="20024"/>
                    <a:pt x="0" y="9322"/>
                    <a:pt x="0" y="9322"/>
                  </a:cubicBezTo>
                  <a:cubicBezTo>
                    <a:pt x="0" y="9322"/>
                    <a:pt x="5086" y="-511"/>
                    <a:pt x="11059" y="21"/>
                  </a:cubicBezTo>
                  <a:cubicBezTo>
                    <a:pt x="17017" y="554"/>
                    <a:pt x="21600" y="11256"/>
                    <a:pt x="21600" y="11256"/>
                  </a:cubicBezTo>
                  <a:cubicBezTo>
                    <a:pt x="21600" y="11256"/>
                    <a:pt x="16499" y="21089"/>
                    <a:pt x="10541" y="20557"/>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98" name="Shape">
              <a:extLst>
                <a:ext uri="{FF2B5EF4-FFF2-40B4-BE49-F238E27FC236}">
                  <a16:creationId xmlns:a16="http://schemas.microsoft.com/office/drawing/2014/main" id="{42DC041E-8F4C-4D35-BF4A-94F42AB1EE58}"/>
                </a:ext>
              </a:extLst>
            </p:cNvPr>
            <p:cNvSpPr/>
            <p:nvPr/>
          </p:nvSpPr>
          <p:spPr>
            <a:xfrm>
              <a:off x="9638723" y="2959446"/>
              <a:ext cx="277711" cy="169424"/>
            </a:xfrm>
            <a:custGeom>
              <a:avLst/>
              <a:gdLst/>
              <a:ahLst/>
              <a:cxnLst>
                <a:cxn ang="0">
                  <a:pos x="wd2" y="hd2"/>
                </a:cxn>
                <a:cxn ang="5400000">
                  <a:pos x="wd2" y="hd2"/>
                </a:cxn>
                <a:cxn ang="10800000">
                  <a:pos x="wd2" y="hd2"/>
                </a:cxn>
                <a:cxn ang="16200000">
                  <a:pos x="wd2" y="hd2"/>
                </a:cxn>
              </a:cxnLst>
              <a:rect l="0" t="0" r="r" b="b"/>
              <a:pathLst>
                <a:path w="21600" h="17287" extrusionOk="0">
                  <a:moveTo>
                    <a:pt x="8515" y="16015"/>
                  </a:moveTo>
                  <a:cubicBezTo>
                    <a:pt x="2550" y="12586"/>
                    <a:pt x="0" y="2430"/>
                    <a:pt x="0" y="2430"/>
                  </a:cubicBezTo>
                  <a:cubicBezTo>
                    <a:pt x="0" y="2430"/>
                    <a:pt x="7120" y="-2156"/>
                    <a:pt x="13085" y="1273"/>
                  </a:cubicBezTo>
                  <a:cubicBezTo>
                    <a:pt x="19050" y="4702"/>
                    <a:pt x="21600" y="14858"/>
                    <a:pt x="21600" y="14858"/>
                  </a:cubicBezTo>
                  <a:cubicBezTo>
                    <a:pt x="21600" y="14858"/>
                    <a:pt x="14480" y="19444"/>
                    <a:pt x="8515" y="16015"/>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99" name="Shape">
              <a:extLst>
                <a:ext uri="{FF2B5EF4-FFF2-40B4-BE49-F238E27FC236}">
                  <a16:creationId xmlns:a16="http://schemas.microsoft.com/office/drawing/2014/main" id="{4C1CA84E-4BB2-43E8-A62B-7528DCA31D68}"/>
                </a:ext>
              </a:extLst>
            </p:cNvPr>
            <p:cNvSpPr/>
            <p:nvPr/>
          </p:nvSpPr>
          <p:spPr>
            <a:xfrm>
              <a:off x="9576873" y="2146076"/>
              <a:ext cx="227610" cy="118813"/>
            </a:xfrm>
            <a:custGeom>
              <a:avLst/>
              <a:gdLst/>
              <a:ahLst/>
              <a:cxnLst>
                <a:cxn ang="0">
                  <a:pos x="wd2" y="hd2"/>
                </a:cxn>
                <a:cxn ang="5400000">
                  <a:pos x="wd2" y="hd2"/>
                </a:cxn>
                <a:cxn ang="10800000">
                  <a:pos x="wd2" y="hd2"/>
                </a:cxn>
                <a:cxn ang="16200000">
                  <a:pos x="wd2" y="hd2"/>
                </a:cxn>
              </a:cxnLst>
              <a:rect l="0" t="0" r="r" b="b"/>
              <a:pathLst>
                <a:path w="21600" h="20601" extrusionOk="0">
                  <a:moveTo>
                    <a:pt x="10546" y="20580"/>
                  </a:moveTo>
                  <a:cubicBezTo>
                    <a:pt x="4578" y="20061"/>
                    <a:pt x="0" y="9335"/>
                    <a:pt x="0" y="9335"/>
                  </a:cubicBezTo>
                  <a:cubicBezTo>
                    <a:pt x="0" y="9335"/>
                    <a:pt x="5087" y="-500"/>
                    <a:pt x="11054" y="20"/>
                  </a:cubicBezTo>
                  <a:cubicBezTo>
                    <a:pt x="17022" y="539"/>
                    <a:pt x="21600" y="11265"/>
                    <a:pt x="21600" y="11265"/>
                  </a:cubicBezTo>
                  <a:cubicBezTo>
                    <a:pt x="21600" y="11265"/>
                    <a:pt x="16513" y="21100"/>
                    <a:pt x="10546" y="20580"/>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100" name="Shape">
              <a:extLst>
                <a:ext uri="{FF2B5EF4-FFF2-40B4-BE49-F238E27FC236}">
                  <a16:creationId xmlns:a16="http://schemas.microsoft.com/office/drawing/2014/main" id="{EA778660-EBC8-49FB-B950-763AA9A8A09F}"/>
                </a:ext>
              </a:extLst>
            </p:cNvPr>
            <p:cNvSpPr/>
            <p:nvPr/>
          </p:nvSpPr>
          <p:spPr>
            <a:xfrm>
              <a:off x="9679955" y="1717987"/>
              <a:ext cx="321212" cy="201406"/>
            </a:xfrm>
            <a:custGeom>
              <a:avLst/>
              <a:gdLst/>
              <a:ahLst/>
              <a:cxnLst>
                <a:cxn ang="0">
                  <a:pos x="wd2" y="hd2"/>
                </a:cxn>
                <a:cxn ang="5400000">
                  <a:pos x="wd2" y="hd2"/>
                </a:cxn>
                <a:cxn ang="10800000">
                  <a:pos x="wd2" y="hd2"/>
                </a:cxn>
                <a:cxn ang="16200000">
                  <a:pos x="wd2" y="hd2"/>
                </a:cxn>
              </a:cxnLst>
              <a:rect l="0" t="0" r="r" b="b"/>
              <a:pathLst>
                <a:path w="21600" h="17283" extrusionOk="0">
                  <a:moveTo>
                    <a:pt x="8318" y="15818"/>
                  </a:moveTo>
                  <a:cubicBezTo>
                    <a:pt x="2357" y="12199"/>
                    <a:pt x="0" y="2079"/>
                    <a:pt x="0" y="2079"/>
                  </a:cubicBezTo>
                  <a:cubicBezTo>
                    <a:pt x="0" y="2079"/>
                    <a:pt x="7320" y="-2164"/>
                    <a:pt x="13282" y="1473"/>
                  </a:cubicBezTo>
                  <a:cubicBezTo>
                    <a:pt x="19243" y="5091"/>
                    <a:pt x="21600" y="15212"/>
                    <a:pt x="21600" y="15212"/>
                  </a:cubicBezTo>
                  <a:cubicBezTo>
                    <a:pt x="21600" y="15212"/>
                    <a:pt x="14294" y="19436"/>
                    <a:pt x="8318" y="15818"/>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101" name="Shape">
              <a:extLst>
                <a:ext uri="{FF2B5EF4-FFF2-40B4-BE49-F238E27FC236}">
                  <a16:creationId xmlns:a16="http://schemas.microsoft.com/office/drawing/2014/main" id="{5188DBAF-4439-4753-BADB-71D0C6DFBCBB}"/>
                </a:ext>
              </a:extLst>
            </p:cNvPr>
            <p:cNvSpPr/>
            <p:nvPr/>
          </p:nvSpPr>
          <p:spPr>
            <a:xfrm>
              <a:off x="9226386" y="1033047"/>
              <a:ext cx="214935" cy="381641"/>
            </a:xfrm>
            <a:custGeom>
              <a:avLst/>
              <a:gdLst/>
              <a:ahLst/>
              <a:cxnLst>
                <a:cxn ang="0">
                  <a:pos x="wd2" y="hd2"/>
                </a:cxn>
                <a:cxn ang="5400000">
                  <a:pos x="wd2" y="hd2"/>
                </a:cxn>
                <a:cxn ang="10800000">
                  <a:pos x="wd2" y="hd2"/>
                </a:cxn>
                <a:cxn ang="16200000">
                  <a:pos x="wd2" y="hd2"/>
                </a:cxn>
              </a:cxnLst>
              <a:rect l="0" t="0" r="r" b="b"/>
              <a:pathLst>
                <a:path w="17295" h="21600" extrusionOk="0">
                  <a:moveTo>
                    <a:pt x="16064" y="8553"/>
                  </a:moveTo>
                  <a:cubicBezTo>
                    <a:pt x="19448" y="14513"/>
                    <a:pt x="14786" y="21600"/>
                    <a:pt x="14786" y="21600"/>
                  </a:cubicBezTo>
                  <a:cubicBezTo>
                    <a:pt x="14786" y="21600"/>
                    <a:pt x="4633" y="19020"/>
                    <a:pt x="1232" y="13047"/>
                  </a:cubicBezTo>
                  <a:cubicBezTo>
                    <a:pt x="-2152" y="7087"/>
                    <a:pt x="2510" y="0"/>
                    <a:pt x="2510" y="0"/>
                  </a:cubicBezTo>
                  <a:cubicBezTo>
                    <a:pt x="2510" y="0"/>
                    <a:pt x="12663" y="2580"/>
                    <a:pt x="16064" y="8553"/>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102" name="Shape">
              <a:extLst>
                <a:ext uri="{FF2B5EF4-FFF2-40B4-BE49-F238E27FC236}">
                  <a16:creationId xmlns:a16="http://schemas.microsoft.com/office/drawing/2014/main" id="{D8A55F63-17DD-42F6-AF59-5239CD915141}"/>
                </a:ext>
              </a:extLst>
            </p:cNvPr>
            <p:cNvSpPr/>
            <p:nvPr/>
          </p:nvSpPr>
          <p:spPr>
            <a:xfrm>
              <a:off x="9020217" y="1803607"/>
              <a:ext cx="315440" cy="170421"/>
            </a:xfrm>
            <a:custGeom>
              <a:avLst/>
              <a:gdLst/>
              <a:ahLst/>
              <a:cxnLst>
                <a:cxn ang="0">
                  <a:pos x="wd2" y="hd2"/>
                </a:cxn>
                <a:cxn ang="5400000">
                  <a:pos x="wd2" y="hd2"/>
                </a:cxn>
                <a:cxn ang="10800000">
                  <a:pos x="wd2" y="hd2"/>
                </a:cxn>
                <a:cxn ang="16200000">
                  <a:pos x="wd2" y="hd2"/>
                </a:cxn>
              </a:cxnLst>
              <a:rect l="0" t="0" r="r" b="b"/>
              <a:pathLst>
                <a:path w="21600" h="18354" extrusionOk="0">
                  <a:moveTo>
                    <a:pt x="11887" y="336"/>
                  </a:moveTo>
                  <a:cubicBezTo>
                    <a:pt x="17859" y="2296"/>
                    <a:pt x="21600" y="12739"/>
                    <a:pt x="21600" y="12739"/>
                  </a:cubicBezTo>
                  <a:cubicBezTo>
                    <a:pt x="21600" y="12739"/>
                    <a:pt x="15671" y="19977"/>
                    <a:pt x="9713" y="18018"/>
                  </a:cubicBezTo>
                  <a:cubicBezTo>
                    <a:pt x="3741" y="16058"/>
                    <a:pt x="0" y="5615"/>
                    <a:pt x="0" y="5615"/>
                  </a:cubicBezTo>
                  <a:cubicBezTo>
                    <a:pt x="0" y="5615"/>
                    <a:pt x="5929" y="-1623"/>
                    <a:pt x="11887" y="336"/>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103" name="Shape">
              <a:extLst>
                <a:ext uri="{FF2B5EF4-FFF2-40B4-BE49-F238E27FC236}">
                  <a16:creationId xmlns:a16="http://schemas.microsoft.com/office/drawing/2014/main" id="{EE1D8EC4-6D0A-4AE4-8C80-A7514DF489B8}"/>
                </a:ext>
              </a:extLst>
            </p:cNvPr>
            <p:cNvSpPr/>
            <p:nvPr/>
          </p:nvSpPr>
          <p:spPr>
            <a:xfrm>
              <a:off x="9040834" y="2253100"/>
              <a:ext cx="315440" cy="170421"/>
            </a:xfrm>
            <a:custGeom>
              <a:avLst/>
              <a:gdLst/>
              <a:ahLst/>
              <a:cxnLst>
                <a:cxn ang="0">
                  <a:pos x="wd2" y="hd2"/>
                </a:cxn>
                <a:cxn ang="5400000">
                  <a:pos x="wd2" y="hd2"/>
                </a:cxn>
                <a:cxn ang="10800000">
                  <a:pos x="wd2" y="hd2"/>
                </a:cxn>
                <a:cxn ang="16200000">
                  <a:pos x="wd2" y="hd2"/>
                </a:cxn>
              </a:cxnLst>
              <a:rect l="0" t="0" r="r" b="b"/>
              <a:pathLst>
                <a:path w="21600" h="18354" extrusionOk="0">
                  <a:moveTo>
                    <a:pt x="11887" y="336"/>
                  </a:moveTo>
                  <a:cubicBezTo>
                    <a:pt x="17859" y="2296"/>
                    <a:pt x="21600" y="12739"/>
                    <a:pt x="21600" y="12739"/>
                  </a:cubicBezTo>
                  <a:cubicBezTo>
                    <a:pt x="21600" y="12739"/>
                    <a:pt x="15671" y="19977"/>
                    <a:pt x="9713" y="18018"/>
                  </a:cubicBezTo>
                  <a:cubicBezTo>
                    <a:pt x="3741" y="16058"/>
                    <a:pt x="0" y="5615"/>
                    <a:pt x="0" y="5615"/>
                  </a:cubicBezTo>
                  <a:cubicBezTo>
                    <a:pt x="0" y="5615"/>
                    <a:pt x="5915" y="-1623"/>
                    <a:pt x="11887" y="336"/>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104" name="Shape">
              <a:extLst>
                <a:ext uri="{FF2B5EF4-FFF2-40B4-BE49-F238E27FC236}">
                  <a16:creationId xmlns:a16="http://schemas.microsoft.com/office/drawing/2014/main" id="{AB054C15-C5E3-4873-BA56-1F9EA346D563}"/>
                </a:ext>
              </a:extLst>
            </p:cNvPr>
            <p:cNvSpPr/>
            <p:nvPr/>
          </p:nvSpPr>
          <p:spPr>
            <a:xfrm>
              <a:off x="8607880" y="2424334"/>
              <a:ext cx="385537" cy="203079"/>
            </a:xfrm>
            <a:custGeom>
              <a:avLst/>
              <a:gdLst/>
              <a:ahLst/>
              <a:cxnLst>
                <a:cxn ang="0">
                  <a:pos x="wd2" y="hd2"/>
                </a:cxn>
                <a:cxn ang="5400000">
                  <a:pos x="wd2" y="hd2"/>
                </a:cxn>
                <a:cxn ang="10800000">
                  <a:pos x="wd2" y="hd2"/>
                </a:cxn>
                <a:cxn ang="16200000">
                  <a:pos x="wd2" y="hd2"/>
                </a:cxn>
              </a:cxnLst>
              <a:rect l="0" t="0" r="r" b="b"/>
              <a:pathLst>
                <a:path w="21600" h="19388" extrusionOk="0">
                  <a:moveTo>
                    <a:pt x="10165" y="120"/>
                  </a:moveTo>
                  <a:cubicBezTo>
                    <a:pt x="16136" y="-1106"/>
                    <a:pt x="21600" y="7456"/>
                    <a:pt x="21600" y="7456"/>
                  </a:cubicBezTo>
                  <a:cubicBezTo>
                    <a:pt x="21600" y="7456"/>
                    <a:pt x="17395" y="18042"/>
                    <a:pt x="11435" y="19268"/>
                  </a:cubicBezTo>
                  <a:cubicBezTo>
                    <a:pt x="5464" y="20494"/>
                    <a:pt x="0" y="11932"/>
                    <a:pt x="0" y="11932"/>
                  </a:cubicBezTo>
                  <a:cubicBezTo>
                    <a:pt x="0" y="11932"/>
                    <a:pt x="4204" y="1346"/>
                    <a:pt x="10165" y="120"/>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105" name="Shape">
              <a:extLst>
                <a:ext uri="{FF2B5EF4-FFF2-40B4-BE49-F238E27FC236}">
                  <a16:creationId xmlns:a16="http://schemas.microsoft.com/office/drawing/2014/main" id="{B545E1EA-D856-44BC-A85D-13518DE5C230}"/>
                </a:ext>
              </a:extLst>
            </p:cNvPr>
            <p:cNvSpPr/>
            <p:nvPr/>
          </p:nvSpPr>
          <p:spPr>
            <a:xfrm>
              <a:off x="8917131" y="2809615"/>
              <a:ext cx="304307" cy="257858"/>
            </a:xfrm>
            <a:custGeom>
              <a:avLst/>
              <a:gdLst/>
              <a:ahLst/>
              <a:cxnLst>
                <a:cxn ang="0">
                  <a:pos x="wd2" y="hd2"/>
                </a:cxn>
                <a:cxn ang="5400000">
                  <a:pos x="wd2" y="hd2"/>
                </a:cxn>
                <a:cxn ang="10800000">
                  <a:pos x="wd2" y="hd2"/>
                </a:cxn>
                <a:cxn ang="16200000">
                  <a:pos x="wd2" y="hd2"/>
                </a:cxn>
              </a:cxnLst>
              <a:rect l="0" t="0" r="r" b="b"/>
              <a:pathLst>
                <a:path w="21600" h="18774" extrusionOk="0">
                  <a:moveTo>
                    <a:pt x="6512" y="3621"/>
                  </a:moveTo>
                  <a:cubicBezTo>
                    <a:pt x="12483" y="-1413"/>
                    <a:pt x="21600" y="270"/>
                    <a:pt x="21600" y="270"/>
                  </a:cubicBezTo>
                  <a:cubicBezTo>
                    <a:pt x="21600" y="270"/>
                    <a:pt x="21059" y="10119"/>
                    <a:pt x="15088" y="15153"/>
                  </a:cubicBezTo>
                  <a:cubicBezTo>
                    <a:pt x="9117" y="20187"/>
                    <a:pt x="0" y="18504"/>
                    <a:pt x="0" y="18504"/>
                  </a:cubicBezTo>
                  <a:cubicBezTo>
                    <a:pt x="0" y="18504"/>
                    <a:pt x="542" y="8655"/>
                    <a:pt x="6512" y="3621"/>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106" name="Shape">
              <a:extLst>
                <a:ext uri="{FF2B5EF4-FFF2-40B4-BE49-F238E27FC236}">
                  <a16:creationId xmlns:a16="http://schemas.microsoft.com/office/drawing/2014/main" id="{01C929CE-796E-4D4D-AD8E-4DC6812D24C9}"/>
                </a:ext>
              </a:extLst>
            </p:cNvPr>
            <p:cNvSpPr/>
            <p:nvPr/>
          </p:nvSpPr>
          <p:spPr>
            <a:xfrm>
              <a:off x="9329470" y="669172"/>
              <a:ext cx="174643" cy="310364"/>
            </a:xfrm>
            <a:custGeom>
              <a:avLst/>
              <a:gdLst/>
              <a:ahLst/>
              <a:cxnLst>
                <a:cxn ang="0">
                  <a:pos x="wd2" y="hd2"/>
                </a:cxn>
                <a:cxn ang="5400000">
                  <a:pos x="wd2" y="hd2"/>
                </a:cxn>
                <a:cxn ang="10800000">
                  <a:pos x="wd2" y="hd2"/>
                </a:cxn>
                <a:cxn ang="16200000">
                  <a:pos x="wd2" y="hd2"/>
                </a:cxn>
              </a:cxnLst>
              <a:rect l="0" t="0" r="r" b="b"/>
              <a:pathLst>
                <a:path w="17294" h="21600" extrusionOk="0">
                  <a:moveTo>
                    <a:pt x="16058" y="8551"/>
                  </a:moveTo>
                  <a:cubicBezTo>
                    <a:pt x="19447" y="14509"/>
                    <a:pt x="14792" y="21600"/>
                    <a:pt x="14792" y="21600"/>
                  </a:cubicBezTo>
                  <a:cubicBezTo>
                    <a:pt x="14792" y="21600"/>
                    <a:pt x="4625" y="19008"/>
                    <a:pt x="1236" y="13049"/>
                  </a:cubicBezTo>
                  <a:cubicBezTo>
                    <a:pt x="-2153" y="7091"/>
                    <a:pt x="2502" y="0"/>
                    <a:pt x="2502" y="0"/>
                  </a:cubicBezTo>
                  <a:cubicBezTo>
                    <a:pt x="2502" y="0"/>
                    <a:pt x="12669" y="2592"/>
                    <a:pt x="16058" y="8551"/>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107" name="Shape">
              <a:extLst>
                <a:ext uri="{FF2B5EF4-FFF2-40B4-BE49-F238E27FC236}">
                  <a16:creationId xmlns:a16="http://schemas.microsoft.com/office/drawing/2014/main" id="{222CCF7A-01ED-4E2D-BF10-2D3EA1905BCD}"/>
                </a:ext>
              </a:extLst>
            </p:cNvPr>
            <p:cNvSpPr/>
            <p:nvPr/>
          </p:nvSpPr>
          <p:spPr>
            <a:xfrm>
              <a:off x="8875899" y="1589562"/>
              <a:ext cx="320798" cy="169594"/>
            </a:xfrm>
            <a:custGeom>
              <a:avLst/>
              <a:gdLst/>
              <a:ahLst/>
              <a:cxnLst>
                <a:cxn ang="0">
                  <a:pos x="wd2" y="hd2"/>
                </a:cxn>
                <a:cxn ang="5400000">
                  <a:pos x="wd2" y="hd2"/>
                </a:cxn>
                <a:cxn ang="10800000">
                  <a:pos x="wd2" y="hd2"/>
                </a:cxn>
                <a:cxn ang="16200000">
                  <a:pos x="wd2" y="hd2"/>
                </a:cxn>
              </a:cxnLst>
              <a:rect l="0" t="0" r="r" b="b"/>
              <a:pathLst>
                <a:path w="21600" h="19186" extrusionOk="0">
                  <a:moveTo>
                    <a:pt x="11508" y="149"/>
                  </a:moveTo>
                  <a:cubicBezTo>
                    <a:pt x="17477" y="1505"/>
                    <a:pt x="21600" y="12063"/>
                    <a:pt x="21600" y="12063"/>
                  </a:cubicBezTo>
                  <a:cubicBezTo>
                    <a:pt x="21600" y="12063"/>
                    <a:pt x="16061" y="20393"/>
                    <a:pt x="10092" y="19037"/>
                  </a:cubicBezTo>
                  <a:cubicBezTo>
                    <a:pt x="4123" y="17681"/>
                    <a:pt x="0" y="7123"/>
                    <a:pt x="0" y="7123"/>
                  </a:cubicBezTo>
                  <a:cubicBezTo>
                    <a:pt x="0" y="7123"/>
                    <a:pt x="5539" y="-1207"/>
                    <a:pt x="11508" y="149"/>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108" name="Shape">
              <a:extLst>
                <a:ext uri="{FF2B5EF4-FFF2-40B4-BE49-F238E27FC236}">
                  <a16:creationId xmlns:a16="http://schemas.microsoft.com/office/drawing/2014/main" id="{15FD50EF-5F59-4420-AE90-7789F8A38CAD}"/>
                </a:ext>
              </a:extLst>
            </p:cNvPr>
            <p:cNvSpPr/>
            <p:nvPr/>
          </p:nvSpPr>
          <p:spPr>
            <a:xfrm>
              <a:off x="9700574" y="1075856"/>
              <a:ext cx="162422" cy="335193"/>
            </a:xfrm>
            <a:custGeom>
              <a:avLst/>
              <a:gdLst/>
              <a:ahLst/>
              <a:cxnLst>
                <a:cxn ang="0">
                  <a:pos x="wd2" y="hd2"/>
                </a:cxn>
                <a:cxn ang="5400000">
                  <a:pos x="wd2" y="hd2"/>
                </a:cxn>
                <a:cxn ang="10800000">
                  <a:pos x="wd2" y="hd2"/>
                </a:cxn>
                <a:cxn ang="16200000">
                  <a:pos x="wd2" y="hd2"/>
                </a:cxn>
              </a:cxnLst>
              <a:rect l="0" t="0" r="r" b="b"/>
              <a:pathLst>
                <a:path w="20282" h="21600" extrusionOk="0">
                  <a:moveTo>
                    <a:pt x="20246" y="11131"/>
                  </a:moveTo>
                  <a:cubicBezTo>
                    <a:pt x="19551" y="17103"/>
                    <a:pt x="8892" y="21600"/>
                    <a:pt x="8892" y="21600"/>
                  </a:cubicBezTo>
                  <a:cubicBezTo>
                    <a:pt x="8892" y="21600"/>
                    <a:pt x="-659" y="16428"/>
                    <a:pt x="36" y="10469"/>
                  </a:cubicBezTo>
                  <a:cubicBezTo>
                    <a:pt x="731" y="4497"/>
                    <a:pt x="11390" y="0"/>
                    <a:pt x="11390" y="0"/>
                  </a:cubicBezTo>
                  <a:cubicBezTo>
                    <a:pt x="11390" y="0"/>
                    <a:pt x="20941" y="5159"/>
                    <a:pt x="20246" y="11131"/>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109" name="Shape">
              <a:extLst>
                <a:ext uri="{FF2B5EF4-FFF2-40B4-BE49-F238E27FC236}">
                  <a16:creationId xmlns:a16="http://schemas.microsoft.com/office/drawing/2014/main" id="{77F1596E-9A9D-4A2B-A899-C45BF32EEC7A}"/>
                </a:ext>
              </a:extLst>
            </p:cNvPr>
            <p:cNvSpPr/>
            <p:nvPr/>
          </p:nvSpPr>
          <p:spPr>
            <a:xfrm>
              <a:off x="9721189" y="2723996"/>
              <a:ext cx="194566" cy="214287"/>
            </a:xfrm>
            <a:custGeom>
              <a:avLst/>
              <a:gdLst/>
              <a:ahLst/>
              <a:cxnLst>
                <a:cxn ang="0">
                  <a:pos x="wd2" y="hd2"/>
                </a:cxn>
                <a:cxn ang="5400000">
                  <a:pos x="wd2" y="hd2"/>
                </a:cxn>
                <a:cxn ang="10800000">
                  <a:pos x="wd2" y="hd2"/>
                </a:cxn>
                <a:cxn ang="16200000">
                  <a:pos x="wd2" y="hd2"/>
                </a:cxn>
              </a:cxnLst>
              <a:rect l="0" t="0" r="r" b="b"/>
              <a:pathLst>
                <a:path w="19965" h="21138" extrusionOk="0">
                  <a:moveTo>
                    <a:pt x="15282" y="15541"/>
                  </a:moveTo>
                  <a:cubicBezTo>
                    <a:pt x="9802" y="21369"/>
                    <a:pt x="49" y="21137"/>
                    <a:pt x="49" y="21137"/>
                  </a:cubicBezTo>
                  <a:cubicBezTo>
                    <a:pt x="49" y="21137"/>
                    <a:pt x="-818" y="11445"/>
                    <a:pt x="4682" y="5597"/>
                  </a:cubicBezTo>
                  <a:cubicBezTo>
                    <a:pt x="10162" y="-231"/>
                    <a:pt x="19915" y="1"/>
                    <a:pt x="19915" y="1"/>
                  </a:cubicBezTo>
                  <a:cubicBezTo>
                    <a:pt x="19915" y="1"/>
                    <a:pt x="20782" y="9693"/>
                    <a:pt x="15282" y="15541"/>
                  </a:cubicBezTo>
                  <a:close/>
                </a:path>
              </a:pathLst>
            </a:custGeom>
            <a:solidFill>
              <a:srgbClr val="8EC139"/>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110" name="Shape">
              <a:extLst>
                <a:ext uri="{FF2B5EF4-FFF2-40B4-BE49-F238E27FC236}">
                  <a16:creationId xmlns:a16="http://schemas.microsoft.com/office/drawing/2014/main" id="{18A698FE-46D5-44BC-9A1E-7156225C20B4}"/>
                </a:ext>
              </a:extLst>
            </p:cNvPr>
            <p:cNvSpPr/>
            <p:nvPr/>
          </p:nvSpPr>
          <p:spPr>
            <a:xfrm>
              <a:off x="8752198" y="3644388"/>
              <a:ext cx="1306286" cy="274191"/>
            </a:xfrm>
            <a:custGeom>
              <a:avLst/>
              <a:gdLst/>
              <a:ahLst/>
              <a:cxnLst>
                <a:cxn ang="0">
                  <a:pos x="wd2" y="hd2"/>
                </a:cxn>
                <a:cxn ang="5400000">
                  <a:pos x="wd2" y="hd2"/>
                </a:cxn>
                <a:cxn ang="10800000">
                  <a:pos x="wd2" y="hd2"/>
                </a:cxn>
                <a:cxn ang="16200000">
                  <a:pos x="wd2" y="hd2"/>
                </a:cxn>
              </a:cxnLst>
              <a:rect l="0" t="0" r="r" b="b"/>
              <a:pathLst>
                <a:path w="21600" h="21600" extrusionOk="0">
                  <a:moveTo>
                    <a:pt x="11018" y="0"/>
                  </a:moveTo>
                  <a:cubicBezTo>
                    <a:pt x="10623" y="0"/>
                    <a:pt x="10241" y="742"/>
                    <a:pt x="9934" y="2091"/>
                  </a:cubicBezTo>
                  <a:cubicBezTo>
                    <a:pt x="9927" y="2091"/>
                    <a:pt x="9924" y="2091"/>
                    <a:pt x="9920" y="2091"/>
                  </a:cubicBezTo>
                  <a:cubicBezTo>
                    <a:pt x="9631" y="961"/>
                    <a:pt x="9283" y="354"/>
                    <a:pt x="8925" y="354"/>
                  </a:cubicBezTo>
                  <a:cubicBezTo>
                    <a:pt x="8512" y="354"/>
                    <a:pt x="8114" y="1163"/>
                    <a:pt x="7803" y="2630"/>
                  </a:cubicBezTo>
                  <a:cubicBezTo>
                    <a:pt x="7626" y="2091"/>
                    <a:pt x="7425" y="1804"/>
                    <a:pt x="7220" y="1804"/>
                  </a:cubicBezTo>
                  <a:cubicBezTo>
                    <a:pt x="6883" y="1804"/>
                    <a:pt x="6562" y="2580"/>
                    <a:pt x="6337" y="3946"/>
                  </a:cubicBezTo>
                  <a:cubicBezTo>
                    <a:pt x="6201" y="3490"/>
                    <a:pt x="6048" y="3254"/>
                    <a:pt x="5887" y="3254"/>
                  </a:cubicBezTo>
                  <a:cubicBezTo>
                    <a:pt x="5608" y="3254"/>
                    <a:pt x="5345" y="3996"/>
                    <a:pt x="5185" y="5227"/>
                  </a:cubicBezTo>
                  <a:cubicBezTo>
                    <a:pt x="5022" y="4890"/>
                    <a:pt x="4848" y="4721"/>
                    <a:pt x="4674" y="4721"/>
                  </a:cubicBezTo>
                  <a:cubicBezTo>
                    <a:pt x="4197" y="4721"/>
                    <a:pt x="3750" y="6003"/>
                    <a:pt x="3484" y="8127"/>
                  </a:cubicBezTo>
                  <a:cubicBezTo>
                    <a:pt x="3355" y="7672"/>
                    <a:pt x="3205" y="7436"/>
                    <a:pt x="3055" y="7436"/>
                  </a:cubicBezTo>
                  <a:cubicBezTo>
                    <a:pt x="2775" y="7436"/>
                    <a:pt x="2512" y="8245"/>
                    <a:pt x="2373" y="9544"/>
                  </a:cubicBezTo>
                  <a:cubicBezTo>
                    <a:pt x="2305" y="9476"/>
                    <a:pt x="2233" y="9443"/>
                    <a:pt x="2161" y="9443"/>
                  </a:cubicBezTo>
                  <a:cubicBezTo>
                    <a:pt x="1531" y="9443"/>
                    <a:pt x="1013" y="12124"/>
                    <a:pt x="982" y="15513"/>
                  </a:cubicBezTo>
                  <a:cubicBezTo>
                    <a:pt x="900" y="15344"/>
                    <a:pt x="815" y="15260"/>
                    <a:pt x="726" y="15260"/>
                  </a:cubicBezTo>
                  <a:cubicBezTo>
                    <a:pt x="324" y="15260"/>
                    <a:pt x="0" y="17014"/>
                    <a:pt x="0" y="19172"/>
                  </a:cubicBezTo>
                  <a:cubicBezTo>
                    <a:pt x="0" y="20032"/>
                    <a:pt x="55" y="20875"/>
                    <a:pt x="150" y="21566"/>
                  </a:cubicBezTo>
                  <a:cubicBezTo>
                    <a:pt x="150" y="21583"/>
                    <a:pt x="150" y="21583"/>
                    <a:pt x="147" y="21600"/>
                  </a:cubicBezTo>
                  <a:lnTo>
                    <a:pt x="21542" y="21600"/>
                  </a:lnTo>
                  <a:cubicBezTo>
                    <a:pt x="21580" y="21128"/>
                    <a:pt x="21600" y="20605"/>
                    <a:pt x="21600" y="20082"/>
                  </a:cubicBezTo>
                  <a:cubicBezTo>
                    <a:pt x="21600" y="18531"/>
                    <a:pt x="21430" y="17132"/>
                    <a:pt x="21167" y="16508"/>
                  </a:cubicBezTo>
                  <a:cubicBezTo>
                    <a:pt x="21061" y="14080"/>
                    <a:pt x="20662" y="12360"/>
                    <a:pt x="20199" y="12360"/>
                  </a:cubicBezTo>
                  <a:cubicBezTo>
                    <a:pt x="20103" y="12360"/>
                    <a:pt x="20011" y="12427"/>
                    <a:pt x="19919" y="12579"/>
                  </a:cubicBezTo>
                  <a:cubicBezTo>
                    <a:pt x="19718" y="10438"/>
                    <a:pt x="19313" y="9089"/>
                    <a:pt x="18866" y="9089"/>
                  </a:cubicBezTo>
                  <a:cubicBezTo>
                    <a:pt x="18815" y="9089"/>
                    <a:pt x="18764" y="9105"/>
                    <a:pt x="18712" y="9156"/>
                  </a:cubicBezTo>
                  <a:cubicBezTo>
                    <a:pt x="18443" y="7386"/>
                    <a:pt x="18044" y="6374"/>
                    <a:pt x="17618" y="6374"/>
                  </a:cubicBezTo>
                  <a:cubicBezTo>
                    <a:pt x="17536" y="6374"/>
                    <a:pt x="17458" y="6408"/>
                    <a:pt x="17380" y="6475"/>
                  </a:cubicBezTo>
                  <a:cubicBezTo>
                    <a:pt x="17243" y="5598"/>
                    <a:pt x="17039" y="5092"/>
                    <a:pt x="16827" y="5092"/>
                  </a:cubicBezTo>
                  <a:cubicBezTo>
                    <a:pt x="16715" y="5092"/>
                    <a:pt x="16602" y="5244"/>
                    <a:pt x="16500" y="5514"/>
                  </a:cubicBezTo>
                  <a:cubicBezTo>
                    <a:pt x="16278" y="4317"/>
                    <a:pt x="15978" y="3642"/>
                    <a:pt x="15661" y="3642"/>
                  </a:cubicBezTo>
                  <a:cubicBezTo>
                    <a:pt x="15515" y="3642"/>
                    <a:pt x="15368" y="3794"/>
                    <a:pt x="15232" y="4081"/>
                  </a:cubicBezTo>
                  <a:cubicBezTo>
                    <a:pt x="15225" y="4081"/>
                    <a:pt x="15215" y="4064"/>
                    <a:pt x="15208" y="4047"/>
                  </a:cubicBezTo>
                  <a:cubicBezTo>
                    <a:pt x="14997" y="3086"/>
                    <a:pt x="14724" y="2546"/>
                    <a:pt x="14448" y="2546"/>
                  </a:cubicBezTo>
                  <a:cubicBezTo>
                    <a:pt x="14294" y="2546"/>
                    <a:pt x="14144" y="2715"/>
                    <a:pt x="14001" y="3018"/>
                  </a:cubicBezTo>
                  <a:cubicBezTo>
                    <a:pt x="13851" y="2142"/>
                    <a:pt x="13640" y="1636"/>
                    <a:pt x="13418" y="1636"/>
                  </a:cubicBezTo>
                  <a:cubicBezTo>
                    <a:pt x="13255" y="1636"/>
                    <a:pt x="13098" y="1905"/>
                    <a:pt x="12961" y="2411"/>
                  </a:cubicBezTo>
                  <a:cubicBezTo>
                    <a:pt x="12811" y="1787"/>
                    <a:pt x="12627" y="1450"/>
                    <a:pt x="12436" y="1450"/>
                  </a:cubicBezTo>
                  <a:cubicBezTo>
                    <a:pt x="12307" y="1450"/>
                    <a:pt x="12177" y="1619"/>
                    <a:pt x="12061" y="1922"/>
                  </a:cubicBezTo>
                  <a:cubicBezTo>
                    <a:pt x="11761" y="674"/>
                    <a:pt x="11393" y="0"/>
                    <a:pt x="11018" y="0"/>
                  </a:cubicBezTo>
                  <a:lnTo>
                    <a:pt x="11018" y="0"/>
                  </a:lnTo>
                  <a:close/>
                </a:path>
              </a:pathLst>
            </a:custGeom>
            <a:solidFill>
              <a:srgbClr val="30292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sp>
          <p:nvSpPr>
            <p:cNvPr id="111" name="Shape">
              <a:extLst>
                <a:ext uri="{FF2B5EF4-FFF2-40B4-BE49-F238E27FC236}">
                  <a16:creationId xmlns:a16="http://schemas.microsoft.com/office/drawing/2014/main" id="{73059CBA-F843-4F45-9423-14206C779260}"/>
                </a:ext>
              </a:extLst>
            </p:cNvPr>
            <p:cNvSpPr/>
            <p:nvPr/>
          </p:nvSpPr>
          <p:spPr>
            <a:xfrm>
              <a:off x="8793432" y="4179497"/>
              <a:ext cx="1234540" cy="60382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279" y="6271"/>
                  </a:lnTo>
                  <a:lnTo>
                    <a:pt x="19677" y="19249"/>
                  </a:lnTo>
                  <a:lnTo>
                    <a:pt x="19558" y="21600"/>
                  </a:lnTo>
                  <a:lnTo>
                    <a:pt x="2045" y="21600"/>
                  </a:lnTo>
                  <a:lnTo>
                    <a:pt x="1923" y="19249"/>
                  </a:lnTo>
                  <a:lnTo>
                    <a:pt x="159" y="3132"/>
                  </a:lnTo>
                  <a:lnTo>
                    <a:pt x="0" y="0"/>
                  </a:lnTo>
                  <a:close/>
                </a:path>
              </a:pathLst>
            </a:custGeom>
            <a:solidFill>
              <a:srgbClr val="BD5F30"/>
            </a:solidFill>
            <a:ln w="12700">
              <a:miter lim="400000"/>
            </a:ln>
          </p:spPr>
          <p:txBody>
            <a:bodyPr lIns="38100" tIns="38100" rIns="38100" bIns="38100" anchor="ctr"/>
            <a:lstStyle/>
            <a:p>
              <a:pPr algn="ctr">
                <a:defRPr sz="3000">
                  <a:solidFill>
                    <a:srgbClr val="FFFFFF"/>
                  </a:solidFill>
                  <a:effectLst>
                    <a:outerShdw blurRad="38100" dist="12700" dir="5400000" rotWithShape="0">
                      <a:srgbClr val="000000">
                        <a:alpha val="50000"/>
                      </a:srgbClr>
                    </a:outerShdw>
                  </a:effectLst>
                </a:defRPr>
              </a:pPr>
              <a:endParaRPr sz="3600" b="1" dirty="0">
                <a:solidFill>
                  <a:srgbClr val="FFFFFF"/>
                </a:solidFill>
                <a:effectLst>
                  <a:outerShdw blurRad="38100" dist="12700" dir="5400000" rotWithShape="0">
                    <a:srgbClr val="000000">
                      <a:alpha val="50000"/>
                    </a:srgbClr>
                  </a:outerShdw>
                </a:effectLst>
                <a:latin typeface="Gilroy"/>
              </a:endParaRPr>
            </a:p>
          </p:txBody>
        </p:sp>
        <p:sp>
          <p:nvSpPr>
            <p:cNvPr id="112" name="Shape">
              <a:extLst>
                <a:ext uri="{FF2B5EF4-FFF2-40B4-BE49-F238E27FC236}">
                  <a16:creationId xmlns:a16="http://schemas.microsoft.com/office/drawing/2014/main" id="{123F2386-272F-44BE-9835-60918565B478}"/>
                </a:ext>
              </a:extLst>
            </p:cNvPr>
            <p:cNvSpPr/>
            <p:nvPr/>
          </p:nvSpPr>
          <p:spPr>
            <a:xfrm>
              <a:off x="8710963" y="3879835"/>
              <a:ext cx="1398237" cy="360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167" y="17144"/>
                  </a:lnTo>
                  <a:lnTo>
                    <a:pt x="21055" y="21600"/>
                  </a:lnTo>
                  <a:lnTo>
                    <a:pt x="548" y="21600"/>
                  </a:lnTo>
                  <a:lnTo>
                    <a:pt x="433" y="17144"/>
                  </a:lnTo>
                  <a:lnTo>
                    <a:pt x="0" y="0"/>
                  </a:lnTo>
                  <a:close/>
                </a:path>
              </a:pathLst>
            </a:custGeom>
            <a:solidFill>
              <a:srgbClr val="D27643"/>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Gilroy"/>
              </a:endParaRPr>
            </a:p>
          </p:txBody>
        </p:sp>
      </p:grpSp>
      <p:grpSp>
        <p:nvGrpSpPr>
          <p:cNvPr id="113" name="Gruppieren 112">
            <a:extLst>
              <a:ext uri="{FF2B5EF4-FFF2-40B4-BE49-F238E27FC236}">
                <a16:creationId xmlns:a16="http://schemas.microsoft.com/office/drawing/2014/main" id="{06F03FE3-69BA-4CE0-9509-C828495F8BCC}"/>
              </a:ext>
            </a:extLst>
          </p:cNvPr>
          <p:cNvGrpSpPr/>
          <p:nvPr/>
        </p:nvGrpSpPr>
        <p:grpSpPr>
          <a:xfrm>
            <a:off x="8366364" y="1328750"/>
            <a:ext cx="150813" cy="160167"/>
            <a:chOff x="1445418" y="1046162"/>
            <a:chExt cx="150813" cy="160167"/>
          </a:xfrm>
        </p:grpSpPr>
        <p:sp>
          <p:nvSpPr>
            <p:cNvPr id="114" name="Freeform 32">
              <a:extLst>
                <a:ext uri="{FF2B5EF4-FFF2-40B4-BE49-F238E27FC236}">
                  <a16:creationId xmlns:a16="http://schemas.microsoft.com/office/drawing/2014/main" id="{76C698CA-2E48-478E-BE48-46EF9CD5D361}"/>
                </a:ext>
              </a:extLst>
            </p:cNvPr>
            <p:cNvSpPr>
              <a:spLocks/>
            </p:cNvSpPr>
            <p:nvPr/>
          </p:nvSpPr>
          <p:spPr bwMode="auto">
            <a:xfrm>
              <a:off x="1445418" y="1046162"/>
              <a:ext cx="150813" cy="160167"/>
            </a:xfrm>
            <a:custGeom>
              <a:avLst/>
              <a:gdLst>
                <a:gd name="T0" fmla="*/ 499 w 580"/>
                <a:gd name="T1" fmla="*/ 237 h 605"/>
                <a:gd name="T2" fmla="*/ 532 w 580"/>
                <a:gd name="T3" fmla="*/ 264 h 605"/>
                <a:gd name="T4" fmla="*/ 560 w 580"/>
                <a:gd name="T5" fmla="*/ 300 h 605"/>
                <a:gd name="T6" fmla="*/ 579 w 580"/>
                <a:gd name="T7" fmla="*/ 345 h 605"/>
                <a:gd name="T8" fmla="*/ 580 w 580"/>
                <a:gd name="T9" fmla="*/ 372 h 605"/>
                <a:gd name="T10" fmla="*/ 573 w 580"/>
                <a:gd name="T11" fmla="*/ 399 h 605"/>
                <a:gd name="T12" fmla="*/ 564 w 580"/>
                <a:gd name="T13" fmla="*/ 418 h 605"/>
                <a:gd name="T14" fmla="*/ 527 w 580"/>
                <a:gd name="T15" fmla="*/ 464 h 605"/>
                <a:gd name="T16" fmla="*/ 488 w 580"/>
                <a:gd name="T17" fmla="*/ 486 h 605"/>
                <a:gd name="T18" fmla="*/ 452 w 580"/>
                <a:gd name="T19" fmla="*/ 491 h 605"/>
                <a:gd name="T20" fmla="*/ 424 w 580"/>
                <a:gd name="T21" fmla="*/ 489 h 605"/>
                <a:gd name="T22" fmla="*/ 407 w 580"/>
                <a:gd name="T23" fmla="*/ 484 h 605"/>
                <a:gd name="T24" fmla="*/ 402 w 580"/>
                <a:gd name="T25" fmla="*/ 511 h 605"/>
                <a:gd name="T26" fmla="*/ 387 w 580"/>
                <a:gd name="T27" fmla="*/ 543 h 605"/>
                <a:gd name="T28" fmla="*/ 357 w 580"/>
                <a:gd name="T29" fmla="*/ 574 h 605"/>
                <a:gd name="T30" fmla="*/ 311 w 580"/>
                <a:gd name="T31" fmla="*/ 598 h 605"/>
                <a:gd name="T32" fmla="*/ 279 w 580"/>
                <a:gd name="T33" fmla="*/ 604 h 605"/>
                <a:gd name="T34" fmla="*/ 255 w 580"/>
                <a:gd name="T35" fmla="*/ 605 h 605"/>
                <a:gd name="T36" fmla="*/ 224 w 580"/>
                <a:gd name="T37" fmla="*/ 601 h 605"/>
                <a:gd name="T38" fmla="*/ 198 w 580"/>
                <a:gd name="T39" fmla="*/ 592 h 605"/>
                <a:gd name="T40" fmla="*/ 168 w 580"/>
                <a:gd name="T41" fmla="*/ 568 h 605"/>
                <a:gd name="T42" fmla="*/ 147 w 580"/>
                <a:gd name="T43" fmla="*/ 532 h 605"/>
                <a:gd name="T44" fmla="*/ 138 w 580"/>
                <a:gd name="T45" fmla="*/ 499 h 605"/>
                <a:gd name="T46" fmla="*/ 136 w 580"/>
                <a:gd name="T47" fmla="*/ 479 h 605"/>
                <a:gd name="T48" fmla="*/ 95 w 580"/>
                <a:gd name="T49" fmla="*/ 462 h 605"/>
                <a:gd name="T50" fmla="*/ 58 w 580"/>
                <a:gd name="T51" fmla="*/ 439 h 605"/>
                <a:gd name="T52" fmla="*/ 24 w 580"/>
                <a:gd name="T53" fmla="*/ 408 h 605"/>
                <a:gd name="T54" fmla="*/ 5 w 580"/>
                <a:gd name="T55" fmla="*/ 373 h 605"/>
                <a:gd name="T56" fmla="*/ 0 w 580"/>
                <a:gd name="T57" fmla="*/ 349 h 605"/>
                <a:gd name="T58" fmla="*/ 2 w 580"/>
                <a:gd name="T59" fmla="*/ 317 h 605"/>
                <a:gd name="T60" fmla="*/ 13 w 580"/>
                <a:gd name="T61" fmla="*/ 281 h 605"/>
                <a:gd name="T62" fmla="*/ 32 w 580"/>
                <a:gd name="T63" fmla="*/ 256 h 605"/>
                <a:gd name="T64" fmla="*/ 55 w 580"/>
                <a:gd name="T65" fmla="*/ 238 h 605"/>
                <a:gd name="T66" fmla="*/ 65 w 580"/>
                <a:gd name="T67" fmla="*/ 232 h 605"/>
                <a:gd name="T68" fmla="*/ 56 w 580"/>
                <a:gd name="T69" fmla="*/ 188 h 605"/>
                <a:gd name="T70" fmla="*/ 51 w 580"/>
                <a:gd name="T71" fmla="*/ 133 h 605"/>
                <a:gd name="T72" fmla="*/ 60 w 580"/>
                <a:gd name="T73" fmla="*/ 84 h 605"/>
                <a:gd name="T74" fmla="*/ 72 w 580"/>
                <a:gd name="T75" fmla="*/ 57 h 605"/>
                <a:gd name="T76" fmla="*/ 93 w 580"/>
                <a:gd name="T77" fmla="*/ 33 h 605"/>
                <a:gd name="T78" fmla="*/ 121 w 580"/>
                <a:gd name="T79" fmla="*/ 14 h 605"/>
                <a:gd name="T80" fmla="*/ 146 w 580"/>
                <a:gd name="T81" fmla="*/ 7 h 605"/>
                <a:gd name="T82" fmla="*/ 184 w 580"/>
                <a:gd name="T83" fmla="*/ 0 h 605"/>
                <a:gd name="T84" fmla="*/ 214 w 580"/>
                <a:gd name="T85" fmla="*/ 0 h 605"/>
                <a:gd name="T86" fmla="*/ 238 w 580"/>
                <a:gd name="T87" fmla="*/ 7 h 605"/>
                <a:gd name="T88" fmla="*/ 266 w 580"/>
                <a:gd name="T89" fmla="*/ 24 h 605"/>
                <a:gd name="T90" fmla="*/ 283 w 580"/>
                <a:gd name="T91" fmla="*/ 52 h 605"/>
                <a:gd name="T92" fmla="*/ 290 w 580"/>
                <a:gd name="T93" fmla="*/ 82 h 605"/>
                <a:gd name="T94" fmla="*/ 296 w 580"/>
                <a:gd name="T95" fmla="*/ 82 h 605"/>
                <a:gd name="T96" fmla="*/ 339 w 580"/>
                <a:gd name="T97" fmla="*/ 57 h 605"/>
                <a:gd name="T98" fmla="*/ 388 w 580"/>
                <a:gd name="T99" fmla="*/ 40 h 605"/>
                <a:gd name="T100" fmla="*/ 425 w 580"/>
                <a:gd name="T101" fmla="*/ 38 h 605"/>
                <a:gd name="T102" fmla="*/ 451 w 580"/>
                <a:gd name="T103" fmla="*/ 45 h 605"/>
                <a:gd name="T104" fmla="*/ 477 w 580"/>
                <a:gd name="T105" fmla="*/ 60 h 605"/>
                <a:gd name="T106" fmla="*/ 501 w 580"/>
                <a:gd name="T107" fmla="*/ 86 h 605"/>
                <a:gd name="T108" fmla="*/ 512 w 580"/>
                <a:gd name="T109" fmla="*/ 108 h 605"/>
                <a:gd name="T110" fmla="*/ 516 w 580"/>
                <a:gd name="T111" fmla="*/ 159 h 605"/>
                <a:gd name="T112" fmla="*/ 510 w 580"/>
                <a:gd name="T113" fmla="*/ 194 h 605"/>
                <a:gd name="T114" fmla="*/ 494 w 580"/>
                <a:gd name="T115" fmla="*/ 23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0" h="605">
                  <a:moveTo>
                    <a:pt x="494" y="232"/>
                  </a:moveTo>
                  <a:lnTo>
                    <a:pt x="494" y="232"/>
                  </a:lnTo>
                  <a:lnTo>
                    <a:pt x="499" y="237"/>
                  </a:lnTo>
                  <a:lnTo>
                    <a:pt x="513" y="247"/>
                  </a:lnTo>
                  <a:lnTo>
                    <a:pt x="522" y="255"/>
                  </a:lnTo>
                  <a:lnTo>
                    <a:pt x="532" y="264"/>
                  </a:lnTo>
                  <a:lnTo>
                    <a:pt x="541" y="275"/>
                  </a:lnTo>
                  <a:lnTo>
                    <a:pt x="551" y="287"/>
                  </a:lnTo>
                  <a:lnTo>
                    <a:pt x="560" y="300"/>
                  </a:lnTo>
                  <a:lnTo>
                    <a:pt x="568" y="314"/>
                  </a:lnTo>
                  <a:lnTo>
                    <a:pt x="574" y="329"/>
                  </a:lnTo>
                  <a:lnTo>
                    <a:pt x="579" y="345"/>
                  </a:lnTo>
                  <a:lnTo>
                    <a:pt x="580" y="354"/>
                  </a:lnTo>
                  <a:lnTo>
                    <a:pt x="580" y="363"/>
                  </a:lnTo>
                  <a:lnTo>
                    <a:pt x="580" y="372"/>
                  </a:lnTo>
                  <a:lnTo>
                    <a:pt x="579" y="380"/>
                  </a:lnTo>
                  <a:lnTo>
                    <a:pt x="576" y="390"/>
                  </a:lnTo>
                  <a:lnTo>
                    <a:pt x="573" y="399"/>
                  </a:lnTo>
                  <a:lnTo>
                    <a:pt x="569" y="409"/>
                  </a:lnTo>
                  <a:lnTo>
                    <a:pt x="564" y="418"/>
                  </a:lnTo>
                  <a:lnTo>
                    <a:pt x="564" y="418"/>
                  </a:lnTo>
                  <a:lnTo>
                    <a:pt x="552" y="437"/>
                  </a:lnTo>
                  <a:lnTo>
                    <a:pt x="540" y="452"/>
                  </a:lnTo>
                  <a:lnTo>
                    <a:pt x="527" y="464"/>
                  </a:lnTo>
                  <a:lnTo>
                    <a:pt x="514" y="474"/>
                  </a:lnTo>
                  <a:lnTo>
                    <a:pt x="501" y="481"/>
                  </a:lnTo>
                  <a:lnTo>
                    <a:pt x="488" y="486"/>
                  </a:lnTo>
                  <a:lnTo>
                    <a:pt x="475" y="489"/>
                  </a:lnTo>
                  <a:lnTo>
                    <a:pt x="463" y="491"/>
                  </a:lnTo>
                  <a:lnTo>
                    <a:pt x="452" y="491"/>
                  </a:lnTo>
                  <a:lnTo>
                    <a:pt x="441" y="491"/>
                  </a:lnTo>
                  <a:lnTo>
                    <a:pt x="431" y="490"/>
                  </a:lnTo>
                  <a:lnTo>
                    <a:pt x="424" y="489"/>
                  </a:lnTo>
                  <a:lnTo>
                    <a:pt x="412" y="486"/>
                  </a:lnTo>
                  <a:lnTo>
                    <a:pt x="407" y="484"/>
                  </a:lnTo>
                  <a:lnTo>
                    <a:pt x="407" y="484"/>
                  </a:lnTo>
                  <a:lnTo>
                    <a:pt x="407" y="489"/>
                  </a:lnTo>
                  <a:lnTo>
                    <a:pt x="404" y="502"/>
                  </a:lnTo>
                  <a:lnTo>
                    <a:pt x="402" y="511"/>
                  </a:lnTo>
                  <a:lnTo>
                    <a:pt x="398" y="521"/>
                  </a:lnTo>
                  <a:lnTo>
                    <a:pt x="393" y="532"/>
                  </a:lnTo>
                  <a:lnTo>
                    <a:pt x="387" y="543"/>
                  </a:lnTo>
                  <a:lnTo>
                    <a:pt x="379" y="554"/>
                  </a:lnTo>
                  <a:lnTo>
                    <a:pt x="369" y="564"/>
                  </a:lnTo>
                  <a:lnTo>
                    <a:pt x="357" y="574"/>
                  </a:lnTo>
                  <a:lnTo>
                    <a:pt x="344" y="584"/>
                  </a:lnTo>
                  <a:lnTo>
                    <a:pt x="329" y="592"/>
                  </a:lnTo>
                  <a:lnTo>
                    <a:pt x="311" y="598"/>
                  </a:lnTo>
                  <a:lnTo>
                    <a:pt x="301" y="600"/>
                  </a:lnTo>
                  <a:lnTo>
                    <a:pt x="290" y="603"/>
                  </a:lnTo>
                  <a:lnTo>
                    <a:pt x="279" y="604"/>
                  </a:lnTo>
                  <a:lnTo>
                    <a:pt x="267" y="605"/>
                  </a:lnTo>
                  <a:lnTo>
                    <a:pt x="267" y="605"/>
                  </a:lnTo>
                  <a:lnTo>
                    <a:pt x="255" y="605"/>
                  </a:lnTo>
                  <a:lnTo>
                    <a:pt x="244" y="605"/>
                  </a:lnTo>
                  <a:lnTo>
                    <a:pt x="233" y="603"/>
                  </a:lnTo>
                  <a:lnTo>
                    <a:pt x="224" y="601"/>
                  </a:lnTo>
                  <a:lnTo>
                    <a:pt x="215" y="598"/>
                  </a:lnTo>
                  <a:lnTo>
                    <a:pt x="206" y="595"/>
                  </a:lnTo>
                  <a:lnTo>
                    <a:pt x="198" y="592"/>
                  </a:lnTo>
                  <a:lnTo>
                    <a:pt x="192" y="587"/>
                  </a:lnTo>
                  <a:lnTo>
                    <a:pt x="179" y="578"/>
                  </a:lnTo>
                  <a:lnTo>
                    <a:pt x="168" y="568"/>
                  </a:lnTo>
                  <a:lnTo>
                    <a:pt x="159" y="556"/>
                  </a:lnTo>
                  <a:lnTo>
                    <a:pt x="153" y="544"/>
                  </a:lnTo>
                  <a:lnTo>
                    <a:pt x="147" y="532"/>
                  </a:lnTo>
                  <a:lnTo>
                    <a:pt x="143" y="520"/>
                  </a:lnTo>
                  <a:lnTo>
                    <a:pt x="141" y="509"/>
                  </a:lnTo>
                  <a:lnTo>
                    <a:pt x="138" y="499"/>
                  </a:lnTo>
                  <a:lnTo>
                    <a:pt x="136" y="485"/>
                  </a:lnTo>
                  <a:lnTo>
                    <a:pt x="136" y="479"/>
                  </a:lnTo>
                  <a:lnTo>
                    <a:pt x="136" y="479"/>
                  </a:lnTo>
                  <a:lnTo>
                    <a:pt x="131" y="477"/>
                  </a:lnTo>
                  <a:lnTo>
                    <a:pt x="116" y="472"/>
                  </a:lnTo>
                  <a:lnTo>
                    <a:pt x="95" y="462"/>
                  </a:lnTo>
                  <a:lnTo>
                    <a:pt x="83" y="456"/>
                  </a:lnTo>
                  <a:lnTo>
                    <a:pt x="70" y="448"/>
                  </a:lnTo>
                  <a:lnTo>
                    <a:pt x="58" y="439"/>
                  </a:lnTo>
                  <a:lnTo>
                    <a:pt x="46" y="429"/>
                  </a:lnTo>
                  <a:lnTo>
                    <a:pt x="34" y="418"/>
                  </a:lnTo>
                  <a:lnTo>
                    <a:pt x="24" y="408"/>
                  </a:lnTo>
                  <a:lnTo>
                    <a:pt x="15" y="395"/>
                  </a:lnTo>
                  <a:lnTo>
                    <a:pt x="8" y="380"/>
                  </a:lnTo>
                  <a:lnTo>
                    <a:pt x="5" y="373"/>
                  </a:lnTo>
                  <a:lnTo>
                    <a:pt x="3" y="365"/>
                  </a:lnTo>
                  <a:lnTo>
                    <a:pt x="1" y="356"/>
                  </a:lnTo>
                  <a:lnTo>
                    <a:pt x="0" y="349"/>
                  </a:lnTo>
                  <a:lnTo>
                    <a:pt x="0" y="349"/>
                  </a:lnTo>
                  <a:lnTo>
                    <a:pt x="0" y="332"/>
                  </a:lnTo>
                  <a:lnTo>
                    <a:pt x="2" y="317"/>
                  </a:lnTo>
                  <a:lnTo>
                    <a:pt x="4" y="304"/>
                  </a:lnTo>
                  <a:lnTo>
                    <a:pt x="9" y="292"/>
                  </a:lnTo>
                  <a:lnTo>
                    <a:pt x="13" y="281"/>
                  </a:lnTo>
                  <a:lnTo>
                    <a:pt x="19" y="273"/>
                  </a:lnTo>
                  <a:lnTo>
                    <a:pt x="25" y="264"/>
                  </a:lnTo>
                  <a:lnTo>
                    <a:pt x="32" y="256"/>
                  </a:lnTo>
                  <a:lnTo>
                    <a:pt x="38" y="251"/>
                  </a:lnTo>
                  <a:lnTo>
                    <a:pt x="44" y="245"/>
                  </a:lnTo>
                  <a:lnTo>
                    <a:pt x="55" y="238"/>
                  </a:lnTo>
                  <a:lnTo>
                    <a:pt x="63" y="234"/>
                  </a:lnTo>
                  <a:lnTo>
                    <a:pt x="65" y="232"/>
                  </a:lnTo>
                  <a:lnTo>
                    <a:pt x="65" y="232"/>
                  </a:lnTo>
                  <a:lnTo>
                    <a:pt x="63" y="225"/>
                  </a:lnTo>
                  <a:lnTo>
                    <a:pt x="58" y="203"/>
                  </a:lnTo>
                  <a:lnTo>
                    <a:pt x="56" y="188"/>
                  </a:lnTo>
                  <a:lnTo>
                    <a:pt x="53" y="170"/>
                  </a:lnTo>
                  <a:lnTo>
                    <a:pt x="51" y="152"/>
                  </a:lnTo>
                  <a:lnTo>
                    <a:pt x="51" y="133"/>
                  </a:lnTo>
                  <a:lnTo>
                    <a:pt x="53" y="113"/>
                  </a:lnTo>
                  <a:lnTo>
                    <a:pt x="57" y="94"/>
                  </a:lnTo>
                  <a:lnTo>
                    <a:pt x="60" y="84"/>
                  </a:lnTo>
                  <a:lnTo>
                    <a:pt x="63" y="74"/>
                  </a:lnTo>
                  <a:lnTo>
                    <a:pt x="68" y="66"/>
                  </a:lnTo>
                  <a:lnTo>
                    <a:pt x="72" y="57"/>
                  </a:lnTo>
                  <a:lnTo>
                    <a:pt x="78" y="48"/>
                  </a:lnTo>
                  <a:lnTo>
                    <a:pt x="85" y="40"/>
                  </a:lnTo>
                  <a:lnTo>
                    <a:pt x="93" y="33"/>
                  </a:lnTo>
                  <a:lnTo>
                    <a:pt x="101" y="26"/>
                  </a:lnTo>
                  <a:lnTo>
                    <a:pt x="111" y="20"/>
                  </a:lnTo>
                  <a:lnTo>
                    <a:pt x="121" y="14"/>
                  </a:lnTo>
                  <a:lnTo>
                    <a:pt x="133" y="10"/>
                  </a:lnTo>
                  <a:lnTo>
                    <a:pt x="146" y="7"/>
                  </a:lnTo>
                  <a:lnTo>
                    <a:pt x="146" y="7"/>
                  </a:lnTo>
                  <a:lnTo>
                    <a:pt x="159" y="3"/>
                  </a:lnTo>
                  <a:lnTo>
                    <a:pt x="172" y="1"/>
                  </a:lnTo>
                  <a:lnTo>
                    <a:pt x="184" y="0"/>
                  </a:lnTo>
                  <a:lnTo>
                    <a:pt x="194" y="0"/>
                  </a:lnTo>
                  <a:lnTo>
                    <a:pt x="205" y="0"/>
                  </a:lnTo>
                  <a:lnTo>
                    <a:pt x="214" y="0"/>
                  </a:lnTo>
                  <a:lnTo>
                    <a:pt x="222" y="2"/>
                  </a:lnTo>
                  <a:lnTo>
                    <a:pt x="230" y="5"/>
                  </a:lnTo>
                  <a:lnTo>
                    <a:pt x="238" y="7"/>
                  </a:lnTo>
                  <a:lnTo>
                    <a:pt x="244" y="9"/>
                  </a:lnTo>
                  <a:lnTo>
                    <a:pt x="256" y="17"/>
                  </a:lnTo>
                  <a:lnTo>
                    <a:pt x="266" y="24"/>
                  </a:lnTo>
                  <a:lnTo>
                    <a:pt x="272" y="34"/>
                  </a:lnTo>
                  <a:lnTo>
                    <a:pt x="279" y="43"/>
                  </a:lnTo>
                  <a:lnTo>
                    <a:pt x="283" y="52"/>
                  </a:lnTo>
                  <a:lnTo>
                    <a:pt x="287" y="61"/>
                  </a:lnTo>
                  <a:lnTo>
                    <a:pt x="288" y="69"/>
                  </a:lnTo>
                  <a:lnTo>
                    <a:pt x="290" y="82"/>
                  </a:lnTo>
                  <a:lnTo>
                    <a:pt x="290" y="87"/>
                  </a:lnTo>
                  <a:lnTo>
                    <a:pt x="290" y="87"/>
                  </a:lnTo>
                  <a:lnTo>
                    <a:pt x="296" y="82"/>
                  </a:lnTo>
                  <a:lnTo>
                    <a:pt x="314" y="71"/>
                  </a:lnTo>
                  <a:lnTo>
                    <a:pt x="326" y="63"/>
                  </a:lnTo>
                  <a:lnTo>
                    <a:pt x="339" y="57"/>
                  </a:lnTo>
                  <a:lnTo>
                    <a:pt x="354" y="50"/>
                  </a:lnTo>
                  <a:lnTo>
                    <a:pt x="372" y="45"/>
                  </a:lnTo>
                  <a:lnTo>
                    <a:pt x="388" y="40"/>
                  </a:lnTo>
                  <a:lnTo>
                    <a:pt x="406" y="38"/>
                  </a:lnTo>
                  <a:lnTo>
                    <a:pt x="415" y="38"/>
                  </a:lnTo>
                  <a:lnTo>
                    <a:pt x="425" y="38"/>
                  </a:lnTo>
                  <a:lnTo>
                    <a:pt x="434" y="40"/>
                  </a:lnTo>
                  <a:lnTo>
                    <a:pt x="442" y="43"/>
                  </a:lnTo>
                  <a:lnTo>
                    <a:pt x="451" y="45"/>
                  </a:lnTo>
                  <a:lnTo>
                    <a:pt x="461" y="49"/>
                  </a:lnTo>
                  <a:lnTo>
                    <a:pt x="470" y="55"/>
                  </a:lnTo>
                  <a:lnTo>
                    <a:pt x="477" y="60"/>
                  </a:lnTo>
                  <a:lnTo>
                    <a:pt x="486" y="68"/>
                  </a:lnTo>
                  <a:lnTo>
                    <a:pt x="494" y="76"/>
                  </a:lnTo>
                  <a:lnTo>
                    <a:pt x="501" y="86"/>
                  </a:lnTo>
                  <a:lnTo>
                    <a:pt x="509" y="97"/>
                  </a:lnTo>
                  <a:lnTo>
                    <a:pt x="509" y="97"/>
                  </a:lnTo>
                  <a:lnTo>
                    <a:pt x="512" y="108"/>
                  </a:lnTo>
                  <a:lnTo>
                    <a:pt x="514" y="121"/>
                  </a:lnTo>
                  <a:lnTo>
                    <a:pt x="516" y="139"/>
                  </a:lnTo>
                  <a:lnTo>
                    <a:pt x="516" y="159"/>
                  </a:lnTo>
                  <a:lnTo>
                    <a:pt x="515" y="170"/>
                  </a:lnTo>
                  <a:lnTo>
                    <a:pt x="513" y="182"/>
                  </a:lnTo>
                  <a:lnTo>
                    <a:pt x="510" y="194"/>
                  </a:lnTo>
                  <a:lnTo>
                    <a:pt x="506" y="207"/>
                  </a:lnTo>
                  <a:lnTo>
                    <a:pt x="500" y="219"/>
                  </a:lnTo>
                  <a:lnTo>
                    <a:pt x="494" y="232"/>
                  </a:lnTo>
                  <a:lnTo>
                    <a:pt x="494" y="232"/>
                  </a:lnTo>
                  <a:close/>
                </a:path>
              </a:pathLst>
            </a:custGeom>
            <a:solidFill>
              <a:srgbClr val="E271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prstClr val="black"/>
                </a:solidFill>
                <a:latin typeface="Gilroy"/>
              </a:endParaRPr>
            </a:p>
          </p:txBody>
        </p:sp>
        <p:sp>
          <p:nvSpPr>
            <p:cNvPr id="115" name="Freeform 33">
              <a:extLst>
                <a:ext uri="{FF2B5EF4-FFF2-40B4-BE49-F238E27FC236}">
                  <a16:creationId xmlns:a16="http://schemas.microsoft.com/office/drawing/2014/main" id="{B89EACC6-E3E6-4825-8DB3-D86095061743}"/>
                </a:ext>
              </a:extLst>
            </p:cNvPr>
            <p:cNvSpPr>
              <a:spLocks/>
            </p:cNvSpPr>
            <p:nvPr/>
          </p:nvSpPr>
          <p:spPr bwMode="auto">
            <a:xfrm>
              <a:off x="1497011" y="1101239"/>
              <a:ext cx="47625" cy="45719"/>
            </a:xfrm>
            <a:custGeom>
              <a:avLst/>
              <a:gdLst>
                <a:gd name="T0" fmla="*/ 119 w 137"/>
                <a:gd name="T1" fmla="*/ 121 h 139"/>
                <a:gd name="T2" fmla="*/ 119 w 137"/>
                <a:gd name="T3" fmla="*/ 121 h 139"/>
                <a:gd name="T4" fmla="*/ 124 w 137"/>
                <a:gd name="T5" fmla="*/ 116 h 139"/>
                <a:gd name="T6" fmla="*/ 128 w 137"/>
                <a:gd name="T7" fmla="*/ 108 h 139"/>
                <a:gd name="T8" fmla="*/ 132 w 137"/>
                <a:gd name="T9" fmla="*/ 100 h 139"/>
                <a:gd name="T10" fmla="*/ 134 w 137"/>
                <a:gd name="T11" fmla="*/ 92 h 139"/>
                <a:gd name="T12" fmla="*/ 136 w 137"/>
                <a:gd name="T13" fmla="*/ 83 h 139"/>
                <a:gd name="T14" fmla="*/ 137 w 137"/>
                <a:gd name="T15" fmla="*/ 74 h 139"/>
                <a:gd name="T16" fmla="*/ 137 w 137"/>
                <a:gd name="T17" fmla="*/ 58 h 139"/>
                <a:gd name="T18" fmla="*/ 137 w 137"/>
                <a:gd name="T19" fmla="*/ 58 h 139"/>
                <a:gd name="T20" fmla="*/ 136 w 137"/>
                <a:gd name="T21" fmla="*/ 49 h 139"/>
                <a:gd name="T22" fmla="*/ 134 w 137"/>
                <a:gd name="T23" fmla="*/ 41 h 139"/>
                <a:gd name="T24" fmla="*/ 130 w 137"/>
                <a:gd name="T25" fmla="*/ 34 h 139"/>
                <a:gd name="T26" fmla="*/ 125 w 137"/>
                <a:gd name="T27" fmla="*/ 26 h 139"/>
                <a:gd name="T28" fmla="*/ 119 w 137"/>
                <a:gd name="T29" fmla="*/ 21 h 139"/>
                <a:gd name="T30" fmla="*/ 112 w 137"/>
                <a:gd name="T31" fmla="*/ 15 h 139"/>
                <a:gd name="T32" fmla="*/ 105 w 137"/>
                <a:gd name="T33" fmla="*/ 11 h 139"/>
                <a:gd name="T34" fmla="*/ 97 w 137"/>
                <a:gd name="T35" fmla="*/ 8 h 139"/>
                <a:gd name="T36" fmla="*/ 97 w 137"/>
                <a:gd name="T37" fmla="*/ 8 h 139"/>
                <a:gd name="T38" fmla="*/ 89 w 137"/>
                <a:gd name="T39" fmla="*/ 7 h 139"/>
                <a:gd name="T40" fmla="*/ 89 w 137"/>
                <a:gd name="T41" fmla="*/ 7 h 139"/>
                <a:gd name="T42" fmla="*/ 82 w 137"/>
                <a:gd name="T43" fmla="*/ 3 h 139"/>
                <a:gd name="T44" fmla="*/ 74 w 137"/>
                <a:gd name="T45" fmla="*/ 0 h 139"/>
                <a:gd name="T46" fmla="*/ 66 w 137"/>
                <a:gd name="T47" fmla="*/ 0 h 139"/>
                <a:gd name="T48" fmla="*/ 58 w 137"/>
                <a:gd name="T49" fmla="*/ 0 h 139"/>
                <a:gd name="T50" fmla="*/ 58 w 137"/>
                <a:gd name="T51" fmla="*/ 0 h 139"/>
                <a:gd name="T52" fmla="*/ 42 w 137"/>
                <a:gd name="T53" fmla="*/ 4 h 139"/>
                <a:gd name="T54" fmla="*/ 35 w 137"/>
                <a:gd name="T55" fmla="*/ 7 h 139"/>
                <a:gd name="T56" fmla="*/ 28 w 137"/>
                <a:gd name="T57" fmla="*/ 11 h 139"/>
                <a:gd name="T58" fmla="*/ 22 w 137"/>
                <a:gd name="T59" fmla="*/ 15 h 139"/>
                <a:gd name="T60" fmla="*/ 16 w 137"/>
                <a:gd name="T61" fmla="*/ 20 h 139"/>
                <a:gd name="T62" fmla="*/ 12 w 137"/>
                <a:gd name="T63" fmla="*/ 26 h 139"/>
                <a:gd name="T64" fmla="*/ 8 w 137"/>
                <a:gd name="T65" fmla="*/ 34 h 139"/>
                <a:gd name="T66" fmla="*/ 8 w 137"/>
                <a:gd name="T67" fmla="*/ 34 h 139"/>
                <a:gd name="T68" fmla="*/ 4 w 137"/>
                <a:gd name="T69" fmla="*/ 39 h 139"/>
                <a:gd name="T70" fmla="*/ 3 w 137"/>
                <a:gd name="T71" fmla="*/ 46 h 139"/>
                <a:gd name="T72" fmla="*/ 1 w 137"/>
                <a:gd name="T73" fmla="*/ 60 h 139"/>
                <a:gd name="T74" fmla="*/ 0 w 137"/>
                <a:gd name="T75" fmla="*/ 73 h 139"/>
                <a:gd name="T76" fmla="*/ 0 w 137"/>
                <a:gd name="T77" fmla="*/ 86 h 139"/>
                <a:gd name="T78" fmla="*/ 0 w 137"/>
                <a:gd name="T79" fmla="*/ 86 h 139"/>
                <a:gd name="T80" fmla="*/ 1 w 137"/>
                <a:gd name="T81" fmla="*/ 96 h 139"/>
                <a:gd name="T82" fmla="*/ 5 w 137"/>
                <a:gd name="T83" fmla="*/ 106 h 139"/>
                <a:gd name="T84" fmla="*/ 10 w 137"/>
                <a:gd name="T85" fmla="*/ 113 h 139"/>
                <a:gd name="T86" fmla="*/ 16 w 137"/>
                <a:gd name="T87" fmla="*/ 121 h 139"/>
                <a:gd name="T88" fmla="*/ 25 w 137"/>
                <a:gd name="T89" fmla="*/ 127 h 139"/>
                <a:gd name="T90" fmla="*/ 34 w 137"/>
                <a:gd name="T91" fmla="*/ 132 h 139"/>
                <a:gd name="T92" fmla="*/ 42 w 137"/>
                <a:gd name="T93" fmla="*/ 136 h 139"/>
                <a:gd name="T94" fmla="*/ 51 w 137"/>
                <a:gd name="T95" fmla="*/ 138 h 139"/>
                <a:gd name="T96" fmla="*/ 51 w 137"/>
                <a:gd name="T97" fmla="*/ 138 h 139"/>
                <a:gd name="T98" fmla="*/ 61 w 137"/>
                <a:gd name="T99" fmla="*/ 138 h 139"/>
                <a:gd name="T100" fmla="*/ 70 w 137"/>
                <a:gd name="T101" fmla="*/ 139 h 139"/>
                <a:gd name="T102" fmla="*/ 78 w 137"/>
                <a:gd name="T103" fmla="*/ 138 h 139"/>
                <a:gd name="T104" fmla="*/ 87 w 137"/>
                <a:gd name="T105" fmla="*/ 137 h 139"/>
                <a:gd name="T106" fmla="*/ 96 w 137"/>
                <a:gd name="T107" fmla="*/ 135 h 139"/>
                <a:gd name="T108" fmla="*/ 103 w 137"/>
                <a:gd name="T109" fmla="*/ 132 h 139"/>
                <a:gd name="T110" fmla="*/ 112 w 137"/>
                <a:gd name="T111" fmla="*/ 127 h 139"/>
                <a:gd name="T112" fmla="*/ 119 w 137"/>
                <a:gd name="T113" fmla="*/ 121 h 139"/>
                <a:gd name="T114" fmla="*/ 119 w 137"/>
                <a:gd name="T115" fmla="*/ 1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 h="139">
                  <a:moveTo>
                    <a:pt x="119" y="121"/>
                  </a:moveTo>
                  <a:lnTo>
                    <a:pt x="119" y="121"/>
                  </a:lnTo>
                  <a:lnTo>
                    <a:pt x="124" y="116"/>
                  </a:lnTo>
                  <a:lnTo>
                    <a:pt x="128" y="108"/>
                  </a:lnTo>
                  <a:lnTo>
                    <a:pt x="132" y="100"/>
                  </a:lnTo>
                  <a:lnTo>
                    <a:pt x="134" y="92"/>
                  </a:lnTo>
                  <a:lnTo>
                    <a:pt x="136" y="83"/>
                  </a:lnTo>
                  <a:lnTo>
                    <a:pt x="137" y="74"/>
                  </a:lnTo>
                  <a:lnTo>
                    <a:pt x="137" y="58"/>
                  </a:lnTo>
                  <a:lnTo>
                    <a:pt x="137" y="58"/>
                  </a:lnTo>
                  <a:lnTo>
                    <a:pt x="136" y="49"/>
                  </a:lnTo>
                  <a:lnTo>
                    <a:pt x="134" y="41"/>
                  </a:lnTo>
                  <a:lnTo>
                    <a:pt x="130" y="34"/>
                  </a:lnTo>
                  <a:lnTo>
                    <a:pt x="125" y="26"/>
                  </a:lnTo>
                  <a:lnTo>
                    <a:pt x="119" y="21"/>
                  </a:lnTo>
                  <a:lnTo>
                    <a:pt x="112" y="15"/>
                  </a:lnTo>
                  <a:lnTo>
                    <a:pt x="105" y="11"/>
                  </a:lnTo>
                  <a:lnTo>
                    <a:pt x="97" y="8"/>
                  </a:lnTo>
                  <a:lnTo>
                    <a:pt x="97" y="8"/>
                  </a:lnTo>
                  <a:lnTo>
                    <a:pt x="89" y="7"/>
                  </a:lnTo>
                  <a:lnTo>
                    <a:pt x="89" y="7"/>
                  </a:lnTo>
                  <a:lnTo>
                    <a:pt x="82" y="3"/>
                  </a:lnTo>
                  <a:lnTo>
                    <a:pt x="74" y="0"/>
                  </a:lnTo>
                  <a:lnTo>
                    <a:pt x="66" y="0"/>
                  </a:lnTo>
                  <a:lnTo>
                    <a:pt x="58" y="0"/>
                  </a:lnTo>
                  <a:lnTo>
                    <a:pt x="58" y="0"/>
                  </a:lnTo>
                  <a:lnTo>
                    <a:pt x="42" y="4"/>
                  </a:lnTo>
                  <a:lnTo>
                    <a:pt x="35" y="7"/>
                  </a:lnTo>
                  <a:lnTo>
                    <a:pt x="28" y="11"/>
                  </a:lnTo>
                  <a:lnTo>
                    <a:pt x="22" y="15"/>
                  </a:lnTo>
                  <a:lnTo>
                    <a:pt x="16" y="20"/>
                  </a:lnTo>
                  <a:lnTo>
                    <a:pt x="12" y="26"/>
                  </a:lnTo>
                  <a:lnTo>
                    <a:pt x="8" y="34"/>
                  </a:lnTo>
                  <a:lnTo>
                    <a:pt x="8" y="34"/>
                  </a:lnTo>
                  <a:lnTo>
                    <a:pt x="4" y="39"/>
                  </a:lnTo>
                  <a:lnTo>
                    <a:pt x="3" y="46"/>
                  </a:lnTo>
                  <a:lnTo>
                    <a:pt x="1" y="60"/>
                  </a:lnTo>
                  <a:lnTo>
                    <a:pt x="0" y="73"/>
                  </a:lnTo>
                  <a:lnTo>
                    <a:pt x="0" y="86"/>
                  </a:lnTo>
                  <a:lnTo>
                    <a:pt x="0" y="86"/>
                  </a:lnTo>
                  <a:lnTo>
                    <a:pt x="1" y="96"/>
                  </a:lnTo>
                  <a:lnTo>
                    <a:pt x="5" y="106"/>
                  </a:lnTo>
                  <a:lnTo>
                    <a:pt x="10" y="113"/>
                  </a:lnTo>
                  <a:lnTo>
                    <a:pt x="16" y="121"/>
                  </a:lnTo>
                  <a:lnTo>
                    <a:pt x="25" y="127"/>
                  </a:lnTo>
                  <a:lnTo>
                    <a:pt x="34" y="132"/>
                  </a:lnTo>
                  <a:lnTo>
                    <a:pt x="42" y="136"/>
                  </a:lnTo>
                  <a:lnTo>
                    <a:pt x="51" y="138"/>
                  </a:lnTo>
                  <a:lnTo>
                    <a:pt x="51" y="138"/>
                  </a:lnTo>
                  <a:lnTo>
                    <a:pt x="61" y="138"/>
                  </a:lnTo>
                  <a:lnTo>
                    <a:pt x="70" y="139"/>
                  </a:lnTo>
                  <a:lnTo>
                    <a:pt x="78" y="138"/>
                  </a:lnTo>
                  <a:lnTo>
                    <a:pt x="87" y="137"/>
                  </a:lnTo>
                  <a:lnTo>
                    <a:pt x="96" y="135"/>
                  </a:lnTo>
                  <a:lnTo>
                    <a:pt x="103" y="132"/>
                  </a:lnTo>
                  <a:lnTo>
                    <a:pt x="112" y="127"/>
                  </a:lnTo>
                  <a:lnTo>
                    <a:pt x="119" y="121"/>
                  </a:lnTo>
                  <a:lnTo>
                    <a:pt x="119" y="121"/>
                  </a:lnTo>
                  <a:close/>
                </a:path>
              </a:pathLst>
            </a:custGeom>
            <a:solidFill>
              <a:srgbClr val="EAA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prstClr val="black"/>
                </a:solidFill>
                <a:latin typeface="Gilroy"/>
              </a:endParaRPr>
            </a:p>
          </p:txBody>
        </p:sp>
      </p:grpSp>
      <p:grpSp>
        <p:nvGrpSpPr>
          <p:cNvPr id="116" name="Gruppieren 115">
            <a:extLst>
              <a:ext uri="{FF2B5EF4-FFF2-40B4-BE49-F238E27FC236}">
                <a16:creationId xmlns:a16="http://schemas.microsoft.com/office/drawing/2014/main" id="{4563C04A-C91B-4C57-81EA-30D1B0C1F831}"/>
              </a:ext>
            </a:extLst>
          </p:cNvPr>
          <p:cNvGrpSpPr/>
          <p:nvPr/>
        </p:nvGrpSpPr>
        <p:grpSpPr>
          <a:xfrm>
            <a:off x="8902497" y="679762"/>
            <a:ext cx="150813" cy="160167"/>
            <a:chOff x="1445418" y="1046162"/>
            <a:chExt cx="150813" cy="160167"/>
          </a:xfrm>
        </p:grpSpPr>
        <p:sp>
          <p:nvSpPr>
            <p:cNvPr id="117" name="Freeform 32">
              <a:extLst>
                <a:ext uri="{FF2B5EF4-FFF2-40B4-BE49-F238E27FC236}">
                  <a16:creationId xmlns:a16="http://schemas.microsoft.com/office/drawing/2014/main" id="{F2EF8899-55E4-43A5-84F5-0477049CE162}"/>
                </a:ext>
              </a:extLst>
            </p:cNvPr>
            <p:cNvSpPr>
              <a:spLocks/>
            </p:cNvSpPr>
            <p:nvPr/>
          </p:nvSpPr>
          <p:spPr bwMode="auto">
            <a:xfrm>
              <a:off x="1445418" y="1046162"/>
              <a:ext cx="150813" cy="160167"/>
            </a:xfrm>
            <a:custGeom>
              <a:avLst/>
              <a:gdLst>
                <a:gd name="T0" fmla="*/ 499 w 580"/>
                <a:gd name="T1" fmla="*/ 237 h 605"/>
                <a:gd name="T2" fmla="*/ 532 w 580"/>
                <a:gd name="T3" fmla="*/ 264 h 605"/>
                <a:gd name="T4" fmla="*/ 560 w 580"/>
                <a:gd name="T5" fmla="*/ 300 h 605"/>
                <a:gd name="T6" fmla="*/ 579 w 580"/>
                <a:gd name="T7" fmla="*/ 345 h 605"/>
                <a:gd name="T8" fmla="*/ 580 w 580"/>
                <a:gd name="T9" fmla="*/ 372 h 605"/>
                <a:gd name="T10" fmla="*/ 573 w 580"/>
                <a:gd name="T11" fmla="*/ 399 h 605"/>
                <a:gd name="T12" fmla="*/ 564 w 580"/>
                <a:gd name="T13" fmla="*/ 418 h 605"/>
                <a:gd name="T14" fmla="*/ 527 w 580"/>
                <a:gd name="T15" fmla="*/ 464 h 605"/>
                <a:gd name="T16" fmla="*/ 488 w 580"/>
                <a:gd name="T17" fmla="*/ 486 h 605"/>
                <a:gd name="T18" fmla="*/ 452 w 580"/>
                <a:gd name="T19" fmla="*/ 491 h 605"/>
                <a:gd name="T20" fmla="*/ 424 w 580"/>
                <a:gd name="T21" fmla="*/ 489 h 605"/>
                <a:gd name="T22" fmla="*/ 407 w 580"/>
                <a:gd name="T23" fmla="*/ 484 h 605"/>
                <a:gd name="T24" fmla="*/ 402 w 580"/>
                <a:gd name="T25" fmla="*/ 511 h 605"/>
                <a:gd name="T26" fmla="*/ 387 w 580"/>
                <a:gd name="T27" fmla="*/ 543 h 605"/>
                <a:gd name="T28" fmla="*/ 357 w 580"/>
                <a:gd name="T29" fmla="*/ 574 h 605"/>
                <a:gd name="T30" fmla="*/ 311 w 580"/>
                <a:gd name="T31" fmla="*/ 598 h 605"/>
                <a:gd name="T32" fmla="*/ 279 w 580"/>
                <a:gd name="T33" fmla="*/ 604 h 605"/>
                <a:gd name="T34" fmla="*/ 255 w 580"/>
                <a:gd name="T35" fmla="*/ 605 h 605"/>
                <a:gd name="T36" fmla="*/ 224 w 580"/>
                <a:gd name="T37" fmla="*/ 601 h 605"/>
                <a:gd name="T38" fmla="*/ 198 w 580"/>
                <a:gd name="T39" fmla="*/ 592 h 605"/>
                <a:gd name="T40" fmla="*/ 168 w 580"/>
                <a:gd name="T41" fmla="*/ 568 h 605"/>
                <a:gd name="T42" fmla="*/ 147 w 580"/>
                <a:gd name="T43" fmla="*/ 532 h 605"/>
                <a:gd name="T44" fmla="*/ 138 w 580"/>
                <a:gd name="T45" fmla="*/ 499 h 605"/>
                <a:gd name="T46" fmla="*/ 136 w 580"/>
                <a:gd name="T47" fmla="*/ 479 h 605"/>
                <a:gd name="T48" fmla="*/ 95 w 580"/>
                <a:gd name="T49" fmla="*/ 462 h 605"/>
                <a:gd name="T50" fmla="*/ 58 w 580"/>
                <a:gd name="T51" fmla="*/ 439 h 605"/>
                <a:gd name="T52" fmla="*/ 24 w 580"/>
                <a:gd name="T53" fmla="*/ 408 h 605"/>
                <a:gd name="T54" fmla="*/ 5 w 580"/>
                <a:gd name="T55" fmla="*/ 373 h 605"/>
                <a:gd name="T56" fmla="*/ 0 w 580"/>
                <a:gd name="T57" fmla="*/ 349 h 605"/>
                <a:gd name="T58" fmla="*/ 2 w 580"/>
                <a:gd name="T59" fmla="*/ 317 h 605"/>
                <a:gd name="T60" fmla="*/ 13 w 580"/>
                <a:gd name="T61" fmla="*/ 281 h 605"/>
                <a:gd name="T62" fmla="*/ 32 w 580"/>
                <a:gd name="T63" fmla="*/ 256 h 605"/>
                <a:gd name="T64" fmla="*/ 55 w 580"/>
                <a:gd name="T65" fmla="*/ 238 h 605"/>
                <a:gd name="T66" fmla="*/ 65 w 580"/>
                <a:gd name="T67" fmla="*/ 232 h 605"/>
                <a:gd name="T68" fmla="*/ 56 w 580"/>
                <a:gd name="T69" fmla="*/ 188 h 605"/>
                <a:gd name="T70" fmla="*/ 51 w 580"/>
                <a:gd name="T71" fmla="*/ 133 h 605"/>
                <a:gd name="T72" fmla="*/ 60 w 580"/>
                <a:gd name="T73" fmla="*/ 84 h 605"/>
                <a:gd name="T74" fmla="*/ 72 w 580"/>
                <a:gd name="T75" fmla="*/ 57 h 605"/>
                <a:gd name="T76" fmla="*/ 93 w 580"/>
                <a:gd name="T77" fmla="*/ 33 h 605"/>
                <a:gd name="T78" fmla="*/ 121 w 580"/>
                <a:gd name="T79" fmla="*/ 14 h 605"/>
                <a:gd name="T80" fmla="*/ 146 w 580"/>
                <a:gd name="T81" fmla="*/ 7 h 605"/>
                <a:gd name="T82" fmla="*/ 184 w 580"/>
                <a:gd name="T83" fmla="*/ 0 h 605"/>
                <a:gd name="T84" fmla="*/ 214 w 580"/>
                <a:gd name="T85" fmla="*/ 0 h 605"/>
                <a:gd name="T86" fmla="*/ 238 w 580"/>
                <a:gd name="T87" fmla="*/ 7 h 605"/>
                <a:gd name="T88" fmla="*/ 266 w 580"/>
                <a:gd name="T89" fmla="*/ 24 h 605"/>
                <a:gd name="T90" fmla="*/ 283 w 580"/>
                <a:gd name="T91" fmla="*/ 52 h 605"/>
                <a:gd name="T92" fmla="*/ 290 w 580"/>
                <a:gd name="T93" fmla="*/ 82 h 605"/>
                <a:gd name="T94" fmla="*/ 296 w 580"/>
                <a:gd name="T95" fmla="*/ 82 h 605"/>
                <a:gd name="T96" fmla="*/ 339 w 580"/>
                <a:gd name="T97" fmla="*/ 57 h 605"/>
                <a:gd name="T98" fmla="*/ 388 w 580"/>
                <a:gd name="T99" fmla="*/ 40 h 605"/>
                <a:gd name="T100" fmla="*/ 425 w 580"/>
                <a:gd name="T101" fmla="*/ 38 h 605"/>
                <a:gd name="T102" fmla="*/ 451 w 580"/>
                <a:gd name="T103" fmla="*/ 45 h 605"/>
                <a:gd name="T104" fmla="*/ 477 w 580"/>
                <a:gd name="T105" fmla="*/ 60 h 605"/>
                <a:gd name="T106" fmla="*/ 501 w 580"/>
                <a:gd name="T107" fmla="*/ 86 h 605"/>
                <a:gd name="T108" fmla="*/ 512 w 580"/>
                <a:gd name="T109" fmla="*/ 108 h 605"/>
                <a:gd name="T110" fmla="*/ 516 w 580"/>
                <a:gd name="T111" fmla="*/ 159 h 605"/>
                <a:gd name="T112" fmla="*/ 510 w 580"/>
                <a:gd name="T113" fmla="*/ 194 h 605"/>
                <a:gd name="T114" fmla="*/ 494 w 580"/>
                <a:gd name="T115" fmla="*/ 23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0" h="605">
                  <a:moveTo>
                    <a:pt x="494" y="232"/>
                  </a:moveTo>
                  <a:lnTo>
                    <a:pt x="494" y="232"/>
                  </a:lnTo>
                  <a:lnTo>
                    <a:pt x="499" y="237"/>
                  </a:lnTo>
                  <a:lnTo>
                    <a:pt x="513" y="247"/>
                  </a:lnTo>
                  <a:lnTo>
                    <a:pt x="522" y="255"/>
                  </a:lnTo>
                  <a:lnTo>
                    <a:pt x="532" y="264"/>
                  </a:lnTo>
                  <a:lnTo>
                    <a:pt x="541" y="275"/>
                  </a:lnTo>
                  <a:lnTo>
                    <a:pt x="551" y="287"/>
                  </a:lnTo>
                  <a:lnTo>
                    <a:pt x="560" y="300"/>
                  </a:lnTo>
                  <a:lnTo>
                    <a:pt x="568" y="314"/>
                  </a:lnTo>
                  <a:lnTo>
                    <a:pt x="574" y="329"/>
                  </a:lnTo>
                  <a:lnTo>
                    <a:pt x="579" y="345"/>
                  </a:lnTo>
                  <a:lnTo>
                    <a:pt x="580" y="354"/>
                  </a:lnTo>
                  <a:lnTo>
                    <a:pt x="580" y="363"/>
                  </a:lnTo>
                  <a:lnTo>
                    <a:pt x="580" y="372"/>
                  </a:lnTo>
                  <a:lnTo>
                    <a:pt x="579" y="380"/>
                  </a:lnTo>
                  <a:lnTo>
                    <a:pt x="576" y="390"/>
                  </a:lnTo>
                  <a:lnTo>
                    <a:pt x="573" y="399"/>
                  </a:lnTo>
                  <a:lnTo>
                    <a:pt x="569" y="409"/>
                  </a:lnTo>
                  <a:lnTo>
                    <a:pt x="564" y="418"/>
                  </a:lnTo>
                  <a:lnTo>
                    <a:pt x="564" y="418"/>
                  </a:lnTo>
                  <a:lnTo>
                    <a:pt x="552" y="437"/>
                  </a:lnTo>
                  <a:lnTo>
                    <a:pt x="540" y="452"/>
                  </a:lnTo>
                  <a:lnTo>
                    <a:pt x="527" y="464"/>
                  </a:lnTo>
                  <a:lnTo>
                    <a:pt x="514" y="474"/>
                  </a:lnTo>
                  <a:lnTo>
                    <a:pt x="501" y="481"/>
                  </a:lnTo>
                  <a:lnTo>
                    <a:pt x="488" y="486"/>
                  </a:lnTo>
                  <a:lnTo>
                    <a:pt x="475" y="489"/>
                  </a:lnTo>
                  <a:lnTo>
                    <a:pt x="463" y="491"/>
                  </a:lnTo>
                  <a:lnTo>
                    <a:pt x="452" y="491"/>
                  </a:lnTo>
                  <a:lnTo>
                    <a:pt x="441" y="491"/>
                  </a:lnTo>
                  <a:lnTo>
                    <a:pt x="431" y="490"/>
                  </a:lnTo>
                  <a:lnTo>
                    <a:pt x="424" y="489"/>
                  </a:lnTo>
                  <a:lnTo>
                    <a:pt x="412" y="486"/>
                  </a:lnTo>
                  <a:lnTo>
                    <a:pt x="407" y="484"/>
                  </a:lnTo>
                  <a:lnTo>
                    <a:pt x="407" y="484"/>
                  </a:lnTo>
                  <a:lnTo>
                    <a:pt x="407" y="489"/>
                  </a:lnTo>
                  <a:lnTo>
                    <a:pt x="404" y="502"/>
                  </a:lnTo>
                  <a:lnTo>
                    <a:pt x="402" y="511"/>
                  </a:lnTo>
                  <a:lnTo>
                    <a:pt x="398" y="521"/>
                  </a:lnTo>
                  <a:lnTo>
                    <a:pt x="393" y="532"/>
                  </a:lnTo>
                  <a:lnTo>
                    <a:pt x="387" y="543"/>
                  </a:lnTo>
                  <a:lnTo>
                    <a:pt x="379" y="554"/>
                  </a:lnTo>
                  <a:lnTo>
                    <a:pt x="369" y="564"/>
                  </a:lnTo>
                  <a:lnTo>
                    <a:pt x="357" y="574"/>
                  </a:lnTo>
                  <a:lnTo>
                    <a:pt x="344" y="584"/>
                  </a:lnTo>
                  <a:lnTo>
                    <a:pt x="329" y="592"/>
                  </a:lnTo>
                  <a:lnTo>
                    <a:pt x="311" y="598"/>
                  </a:lnTo>
                  <a:lnTo>
                    <a:pt x="301" y="600"/>
                  </a:lnTo>
                  <a:lnTo>
                    <a:pt x="290" y="603"/>
                  </a:lnTo>
                  <a:lnTo>
                    <a:pt x="279" y="604"/>
                  </a:lnTo>
                  <a:lnTo>
                    <a:pt x="267" y="605"/>
                  </a:lnTo>
                  <a:lnTo>
                    <a:pt x="267" y="605"/>
                  </a:lnTo>
                  <a:lnTo>
                    <a:pt x="255" y="605"/>
                  </a:lnTo>
                  <a:lnTo>
                    <a:pt x="244" y="605"/>
                  </a:lnTo>
                  <a:lnTo>
                    <a:pt x="233" y="603"/>
                  </a:lnTo>
                  <a:lnTo>
                    <a:pt x="224" y="601"/>
                  </a:lnTo>
                  <a:lnTo>
                    <a:pt x="215" y="598"/>
                  </a:lnTo>
                  <a:lnTo>
                    <a:pt x="206" y="595"/>
                  </a:lnTo>
                  <a:lnTo>
                    <a:pt x="198" y="592"/>
                  </a:lnTo>
                  <a:lnTo>
                    <a:pt x="192" y="587"/>
                  </a:lnTo>
                  <a:lnTo>
                    <a:pt x="179" y="578"/>
                  </a:lnTo>
                  <a:lnTo>
                    <a:pt x="168" y="568"/>
                  </a:lnTo>
                  <a:lnTo>
                    <a:pt x="159" y="556"/>
                  </a:lnTo>
                  <a:lnTo>
                    <a:pt x="153" y="544"/>
                  </a:lnTo>
                  <a:lnTo>
                    <a:pt x="147" y="532"/>
                  </a:lnTo>
                  <a:lnTo>
                    <a:pt x="143" y="520"/>
                  </a:lnTo>
                  <a:lnTo>
                    <a:pt x="141" y="509"/>
                  </a:lnTo>
                  <a:lnTo>
                    <a:pt x="138" y="499"/>
                  </a:lnTo>
                  <a:lnTo>
                    <a:pt x="136" y="485"/>
                  </a:lnTo>
                  <a:lnTo>
                    <a:pt x="136" y="479"/>
                  </a:lnTo>
                  <a:lnTo>
                    <a:pt x="136" y="479"/>
                  </a:lnTo>
                  <a:lnTo>
                    <a:pt x="131" y="477"/>
                  </a:lnTo>
                  <a:lnTo>
                    <a:pt x="116" y="472"/>
                  </a:lnTo>
                  <a:lnTo>
                    <a:pt x="95" y="462"/>
                  </a:lnTo>
                  <a:lnTo>
                    <a:pt x="83" y="456"/>
                  </a:lnTo>
                  <a:lnTo>
                    <a:pt x="70" y="448"/>
                  </a:lnTo>
                  <a:lnTo>
                    <a:pt x="58" y="439"/>
                  </a:lnTo>
                  <a:lnTo>
                    <a:pt x="46" y="429"/>
                  </a:lnTo>
                  <a:lnTo>
                    <a:pt x="34" y="418"/>
                  </a:lnTo>
                  <a:lnTo>
                    <a:pt x="24" y="408"/>
                  </a:lnTo>
                  <a:lnTo>
                    <a:pt x="15" y="395"/>
                  </a:lnTo>
                  <a:lnTo>
                    <a:pt x="8" y="380"/>
                  </a:lnTo>
                  <a:lnTo>
                    <a:pt x="5" y="373"/>
                  </a:lnTo>
                  <a:lnTo>
                    <a:pt x="3" y="365"/>
                  </a:lnTo>
                  <a:lnTo>
                    <a:pt x="1" y="356"/>
                  </a:lnTo>
                  <a:lnTo>
                    <a:pt x="0" y="349"/>
                  </a:lnTo>
                  <a:lnTo>
                    <a:pt x="0" y="349"/>
                  </a:lnTo>
                  <a:lnTo>
                    <a:pt x="0" y="332"/>
                  </a:lnTo>
                  <a:lnTo>
                    <a:pt x="2" y="317"/>
                  </a:lnTo>
                  <a:lnTo>
                    <a:pt x="4" y="304"/>
                  </a:lnTo>
                  <a:lnTo>
                    <a:pt x="9" y="292"/>
                  </a:lnTo>
                  <a:lnTo>
                    <a:pt x="13" y="281"/>
                  </a:lnTo>
                  <a:lnTo>
                    <a:pt x="19" y="273"/>
                  </a:lnTo>
                  <a:lnTo>
                    <a:pt x="25" y="264"/>
                  </a:lnTo>
                  <a:lnTo>
                    <a:pt x="32" y="256"/>
                  </a:lnTo>
                  <a:lnTo>
                    <a:pt x="38" y="251"/>
                  </a:lnTo>
                  <a:lnTo>
                    <a:pt x="44" y="245"/>
                  </a:lnTo>
                  <a:lnTo>
                    <a:pt x="55" y="238"/>
                  </a:lnTo>
                  <a:lnTo>
                    <a:pt x="63" y="234"/>
                  </a:lnTo>
                  <a:lnTo>
                    <a:pt x="65" y="232"/>
                  </a:lnTo>
                  <a:lnTo>
                    <a:pt x="65" y="232"/>
                  </a:lnTo>
                  <a:lnTo>
                    <a:pt x="63" y="225"/>
                  </a:lnTo>
                  <a:lnTo>
                    <a:pt x="58" y="203"/>
                  </a:lnTo>
                  <a:lnTo>
                    <a:pt x="56" y="188"/>
                  </a:lnTo>
                  <a:lnTo>
                    <a:pt x="53" y="170"/>
                  </a:lnTo>
                  <a:lnTo>
                    <a:pt x="51" y="152"/>
                  </a:lnTo>
                  <a:lnTo>
                    <a:pt x="51" y="133"/>
                  </a:lnTo>
                  <a:lnTo>
                    <a:pt x="53" y="113"/>
                  </a:lnTo>
                  <a:lnTo>
                    <a:pt x="57" y="94"/>
                  </a:lnTo>
                  <a:lnTo>
                    <a:pt x="60" y="84"/>
                  </a:lnTo>
                  <a:lnTo>
                    <a:pt x="63" y="74"/>
                  </a:lnTo>
                  <a:lnTo>
                    <a:pt x="68" y="66"/>
                  </a:lnTo>
                  <a:lnTo>
                    <a:pt x="72" y="57"/>
                  </a:lnTo>
                  <a:lnTo>
                    <a:pt x="78" y="48"/>
                  </a:lnTo>
                  <a:lnTo>
                    <a:pt x="85" y="40"/>
                  </a:lnTo>
                  <a:lnTo>
                    <a:pt x="93" y="33"/>
                  </a:lnTo>
                  <a:lnTo>
                    <a:pt x="101" y="26"/>
                  </a:lnTo>
                  <a:lnTo>
                    <a:pt x="111" y="20"/>
                  </a:lnTo>
                  <a:lnTo>
                    <a:pt x="121" y="14"/>
                  </a:lnTo>
                  <a:lnTo>
                    <a:pt x="133" y="10"/>
                  </a:lnTo>
                  <a:lnTo>
                    <a:pt x="146" y="7"/>
                  </a:lnTo>
                  <a:lnTo>
                    <a:pt x="146" y="7"/>
                  </a:lnTo>
                  <a:lnTo>
                    <a:pt x="159" y="3"/>
                  </a:lnTo>
                  <a:lnTo>
                    <a:pt x="172" y="1"/>
                  </a:lnTo>
                  <a:lnTo>
                    <a:pt x="184" y="0"/>
                  </a:lnTo>
                  <a:lnTo>
                    <a:pt x="194" y="0"/>
                  </a:lnTo>
                  <a:lnTo>
                    <a:pt x="205" y="0"/>
                  </a:lnTo>
                  <a:lnTo>
                    <a:pt x="214" y="0"/>
                  </a:lnTo>
                  <a:lnTo>
                    <a:pt x="222" y="2"/>
                  </a:lnTo>
                  <a:lnTo>
                    <a:pt x="230" y="5"/>
                  </a:lnTo>
                  <a:lnTo>
                    <a:pt x="238" y="7"/>
                  </a:lnTo>
                  <a:lnTo>
                    <a:pt x="244" y="9"/>
                  </a:lnTo>
                  <a:lnTo>
                    <a:pt x="256" y="17"/>
                  </a:lnTo>
                  <a:lnTo>
                    <a:pt x="266" y="24"/>
                  </a:lnTo>
                  <a:lnTo>
                    <a:pt x="272" y="34"/>
                  </a:lnTo>
                  <a:lnTo>
                    <a:pt x="279" y="43"/>
                  </a:lnTo>
                  <a:lnTo>
                    <a:pt x="283" y="52"/>
                  </a:lnTo>
                  <a:lnTo>
                    <a:pt x="287" y="61"/>
                  </a:lnTo>
                  <a:lnTo>
                    <a:pt x="288" y="69"/>
                  </a:lnTo>
                  <a:lnTo>
                    <a:pt x="290" y="82"/>
                  </a:lnTo>
                  <a:lnTo>
                    <a:pt x="290" y="87"/>
                  </a:lnTo>
                  <a:lnTo>
                    <a:pt x="290" y="87"/>
                  </a:lnTo>
                  <a:lnTo>
                    <a:pt x="296" y="82"/>
                  </a:lnTo>
                  <a:lnTo>
                    <a:pt x="314" y="71"/>
                  </a:lnTo>
                  <a:lnTo>
                    <a:pt x="326" y="63"/>
                  </a:lnTo>
                  <a:lnTo>
                    <a:pt x="339" y="57"/>
                  </a:lnTo>
                  <a:lnTo>
                    <a:pt x="354" y="50"/>
                  </a:lnTo>
                  <a:lnTo>
                    <a:pt x="372" y="45"/>
                  </a:lnTo>
                  <a:lnTo>
                    <a:pt x="388" y="40"/>
                  </a:lnTo>
                  <a:lnTo>
                    <a:pt x="406" y="38"/>
                  </a:lnTo>
                  <a:lnTo>
                    <a:pt x="415" y="38"/>
                  </a:lnTo>
                  <a:lnTo>
                    <a:pt x="425" y="38"/>
                  </a:lnTo>
                  <a:lnTo>
                    <a:pt x="434" y="40"/>
                  </a:lnTo>
                  <a:lnTo>
                    <a:pt x="442" y="43"/>
                  </a:lnTo>
                  <a:lnTo>
                    <a:pt x="451" y="45"/>
                  </a:lnTo>
                  <a:lnTo>
                    <a:pt x="461" y="49"/>
                  </a:lnTo>
                  <a:lnTo>
                    <a:pt x="470" y="55"/>
                  </a:lnTo>
                  <a:lnTo>
                    <a:pt x="477" y="60"/>
                  </a:lnTo>
                  <a:lnTo>
                    <a:pt x="486" y="68"/>
                  </a:lnTo>
                  <a:lnTo>
                    <a:pt x="494" y="76"/>
                  </a:lnTo>
                  <a:lnTo>
                    <a:pt x="501" y="86"/>
                  </a:lnTo>
                  <a:lnTo>
                    <a:pt x="509" y="97"/>
                  </a:lnTo>
                  <a:lnTo>
                    <a:pt x="509" y="97"/>
                  </a:lnTo>
                  <a:lnTo>
                    <a:pt x="512" y="108"/>
                  </a:lnTo>
                  <a:lnTo>
                    <a:pt x="514" y="121"/>
                  </a:lnTo>
                  <a:lnTo>
                    <a:pt x="516" y="139"/>
                  </a:lnTo>
                  <a:lnTo>
                    <a:pt x="516" y="159"/>
                  </a:lnTo>
                  <a:lnTo>
                    <a:pt x="515" y="170"/>
                  </a:lnTo>
                  <a:lnTo>
                    <a:pt x="513" y="182"/>
                  </a:lnTo>
                  <a:lnTo>
                    <a:pt x="510" y="194"/>
                  </a:lnTo>
                  <a:lnTo>
                    <a:pt x="506" y="207"/>
                  </a:lnTo>
                  <a:lnTo>
                    <a:pt x="500" y="219"/>
                  </a:lnTo>
                  <a:lnTo>
                    <a:pt x="494" y="232"/>
                  </a:lnTo>
                  <a:lnTo>
                    <a:pt x="494" y="232"/>
                  </a:lnTo>
                  <a:close/>
                </a:path>
              </a:pathLst>
            </a:custGeom>
            <a:solidFill>
              <a:srgbClr val="E271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prstClr val="black"/>
                </a:solidFill>
                <a:latin typeface="Gilroy"/>
              </a:endParaRPr>
            </a:p>
          </p:txBody>
        </p:sp>
        <p:sp>
          <p:nvSpPr>
            <p:cNvPr id="118" name="Freeform 33">
              <a:extLst>
                <a:ext uri="{FF2B5EF4-FFF2-40B4-BE49-F238E27FC236}">
                  <a16:creationId xmlns:a16="http://schemas.microsoft.com/office/drawing/2014/main" id="{BF5E5015-1F17-4FE8-A14C-71CE3B4DB994}"/>
                </a:ext>
              </a:extLst>
            </p:cNvPr>
            <p:cNvSpPr>
              <a:spLocks/>
            </p:cNvSpPr>
            <p:nvPr/>
          </p:nvSpPr>
          <p:spPr bwMode="auto">
            <a:xfrm>
              <a:off x="1497011" y="1101239"/>
              <a:ext cx="47625" cy="45719"/>
            </a:xfrm>
            <a:custGeom>
              <a:avLst/>
              <a:gdLst>
                <a:gd name="T0" fmla="*/ 119 w 137"/>
                <a:gd name="T1" fmla="*/ 121 h 139"/>
                <a:gd name="T2" fmla="*/ 119 w 137"/>
                <a:gd name="T3" fmla="*/ 121 h 139"/>
                <a:gd name="T4" fmla="*/ 124 w 137"/>
                <a:gd name="T5" fmla="*/ 116 h 139"/>
                <a:gd name="T6" fmla="*/ 128 w 137"/>
                <a:gd name="T7" fmla="*/ 108 h 139"/>
                <a:gd name="T8" fmla="*/ 132 w 137"/>
                <a:gd name="T9" fmla="*/ 100 h 139"/>
                <a:gd name="T10" fmla="*/ 134 w 137"/>
                <a:gd name="T11" fmla="*/ 92 h 139"/>
                <a:gd name="T12" fmla="*/ 136 w 137"/>
                <a:gd name="T13" fmla="*/ 83 h 139"/>
                <a:gd name="T14" fmla="*/ 137 w 137"/>
                <a:gd name="T15" fmla="*/ 74 h 139"/>
                <a:gd name="T16" fmla="*/ 137 w 137"/>
                <a:gd name="T17" fmla="*/ 58 h 139"/>
                <a:gd name="T18" fmla="*/ 137 w 137"/>
                <a:gd name="T19" fmla="*/ 58 h 139"/>
                <a:gd name="T20" fmla="*/ 136 w 137"/>
                <a:gd name="T21" fmla="*/ 49 h 139"/>
                <a:gd name="T22" fmla="*/ 134 w 137"/>
                <a:gd name="T23" fmla="*/ 41 h 139"/>
                <a:gd name="T24" fmla="*/ 130 w 137"/>
                <a:gd name="T25" fmla="*/ 34 h 139"/>
                <a:gd name="T26" fmla="*/ 125 w 137"/>
                <a:gd name="T27" fmla="*/ 26 h 139"/>
                <a:gd name="T28" fmla="*/ 119 w 137"/>
                <a:gd name="T29" fmla="*/ 21 h 139"/>
                <a:gd name="T30" fmla="*/ 112 w 137"/>
                <a:gd name="T31" fmla="*/ 15 h 139"/>
                <a:gd name="T32" fmla="*/ 105 w 137"/>
                <a:gd name="T33" fmla="*/ 11 h 139"/>
                <a:gd name="T34" fmla="*/ 97 w 137"/>
                <a:gd name="T35" fmla="*/ 8 h 139"/>
                <a:gd name="T36" fmla="*/ 97 w 137"/>
                <a:gd name="T37" fmla="*/ 8 h 139"/>
                <a:gd name="T38" fmla="*/ 89 w 137"/>
                <a:gd name="T39" fmla="*/ 7 h 139"/>
                <a:gd name="T40" fmla="*/ 89 w 137"/>
                <a:gd name="T41" fmla="*/ 7 h 139"/>
                <a:gd name="T42" fmla="*/ 82 w 137"/>
                <a:gd name="T43" fmla="*/ 3 h 139"/>
                <a:gd name="T44" fmla="*/ 74 w 137"/>
                <a:gd name="T45" fmla="*/ 0 h 139"/>
                <a:gd name="T46" fmla="*/ 66 w 137"/>
                <a:gd name="T47" fmla="*/ 0 h 139"/>
                <a:gd name="T48" fmla="*/ 58 w 137"/>
                <a:gd name="T49" fmla="*/ 0 h 139"/>
                <a:gd name="T50" fmla="*/ 58 w 137"/>
                <a:gd name="T51" fmla="*/ 0 h 139"/>
                <a:gd name="T52" fmla="*/ 42 w 137"/>
                <a:gd name="T53" fmla="*/ 4 h 139"/>
                <a:gd name="T54" fmla="*/ 35 w 137"/>
                <a:gd name="T55" fmla="*/ 7 h 139"/>
                <a:gd name="T56" fmla="*/ 28 w 137"/>
                <a:gd name="T57" fmla="*/ 11 h 139"/>
                <a:gd name="T58" fmla="*/ 22 w 137"/>
                <a:gd name="T59" fmla="*/ 15 h 139"/>
                <a:gd name="T60" fmla="*/ 16 w 137"/>
                <a:gd name="T61" fmla="*/ 20 h 139"/>
                <a:gd name="T62" fmla="*/ 12 w 137"/>
                <a:gd name="T63" fmla="*/ 26 h 139"/>
                <a:gd name="T64" fmla="*/ 8 w 137"/>
                <a:gd name="T65" fmla="*/ 34 h 139"/>
                <a:gd name="T66" fmla="*/ 8 w 137"/>
                <a:gd name="T67" fmla="*/ 34 h 139"/>
                <a:gd name="T68" fmla="*/ 4 w 137"/>
                <a:gd name="T69" fmla="*/ 39 h 139"/>
                <a:gd name="T70" fmla="*/ 3 w 137"/>
                <a:gd name="T71" fmla="*/ 46 h 139"/>
                <a:gd name="T72" fmla="*/ 1 w 137"/>
                <a:gd name="T73" fmla="*/ 60 h 139"/>
                <a:gd name="T74" fmla="*/ 0 w 137"/>
                <a:gd name="T75" fmla="*/ 73 h 139"/>
                <a:gd name="T76" fmla="*/ 0 w 137"/>
                <a:gd name="T77" fmla="*/ 86 h 139"/>
                <a:gd name="T78" fmla="*/ 0 w 137"/>
                <a:gd name="T79" fmla="*/ 86 h 139"/>
                <a:gd name="T80" fmla="*/ 1 w 137"/>
                <a:gd name="T81" fmla="*/ 96 h 139"/>
                <a:gd name="T82" fmla="*/ 5 w 137"/>
                <a:gd name="T83" fmla="*/ 106 h 139"/>
                <a:gd name="T84" fmla="*/ 10 w 137"/>
                <a:gd name="T85" fmla="*/ 113 h 139"/>
                <a:gd name="T86" fmla="*/ 16 w 137"/>
                <a:gd name="T87" fmla="*/ 121 h 139"/>
                <a:gd name="T88" fmla="*/ 25 w 137"/>
                <a:gd name="T89" fmla="*/ 127 h 139"/>
                <a:gd name="T90" fmla="*/ 34 w 137"/>
                <a:gd name="T91" fmla="*/ 132 h 139"/>
                <a:gd name="T92" fmla="*/ 42 w 137"/>
                <a:gd name="T93" fmla="*/ 136 h 139"/>
                <a:gd name="T94" fmla="*/ 51 w 137"/>
                <a:gd name="T95" fmla="*/ 138 h 139"/>
                <a:gd name="T96" fmla="*/ 51 w 137"/>
                <a:gd name="T97" fmla="*/ 138 h 139"/>
                <a:gd name="T98" fmla="*/ 61 w 137"/>
                <a:gd name="T99" fmla="*/ 138 h 139"/>
                <a:gd name="T100" fmla="*/ 70 w 137"/>
                <a:gd name="T101" fmla="*/ 139 h 139"/>
                <a:gd name="T102" fmla="*/ 78 w 137"/>
                <a:gd name="T103" fmla="*/ 138 h 139"/>
                <a:gd name="T104" fmla="*/ 87 w 137"/>
                <a:gd name="T105" fmla="*/ 137 h 139"/>
                <a:gd name="T106" fmla="*/ 96 w 137"/>
                <a:gd name="T107" fmla="*/ 135 h 139"/>
                <a:gd name="T108" fmla="*/ 103 w 137"/>
                <a:gd name="T109" fmla="*/ 132 h 139"/>
                <a:gd name="T110" fmla="*/ 112 w 137"/>
                <a:gd name="T111" fmla="*/ 127 h 139"/>
                <a:gd name="T112" fmla="*/ 119 w 137"/>
                <a:gd name="T113" fmla="*/ 121 h 139"/>
                <a:gd name="T114" fmla="*/ 119 w 137"/>
                <a:gd name="T115" fmla="*/ 1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 h="139">
                  <a:moveTo>
                    <a:pt x="119" y="121"/>
                  </a:moveTo>
                  <a:lnTo>
                    <a:pt x="119" y="121"/>
                  </a:lnTo>
                  <a:lnTo>
                    <a:pt x="124" y="116"/>
                  </a:lnTo>
                  <a:lnTo>
                    <a:pt x="128" y="108"/>
                  </a:lnTo>
                  <a:lnTo>
                    <a:pt x="132" y="100"/>
                  </a:lnTo>
                  <a:lnTo>
                    <a:pt x="134" y="92"/>
                  </a:lnTo>
                  <a:lnTo>
                    <a:pt x="136" y="83"/>
                  </a:lnTo>
                  <a:lnTo>
                    <a:pt x="137" y="74"/>
                  </a:lnTo>
                  <a:lnTo>
                    <a:pt x="137" y="58"/>
                  </a:lnTo>
                  <a:lnTo>
                    <a:pt x="137" y="58"/>
                  </a:lnTo>
                  <a:lnTo>
                    <a:pt x="136" y="49"/>
                  </a:lnTo>
                  <a:lnTo>
                    <a:pt x="134" y="41"/>
                  </a:lnTo>
                  <a:lnTo>
                    <a:pt x="130" y="34"/>
                  </a:lnTo>
                  <a:lnTo>
                    <a:pt x="125" y="26"/>
                  </a:lnTo>
                  <a:lnTo>
                    <a:pt x="119" y="21"/>
                  </a:lnTo>
                  <a:lnTo>
                    <a:pt x="112" y="15"/>
                  </a:lnTo>
                  <a:lnTo>
                    <a:pt x="105" y="11"/>
                  </a:lnTo>
                  <a:lnTo>
                    <a:pt x="97" y="8"/>
                  </a:lnTo>
                  <a:lnTo>
                    <a:pt x="97" y="8"/>
                  </a:lnTo>
                  <a:lnTo>
                    <a:pt x="89" y="7"/>
                  </a:lnTo>
                  <a:lnTo>
                    <a:pt x="89" y="7"/>
                  </a:lnTo>
                  <a:lnTo>
                    <a:pt x="82" y="3"/>
                  </a:lnTo>
                  <a:lnTo>
                    <a:pt x="74" y="0"/>
                  </a:lnTo>
                  <a:lnTo>
                    <a:pt x="66" y="0"/>
                  </a:lnTo>
                  <a:lnTo>
                    <a:pt x="58" y="0"/>
                  </a:lnTo>
                  <a:lnTo>
                    <a:pt x="58" y="0"/>
                  </a:lnTo>
                  <a:lnTo>
                    <a:pt x="42" y="4"/>
                  </a:lnTo>
                  <a:lnTo>
                    <a:pt x="35" y="7"/>
                  </a:lnTo>
                  <a:lnTo>
                    <a:pt x="28" y="11"/>
                  </a:lnTo>
                  <a:lnTo>
                    <a:pt x="22" y="15"/>
                  </a:lnTo>
                  <a:lnTo>
                    <a:pt x="16" y="20"/>
                  </a:lnTo>
                  <a:lnTo>
                    <a:pt x="12" y="26"/>
                  </a:lnTo>
                  <a:lnTo>
                    <a:pt x="8" y="34"/>
                  </a:lnTo>
                  <a:lnTo>
                    <a:pt x="8" y="34"/>
                  </a:lnTo>
                  <a:lnTo>
                    <a:pt x="4" y="39"/>
                  </a:lnTo>
                  <a:lnTo>
                    <a:pt x="3" y="46"/>
                  </a:lnTo>
                  <a:lnTo>
                    <a:pt x="1" y="60"/>
                  </a:lnTo>
                  <a:lnTo>
                    <a:pt x="0" y="73"/>
                  </a:lnTo>
                  <a:lnTo>
                    <a:pt x="0" y="86"/>
                  </a:lnTo>
                  <a:lnTo>
                    <a:pt x="0" y="86"/>
                  </a:lnTo>
                  <a:lnTo>
                    <a:pt x="1" y="96"/>
                  </a:lnTo>
                  <a:lnTo>
                    <a:pt x="5" y="106"/>
                  </a:lnTo>
                  <a:lnTo>
                    <a:pt x="10" y="113"/>
                  </a:lnTo>
                  <a:lnTo>
                    <a:pt x="16" y="121"/>
                  </a:lnTo>
                  <a:lnTo>
                    <a:pt x="25" y="127"/>
                  </a:lnTo>
                  <a:lnTo>
                    <a:pt x="34" y="132"/>
                  </a:lnTo>
                  <a:lnTo>
                    <a:pt x="42" y="136"/>
                  </a:lnTo>
                  <a:lnTo>
                    <a:pt x="51" y="138"/>
                  </a:lnTo>
                  <a:lnTo>
                    <a:pt x="51" y="138"/>
                  </a:lnTo>
                  <a:lnTo>
                    <a:pt x="61" y="138"/>
                  </a:lnTo>
                  <a:lnTo>
                    <a:pt x="70" y="139"/>
                  </a:lnTo>
                  <a:lnTo>
                    <a:pt x="78" y="138"/>
                  </a:lnTo>
                  <a:lnTo>
                    <a:pt x="87" y="137"/>
                  </a:lnTo>
                  <a:lnTo>
                    <a:pt x="96" y="135"/>
                  </a:lnTo>
                  <a:lnTo>
                    <a:pt x="103" y="132"/>
                  </a:lnTo>
                  <a:lnTo>
                    <a:pt x="112" y="127"/>
                  </a:lnTo>
                  <a:lnTo>
                    <a:pt x="119" y="121"/>
                  </a:lnTo>
                  <a:lnTo>
                    <a:pt x="119" y="121"/>
                  </a:lnTo>
                  <a:close/>
                </a:path>
              </a:pathLst>
            </a:custGeom>
            <a:solidFill>
              <a:srgbClr val="EAA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prstClr val="black"/>
                </a:solidFill>
                <a:latin typeface="Gilroy"/>
              </a:endParaRPr>
            </a:p>
          </p:txBody>
        </p:sp>
      </p:grpSp>
      <p:grpSp>
        <p:nvGrpSpPr>
          <p:cNvPr id="119" name="Gruppieren 118">
            <a:extLst>
              <a:ext uri="{FF2B5EF4-FFF2-40B4-BE49-F238E27FC236}">
                <a16:creationId xmlns:a16="http://schemas.microsoft.com/office/drawing/2014/main" id="{C1925788-CF80-480A-90E3-539F06CE1668}"/>
              </a:ext>
            </a:extLst>
          </p:cNvPr>
          <p:cNvGrpSpPr/>
          <p:nvPr/>
        </p:nvGrpSpPr>
        <p:grpSpPr>
          <a:xfrm>
            <a:off x="8823240" y="1983356"/>
            <a:ext cx="150813" cy="160167"/>
            <a:chOff x="1445418" y="1046162"/>
            <a:chExt cx="150813" cy="160167"/>
          </a:xfrm>
        </p:grpSpPr>
        <p:sp>
          <p:nvSpPr>
            <p:cNvPr id="120" name="Freeform 32">
              <a:extLst>
                <a:ext uri="{FF2B5EF4-FFF2-40B4-BE49-F238E27FC236}">
                  <a16:creationId xmlns:a16="http://schemas.microsoft.com/office/drawing/2014/main" id="{2CF736D9-37C2-4E97-92A3-64EFF9DA4D1F}"/>
                </a:ext>
              </a:extLst>
            </p:cNvPr>
            <p:cNvSpPr>
              <a:spLocks/>
            </p:cNvSpPr>
            <p:nvPr/>
          </p:nvSpPr>
          <p:spPr bwMode="auto">
            <a:xfrm>
              <a:off x="1445418" y="1046162"/>
              <a:ext cx="150813" cy="160167"/>
            </a:xfrm>
            <a:custGeom>
              <a:avLst/>
              <a:gdLst>
                <a:gd name="T0" fmla="*/ 499 w 580"/>
                <a:gd name="T1" fmla="*/ 237 h 605"/>
                <a:gd name="T2" fmla="*/ 532 w 580"/>
                <a:gd name="T3" fmla="*/ 264 h 605"/>
                <a:gd name="T4" fmla="*/ 560 w 580"/>
                <a:gd name="T5" fmla="*/ 300 h 605"/>
                <a:gd name="T6" fmla="*/ 579 w 580"/>
                <a:gd name="T7" fmla="*/ 345 h 605"/>
                <a:gd name="T8" fmla="*/ 580 w 580"/>
                <a:gd name="T9" fmla="*/ 372 h 605"/>
                <a:gd name="T10" fmla="*/ 573 w 580"/>
                <a:gd name="T11" fmla="*/ 399 h 605"/>
                <a:gd name="T12" fmla="*/ 564 w 580"/>
                <a:gd name="T13" fmla="*/ 418 h 605"/>
                <a:gd name="T14" fmla="*/ 527 w 580"/>
                <a:gd name="T15" fmla="*/ 464 h 605"/>
                <a:gd name="T16" fmla="*/ 488 w 580"/>
                <a:gd name="T17" fmla="*/ 486 h 605"/>
                <a:gd name="T18" fmla="*/ 452 w 580"/>
                <a:gd name="T19" fmla="*/ 491 h 605"/>
                <a:gd name="T20" fmla="*/ 424 w 580"/>
                <a:gd name="T21" fmla="*/ 489 h 605"/>
                <a:gd name="T22" fmla="*/ 407 w 580"/>
                <a:gd name="T23" fmla="*/ 484 h 605"/>
                <a:gd name="T24" fmla="*/ 402 w 580"/>
                <a:gd name="T25" fmla="*/ 511 h 605"/>
                <a:gd name="T26" fmla="*/ 387 w 580"/>
                <a:gd name="T27" fmla="*/ 543 h 605"/>
                <a:gd name="T28" fmla="*/ 357 w 580"/>
                <a:gd name="T29" fmla="*/ 574 h 605"/>
                <a:gd name="T30" fmla="*/ 311 w 580"/>
                <a:gd name="T31" fmla="*/ 598 h 605"/>
                <a:gd name="T32" fmla="*/ 279 w 580"/>
                <a:gd name="T33" fmla="*/ 604 h 605"/>
                <a:gd name="T34" fmla="*/ 255 w 580"/>
                <a:gd name="T35" fmla="*/ 605 h 605"/>
                <a:gd name="T36" fmla="*/ 224 w 580"/>
                <a:gd name="T37" fmla="*/ 601 h 605"/>
                <a:gd name="T38" fmla="*/ 198 w 580"/>
                <a:gd name="T39" fmla="*/ 592 h 605"/>
                <a:gd name="T40" fmla="*/ 168 w 580"/>
                <a:gd name="T41" fmla="*/ 568 h 605"/>
                <a:gd name="T42" fmla="*/ 147 w 580"/>
                <a:gd name="T43" fmla="*/ 532 h 605"/>
                <a:gd name="T44" fmla="*/ 138 w 580"/>
                <a:gd name="T45" fmla="*/ 499 h 605"/>
                <a:gd name="T46" fmla="*/ 136 w 580"/>
                <a:gd name="T47" fmla="*/ 479 h 605"/>
                <a:gd name="T48" fmla="*/ 95 w 580"/>
                <a:gd name="T49" fmla="*/ 462 h 605"/>
                <a:gd name="T50" fmla="*/ 58 w 580"/>
                <a:gd name="T51" fmla="*/ 439 h 605"/>
                <a:gd name="T52" fmla="*/ 24 w 580"/>
                <a:gd name="T53" fmla="*/ 408 h 605"/>
                <a:gd name="T54" fmla="*/ 5 w 580"/>
                <a:gd name="T55" fmla="*/ 373 h 605"/>
                <a:gd name="T56" fmla="*/ 0 w 580"/>
                <a:gd name="T57" fmla="*/ 349 h 605"/>
                <a:gd name="T58" fmla="*/ 2 w 580"/>
                <a:gd name="T59" fmla="*/ 317 h 605"/>
                <a:gd name="T60" fmla="*/ 13 w 580"/>
                <a:gd name="T61" fmla="*/ 281 h 605"/>
                <a:gd name="T62" fmla="*/ 32 w 580"/>
                <a:gd name="T63" fmla="*/ 256 h 605"/>
                <a:gd name="T64" fmla="*/ 55 w 580"/>
                <a:gd name="T65" fmla="*/ 238 h 605"/>
                <a:gd name="T66" fmla="*/ 65 w 580"/>
                <a:gd name="T67" fmla="*/ 232 h 605"/>
                <a:gd name="T68" fmla="*/ 56 w 580"/>
                <a:gd name="T69" fmla="*/ 188 h 605"/>
                <a:gd name="T70" fmla="*/ 51 w 580"/>
                <a:gd name="T71" fmla="*/ 133 h 605"/>
                <a:gd name="T72" fmla="*/ 60 w 580"/>
                <a:gd name="T73" fmla="*/ 84 h 605"/>
                <a:gd name="T74" fmla="*/ 72 w 580"/>
                <a:gd name="T75" fmla="*/ 57 h 605"/>
                <a:gd name="T76" fmla="*/ 93 w 580"/>
                <a:gd name="T77" fmla="*/ 33 h 605"/>
                <a:gd name="T78" fmla="*/ 121 w 580"/>
                <a:gd name="T79" fmla="*/ 14 h 605"/>
                <a:gd name="T80" fmla="*/ 146 w 580"/>
                <a:gd name="T81" fmla="*/ 7 h 605"/>
                <a:gd name="T82" fmla="*/ 184 w 580"/>
                <a:gd name="T83" fmla="*/ 0 h 605"/>
                <a:gd name="T84" fmla="*/ 214 w 580"/>
                <a:gd name="T85" fmla="*/ 0 h 605"/>
                <a:gd name="T86" fmla="*/ 238 w 580"/>
                <a:gd name="T87" fmla="*/ 7 h 605"/>
                <a:gd name="T88" fmla="*/ 266 w 580"/>
                <a:gd name="T89" fmla="*/ 24 h 605"/>
                <a:gd name="T90" fmla="*/ 283 w 580"/>
                <a:gd name="T91" fmla="*/ 52 h 605"/>
                <a:gd name="T92" fmla="*/ 290 w 580"/>
                <a:gd name="T93" fmla="*/ 82 h 605"/>
                <a:gd name="T94" fmla="*/ 296 w 580"/>
                <a:gd name="T95" fmla="*/ 82 h 605"/>
                <a:gd name="T96" fmla="*/ 339 w 580"/>
                <a:gd name="T97" fmla="*/ 57 h 605"/>
                <a:gd name="T98" fmla="*/ 388 w 580"/>
                <a:gd name="T99" fmla="*/ 40 h 605"/>
                <a:gd name="T100" fmla="*/ 425 w 580"/>
                <a:gd name="T101" fmla="*/ 38 h 605"/>
                <a:gd name="T102" fmla="*/ 451 w 580"/>
                <a:gd name="T103" fmla="*/ 45 h 605"/>
                <a:gd name="T104" fmla="*/ 477 w 580"/>
                <a:gd name="T105" fmla="*/ 60 h 605"/>
                <a:gd name="T106" fmla="*/ 501 w 580"/>
                <a:gd name="T107" fmla="*/ 86 h 605"/>
                <a:gd name="T108" fmla="*/ 512 w 580"/>
                <a:gd name="T109" fmla="*/ 108 h 605"/>
                <a:gd name="T110" fmla="*/ 516 w 580"/>
                <a:gd name="T111" fmla="*/ 159 h 605"/>
                <a:gd name="T112" fmla="*/ 510 w 580"/>
                <a:gd name="T113" fmla="*/ 194 h 605"/>
                <a:gd name="T114" fmla="*/ 494 w 580"/>
                <a:gd name="T115" fmla="*/ 23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0" h="605">
                  <a:moveTo>
                    <a:pt x="494" y="232"/>
                  </a:moveTo>
                  <a:lnTo>
                    <a:pt x="494" y="232"/>
                  </a:lnTo>
                  <a:lnTo>
                    <a:pt x="499" y="237"/>
                  </a:lnTo>
                  <a:lnTo>
                    <a:pt x="513" y="247"/>
                  </a:lnTo>
                  <a:lnTo>
                    <a:pt x="522" y="255"/>
                  </a:lnTo>
                  <a:lnTo>
                    <a:pt x="532" y="264"/>
                  </a:lnTo>
                  <a:lnTo>
                    <a:pt x="541" y="275"/>
                  </a:lnTo>
                  <a:lnTo>
                    <a:pt x="551" y="287"/>
                  </a:lnTo>
                  <a:lnTo>
                    <a:pt x="560" y="300"/>
                  </a:lnTo>
                  <a:lnTo>
                    <a:pt x="568" y="314"/>
                  </a:lnTo>
                  <a:lnTo>
                    <a:pt x="574" y="329"/>
                  </a:lnTo>
                  <a:lnTo>
                    <a:pt x="579" y="345"/>
                  </a:lnTo>
                  <a:lnTo>
                    <a:pt x="580" y="354"/>
                  </a:lnTo>
                  <a:lnTo>
                    <a:pt x="580" y="363"/>
                  </a:lnTo>
                  <a:lnTo>
                    <a:pt x="580" y="372"/>
                  </a:lnTo>
                  <a:lnTo>
                    <a:pt x="579" y="380"/>
                  </a:lnTo>
                  <a:lnTo>
                    <a:pt x="576" y="390"/>
                  </a:lnTo>
                  <a:lnTo>
                    <a:pt x="573" y="399"/>
                  </a:lnTo>
                  <a:lnTo>
                    <a:pt x="569" y="409"/>
                  </a:lnTo>
                  <a:lnTo>
                    <a:pt x="564" y="418"/>
                  </a:lnTo>
                  <a:lnTo>
                    <a:pt x="564" y="418"/>
                  </a:lnTo>
                  <a:lnTo>
                    <a:pt x="552" y="437"/>
                  </a:lnTo>
                  <a:lnTo>
                    <a:pt x="540" y="452"/>
                  </a:lnTo>
                  <a:lnTo>
                    <a:pt x="527" y="464"/>
                  </a:lnTo>
                  <a:lnTo>
                    <a:pt x="514" y="474"/>
                  </a:lnTo>
                  <a:lnTo>
                    <a:pt x="501" y="481"/>
                  </a:lnTo>
                  <a:lnTo>
                    <a:pt x="488" y="486"/>
                  </a:lnTo>
                  <a:lnTo>
                    <a:pt x="475" y="489"/>
                  </a:lnTo>
                  <a:lnTo>
                    <a:pt x="463" y="491"/>
                  </a:lnTo>
                  <a:lnTo>
                    <a:pt x="452" y="491"/>
                  </a:lnTo>
                  <a:lnTo>
                    <a:pt x="441" y="491"/>
                  </a:lnTo>
                  <a:lnTo>
                    <a:pt x="431" y="490"/>
                  </a:lnTo>
                  <a:lnTo>
                    <a:pt x="424" y="489"/>
                  </a:lnTo>
                  <a:lnTo>
                    <a:pt x="412" y="486"/>
                  </a:lnTo>
                  <a:lnTo>
                    <a:pt x="407" y="484"/>
                  </a:lnTo>
                  <a:lnTo>
                    <a:pt x="407" y="484"/>
                  </a:lnTo>
                  <a:lnTo>
                    <a:pt x="407" y="489"/>
                  </a:lnTo>
                  <a:lnTo>
                    <a:pt x="404" y="502"/>
                  </a:lnTo>
                  <a:lnTo>
                    <a:pt x="402" y="511"/>
                  </a:lnTo>
                  <a:lnTo>
                    <a:pt x="398" y="521"/>
                  </a:lnTo>
                  <a:lnTo>
                    <a:pt x="393" y="532"/>
                  </a:lnTo>
                  <a:lnTo>
                    <a:pt x="387" y="543"/>
                  </a:lnTo>
                  <a:lnTo>
                    <a:pt x="379" y="554"/>
                  </a:lnTo>
                  <a:lnTo>
                    <a:pt x="369" y="564"/>
                  </a:lnTo>
                  <a:lnTo>
                    <a:pt x="357" y="574"/>
                  </a:lnTo>
                  <a:lnTo>
                    <a:pt x="344" y="584"/>
                  </a:lnTo>
                  <a:lnTo>
                    <a:pt x="329" y="592"/>
                  </a:lnTo>
                  <a:lnTo>
                    <a:pt x="311" y="598"/>
                  </a:lnTo>
                  <a:lnTo>
                    <a:pt x="301" y="600"/>
                  </a:lnTo>
                  <a:lnTo>
                    <a:pt x="290" y="603"/>
                  </a:lnTo>
                  <a:lnTo>
                    <a:pt x="279" y="604"/>
                  </a:lnTo>
                  <a:lnTo>
                    <a:pt x="267" y="605"/>
                  </a:lnTo>
                  <a:lnTo>
                    <a:pt x="267" y="605"/>
                  </a:lnTo>
                  <a:lnTo>
                    <a:pt x="255" y="605"/>
                  </a:lnTo>
                  <a:lnTo>
                    <a:pt x="244" y="605"/>
                  </a:lnTo>
                  <a:lnTo>
                    <a:pt x="233" y="603"/>
                  </a:lnTo>
                  <a:lnTo>
                    <a:pt x="224" y="601"/>
                  </a:lnTo>
                  <a:lnTo>
                    <a:pt x="215" y="598"/>
                  </a:lnTo>
                  <a:lnTo>
                    <a:pt x="206" y="595"/>
                  </a:lnTo>
                  <a:lnTo>
                    <a:pt x="198" y="592"/>
                  </a:lnTo>
                  <a:lnTo>
                    <a:pt x="192" y="587"/>
                  </a:lnTo>
                  <a:lnTo>
                    <a:pt x="179" y="578"/>
                  </a:lnTo>
                  <a:lnTo>
                    <a:pt x="168" y="568"/>
                  </a:lnTo>
                  <a:lnTo>
                    <a:pt x="159" y="556"/>
                  </a:lnTo>
                  <a:lnTo>
                    <a:pt x="153" y="544"/>
                  </a:lnTo>
                  <a:lnTo>
                    <a:pt x="147" y="532"/>
                  </a:lnTo>
                  <a:lnTo>
                    <a:pt x="143" y="520"/>
                  </a:lnTo>
                  <a:lnTo>
                    <a:pt x="141" y="509"/>
                  </a:lnTo>
                  <a:lnTo>
                    <a:pt x="138" y="499"/>
                  </a:lnTo>
                  <a:lnTo>
                    <a:pt x="136" y="485"/>
                  </a:lnTo>
                  <a:lnTo>
                    <a:pt x="136" y="479"/>
                  </a:lnTo>
                  <a:lnTo>
                    <a:pt x="136" y="479"/>
                  </a:lnTo>
                  <a:lnTo>
                    <a:pt x="131" y="477"/>
                  </a:lnTo>
                  <a:lnTo>
                    <a:pt x="116" y="472"/>
                  </a:lnTo>
                  <a:lnTo>
                    <a:pt x="95" y="462"/>
                  </a:lnTo>
                  <a:lnTo>
                    <a:pt x="83" y="456"/>
                  </a:lnTo>
                  <a:lnTo>
                    <a:pt x="70" y="448"/>
                  </a:lnTo>
                  <a:lnTo>
                    <a:pt x="58" y="439"/>
                  </a:lnTo>
                  <a:lnTo>
                    <a:pt x="46" y="429"/>
                  </a:lnTo>
                  <a:lnTo>
                    <a:pt x="34" y="418"/>
                  </a:lnTo>
                  <a:lnTo>
                    <a:pt x="24" y="408"/>
                  </a:lnTo>
                  <a:lnTo>
                    <a:pt x="15" y="395"/>
                  </a:lnTo>
                  <a:lnTo>
                    <a:pt x="8" y="380"/>
                  </a:lnTo>
                  <a:lnTo>
                    <a:pt x="5" y="373"/>
                  </a:lnTo>
                  <a:lnTo>
                    <a:pt x="3" y="365"/>
                  </a:lnTo>
                  <a:lnTo>
                    <a:pt x="1" y="356"/>
                  </a:lnTo>
                  <a:lnTo>
                    <a:pt x="0" y="349"/>
                  </a:lnTo>
                  <a:lnTo>
                    <a:pt x="0" y="349"/>
                  </a:lnTo>
                  <a:lnTo>
                    <a:pt x="0" y="332"/>
                  </a:lnTo>
                  <a:lnTo>
                    <a:pt x="2" y="317"/>
                  </a:lnTo>
                  <a:lnTo>
                    <a:pt x="4" y="304"/>
                  </a:lnTo>
                  <a:lnTo>
                    <a:pt x="9" y="292"/>
                  </a:lnTo>
                  <a:lnTo>
                    <a:pt x="13" y="281"/>
                  </a:lnTo>
                  <a:lnTo>
                    <a:pt x="19" y="273"/>
                  </a:lnTo>
                  <a:lnTo>
                    <a:pt x="25" y="264"/>
                  </a:lnTo>
                  <a:lnTo>
                    <a:pt x="32" y="256"/>
                  </a:lnTo>
                  <a:lnTo>
                    <a:pt x="38" y="251"/>
                  </a:lnTo>
                  <a:lnTo>
                    <a:pt x="44" y="245"/>
                  </a:lnTo>
                  <a:lnTo>
                    <a:pt x="55" y="238"/>
                  </a:lnTo>
                  <a:lnTo>
                    <a:pt x="63" y="234"/>
                  </a:lnTo>
                  <a:lnTo>
                    <a:pt x="65" y="232"/>
                  </a:lnTo>
                  <a:lnTo>
                    <a:pt x="65" y="232"/>
                  </a:lnTo>
                  <a:lnTo>
                    <a:pt x="63" y="225"/>
                  </a:lnTo>
                  <a:lnTo>
                    <a:pt x="58" y="203"/>
                  </a:lnTo>
                  <a:lnTo>
                    <a:pt x="56" y="188"/>
                  </a:lnTo>
                  <a:lnTo>
                    <a:pt x="53" y="170"/>
                  </a:lnTo>
                  <a:lnTo>
                    <a:pt x="51" y="152"/>
                  </a:lnTo>
                  <a:lnTo>
                    <a:pt x="51" y="133"/>
                  </a:lnTo>
                  <a:lnTo>
                    <a:pt x="53" y="113"/>
                  </a:lnTo>
                  <a:lnTo>
                    <a:pt x="57" y="94"/>
                  </a:lnTo>
                  <a:lnTo>
                    <a:pt x="60" y="84"/>
                  </a:lnTo>
                  <a:lnTo>
                    <a:pt x="63" y="74"/>
                  </a:lnTo>
                  <a:lnTo>
                    <a:pt x="68" y="66"/>
                  </a:lnTo>
                  <a:lnTo>
                    <a:pt x="72" y="57"/>
                  </a:lnTo>
                  <a:lnTo>
                    <a:pt x="78" y="48"/>
                  </a:lnTo>
                  <a:lnTo>
                    <a:pt x="85" y="40"/>
                  </a:lnTo>
                  <a:lnTo>
                    <a:pt x="93" y="33"/>
                  </a:lnTo>
                  <a:lnTo>
                    <a:pt x="101" y="26"/>
                  </a:lnTo>
                  <a:lnTo>
                    <a:pt x="111" y="20"/>
                  </a:lnTo>
                  <a:lnTo>
                    <a:pt x="121" y="14"/>
                  </a:lnTo>
                  <a:lnTo>
                    <a:pt x="133" y="10"/>
                  </a:lnTo>
                  <a:lnTo>
                    <a:pt x="146" y="7"/>
                  </a:lnTo>
                  <a:lnTo>
                    <a:pt x="146" y="7"/>
                  </a:lnTo>
                  <a:lnTo>
                    <a:pt x="159" y="3"/>
                  </a:lnTo>
                  <a:lnTo>
                    <a:pt x="172" y="1"/>
                  </a:lnTo>
                  <a:lnTo>
                    <a:pt x="184" y="0"/>
                  </a:lnTo>
                  <a:lnTo>
                    <a:pt x="194" y="0"/>
                  </a:lnTo>
                  <a:lnTo>
                    <a:pt x="205" y="0"/>
                  </a:lnTo>
                  <a:lnTo>
                    <a:pt x="214" y="0"/>
                  </a:lnTo>
                  <a:lnTo>
                    <a:pt x="222" y="2"/>
                  </a:lnTo>
                  <a:lnTo>
                    <a:pt x="230" y="5"/>
                  </a:lnTo>
                  <a:lnTo>
                    <a:pt x="238" y="7"/>
                  </a:lnTo>
                  <a:lnTo>
                    <a:pt x="244" y="9"/>
                  </a:lnTo>
                  <a:lnTo>
                    <a:pt x="256" y="17"/>
                  </a:lnTo>
                  <a:lnTo>
                    <a:pt x="266" y="24"/>
                  </a:lnTo>
                  <a:lnTo>
                    <a:pt x="272" y="34"/>
                  </a:lnTo>
                  <a:lnTo>
                    <a:pt x="279" y="43"/>
                  </a:lnTo>
                  <a:lnTo>
                    <a:pt x="283" y="52"/>
                  </a:lnTo>
                  <a:lnTo>
                    <a:pt x="287" y="61"/>
                  </a:lnTo>
                  <a:lnTo>
                    <a:pt x="288" y="69"/>
                  </a:lnTo>
                  <a:lnTo>
                    <a:pt x="290" y="82"/>
                  </a:lnTo>
                  <a:lnTo>
                    <a:pt x="290" y="87"/>
                  </a:lnTo>
                  <a:lnTo>
                    <a:pt x="290" y="87"/>
                  </a:lnTo>
                  <a:lnTo>
                    <a:pt x="296" y="82"/>
                  </a:lnTo>
                  <a:lnTo>
                    <a:pt x="314" y="71"/>
                  </a:lnTo>
                  <a:lnTo>
                    <a:pt x="326" y="63"/>
                  </a:lnTo>
                  <a:lnTo>
                    <a:pt x="339" y="57"/>
                  </a:lnTo>
                  <a:lnTo>
                    <a:pt x="354" y="50"/>
                  </a:lnTo>
                  <a:lnTo>
                    <a:pt x="372" y="45"/>
                  </a:lnTo>
                  <a:lnTo>
                    <a:pt x="388" y="40"/>
                  </a:lnTo>
                  <a:lnTo>
                    <a:pt x="406" y="38"/>
                  </a:lnTo>
                  <a:lnTo>
                    <a:pt x="415" y="38"/>
                  </a:lnTo>
                  <a:lnTo>
                    <a:pt x="425" y="38"/>
                  </a:lnTo>
                  <a:lnTo>
                    <a:pt x="434" y="40"/>
                  </a:lnTo>
                  <a:lnTo>
                    <a:pt x="442" y="43"/>
                  </a:lnTo>
                  <a:lnTo>
                    <a:pt x="451" y="45"/>
                  </a:lnTo>
                  <a:lnTo>
                    <a:pt x="461" y="49"/>
                  </a:lnTo>
                  <a:lnTo>
                    <a:pt x="470" y="55"/>
                  </a:lnTo>
                  <a:lnTo>
                    <a:pt x="477" y="60"/>
                  </a:lnTo>
                  <a:lnTo>
                    <a:pt x="486" y="68"/>
                  </a:lnTo>
                  <a:lnTo>
                    <a:pt x="494" y="76"/>
                  </a:lnTo>
                  <a:lnTo>
                    <a:pt x="501" y="86"/>
                  </a:lnTo>
                  <a:lnTo>
                    <a:pt x="509" y="97"/>
                  </a:lnTo>
                  <a:lnTo>
                    <a:pt x="509" y="97"/>
                  </a:lnTo>
                  <a:lnTo>
                    <a:pt x="512" y="108"/>
                  </a:lnTo>
                  <a:lnTo>
                    <a:pt x="514" y="121"/>
                  </a:lnTo>
                  <a:lnTo>
                    <a:pt x="516" y="139"/>
                  </a:lnTo>
                  <a:lnTo>
                    <a:pt x="516" y="159"/>
                  </a:lnTo>
                  <a:lnTo>
                    <a:pt x="515" y="170"/>
                  </a:lnTo>
                  <a:lnTo>
                    <a:pt x="513" y="182"/>
                  </a:lnTo>
                  <a:lnTo>
                    <a:pt x="510" y="194"/>
                  </a:lnTo>
                  <a:lnTo>
                    <a:pt x="506" y="207"/>
                  </a:lnTo>
                  <a:lnTo>
                    <a:pt x="500" y="219"/>
                  </a:lnTo>
                  <a:lnTo>
                    <a:pt x="494" y="232"/>
                  </a:lnTo>
                  <a:lnTo>
                    <a:pt x="494" y="232"/>
                  </a:lnTo>
                  <a:close/>
                </a:path>
              </a:pathLst>
            </a:custGeom>
            <a:solidFill>
              <a:srgbClr val="E271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prstClr val="black"/>
                </a:solidFill>
                <a:latin typeface="Gilroy"/>
              </a:endParaRPr>
            </a:p>
          </p:txBody>
        </p:sp>
        <p:sp>
          <p:nvSpPr>
            <p:cNvPr id="121" name="Freeform 33">
              <a:extLst>
                <a:ext uri="{FF2B5EF4-FFF2-40B4-BE49-F238E27FC236}">
                  <a16:creationId xmlns:a16="http://schemas.microsoft.com/office/drawing/2014/main" id="{A24461A2-6E3B-495B-B554-4DE5622EB7D2}"/>
                </a:ext>
              </a:extLst>
            </p:cNvPr>
            <p:cNvSpPr>
              <a:spLocks/>
            </p:cNvSpPr>
            <p:nvPr/>
          </p:nvSpPr>
          <p:spPr bwMode="auto">
            <a:xfrm>
              <a:off x="1497011" y="1101239"/>
              <a:ext cx="47625" cy="45719"/>
            </a:xfrm>
            <a:custGeom>
              <a:avLst/>
              <a:gdLst>
                <a:gd name="T0" fmla="*/ 119 w 137"/>
                <a:gd name="T1" fmla="*/ 121 h 139"/>
                <a:gd name="T2" fmla="*/ 119 w 137"/>
                <a:gd name="T3" fmla="*/ 121 h 139"/>
                <a:gd name="T4" fmla="*/ 124 w 137"/>
                <a:gd name="T5" fmla="*/ 116 h 139"/>
                <a:gd name="T6" fmla="*/ 128 w 137"/>
                <a:gd name="T7" fmla="*/ 108 h 139"/>
                <a:gd name="T8" fmla="*/ 132 w 137"/>
                <a:gd name="T9" fmla="*/ 100 h 139"/>
                <a:gd name="T10" fmla="*/ 134 w 137"/>
                <a:gd name="T11" fmla="*/ 92 h 139"/>
                <a:gd name="T12" fmla="*/ 136 w 137"/>
                <a:gd name="T13" fmla="*/ 83 h 139"/>
                <a:gd name="T14" fmla="*/ 137 w 137"/>
                <a:gd name="T15" fmla="*/ 74 h 139"/>
                <a:gd name="T16" fmla="*/ 137 w 137"/>
                <a:gd name="T17" fmla="*/ 58 h 139"/>
                <a:gd name="T18" fmla="*/ 137 w 137"/>
                <a:gd name="T19" fmla="*/ 58 h 139"/>
                <a:gd name="T20" fmla="*/ 136 w 137"/>
                <a:gd name="T21" fmla="*/ 49 h 139"/>
                <a:gd name="T22" fmla="*/ 134 w 137"/>
                <a:gd name="T23" fmla="*/ 41 h 139"/>
                <a:gd name="T24" fmla="*/ 130 w 137"/>
                <a:gd name="T25" fmla="*/ 34 h 139"/>
                <a:gd name="T26" fmla="*/ 125 w 137"/>
                <a:gd name="T27" fmla="*/ 26 h 139"/>
                <a:gd name="T28" fmla="*/ 119 w 137"/>
                <a:gd name="T29" fmla="*/ 21 h 139"/>
                <a:gd name="T30" fmla="*/ 112 w 137"/>
                <a:gd name="T31" fmla="*/ 15 h 139"/>
                <a:gd name="T32" fmla="*/ 105 w 137"/>
                <a:gd name="T33" fmla="*/ 11 h 139"/>
                <a:gd name="T34" fmla="*/ 97 w 137"/>
                <a:gd name="T35" fmla="*/ 8 h 139"/>
                <a:gd name="T36" fmla="*/ 97 w 137"/>
                <a:gd name="T37" fmla="*/ 8 h 139"/>
                <a:gd name="T38" fmla="*/ 89 w 137"/>
                <a:gd name="T39" fmla="*/ 7 h 139"/>
                <a:gd name="T40" fmla="*/ 89 w 137"/>
                <a:gd name="T41" fmla="*/ 7 h 139"/>
                <a:gd name="T42" fmla="*/ 82 w 137"/>
                <a:gd name="T43" fmla="*/ 3 h 139"/>
                <a:gd name="T44" fmla="*/ 74 w 137"/>
                <a:gd name="T45" fmla="*/ 0 h 139"/>
                <a:gd name="T46" fmla="*/ 66 w 137"/>
                <a:gd name="T47" fmla="*/ 0 h 139"/>
                <a:gd name="T48" fmla="*/ 58 w 137"/>
                <a:gd name="T49" fmla="*/ 0 h 139"/>
                <a:gd name="T50" fmla="*/ 58 w 137"/>
                <a:gd name="T51" fmla="*/ 0 h 139"/>
                <a:gd name="T52" fmla="*/ 42 w 137"/>
                <a:gd name="T53" fmla="*/ 4 h 139"/>
                <a:gd name="T54" fmla="*/ 35 w 137"/>
                <a:gd name="T55" fmla="*/ 7 h 139"/>
                <a:gd name="T56" fmla="*/ 28 w 137"/>
                <a:gd name="T57" fmla="*/ 11 h 139"/>
                <a:gd name="T58" fmla="*/ 22 w 137"/>
                <a:gd name="T59" fmla="*/ 15 h 139"/>
                <a:gd name="T60" fmla="*/ 16 w 137"/>
                <a:gd name="T61" fmla="*/ 20 h 139"/>
                <a:gd name="T62" fmla="*/ 12 w 137"/>
                <a:gd name="T63" fmla="*/ 26 h 139"/>
                <a:gd name="T64" fmla="*/ 8 w 137"/>
                <a:gd name="T65" fmla="*/ 34 h 139"/>
                <a:gd name="T66" fmla="*/ 8 w 137"/>
                <a:gd name="T67" fmla="*/ 34 h 139"/>
                <a:gd name="T68" fmla="*/ 4 w 137"/>
                <a:gd name="T69" fmla="*/ 39 h 139"/>
                <a:gd name="T70" fmla="*/ 3 w 137"/>
                <a:gd name="T71" fmla="*/ 46 h 139"/>
                <a:gd name="T72" fmla="*/ 1 w 137"/>
                <a:gd name="T73" fmla="*/ 60 h 139"/>
                <a:gd name="T74" fmla="*/ 0 w 137"/>
                <a:gd name="T75" fmla="*/ 73 h 139"/>
                <a:gd name="T76" fmla="*/ 0 w 137"/>
                <a:gd name="T77" fmla="*/ 86 h 139"/>
                <a:gd name="T78" fmla="*/ 0 w 137"/>
                <a:gd name="T79" fmla="*/ 86 h 139"/>
                <a:gd name="T80" fmla="*/ 1 w 137"/>
                <a:gd name="T81" fmla="*/ 96 h 139"/>
                <a:gd name="T82" fmla="*/ 5 w 137"/>
                <a:gd name="T83" fmla="*/ 106 h 139"/>
                <a:gd name="T84" fmla="*/ 10 w 137"/>
                <a:gd name="T85" fmla="*/ 113 h 139"/>
                <a:gd name="T86" fmla="*/ 16 w 137"/>
                <a:gd name="T87" fmla="*/ 121 h 139"/>
                <a:gd name="T88" fmla="*/ 25 w 137"/>
                <a:gd name="T89" fmla="*/ 127 h 139"/>
                <a:gd name="T90" fmla="*/ 34 w 137"/>
                <a:gd name="T91" fmla="*/ 132 h 139"/>
                <a:gd name="T92" fmla="*/ 42 w 137"/>
                <a:gd name="T93" fmla="*/ 136 h 139"/>
                <a:gd name="T94" fmla="*/ 51 w 137"/>
                <a:gd name="T95" fmla="*/ 138 h 139"/>
                <a:gd name="T96" fmla="*/ 51 w 137"/>
                <a:gd name="T97" fmla="*/ 138 h 139"/>
                <a:gd name="T98" fmla="*/ 61 w 137"/>
                <a:gd name="T99" fmla="*/ 138 h 139"/>
                <a:gd name="T100" fmla="*/ 70 w 137"/>
                <a:gd name="T101" fmla="*/ 139 h 139"/>
                <a:gd name="T102" fmla="*/ 78 w 137"/>
                <a:gd name="T103" fmla="*/ 138 h 139"/>
                <a:gd name="T104" fmla="*/ 87 w 137"/>
                <a:gd name="T105" fmla="*/ 137 h 139"/>
                <a:gd name="T106" fmla="*/ 96 w 137"/>
                <a:gd name="T107" fmla="*/ 135 h 139"/>
                <a:gd name="T108" fmla="*/ 103 w 137"/>
                <a:gd name="T109" fmla="*/ 132 h 139"/>
                <a:gd name="T110" fmla="*/ 112 w 137"/>
                <a:gd name="T111" fmla="*/ 127 h 139"/>
                <a:gd name="T112" fmla="*/ 119 w 137"/>
                <a:gd name="T113" fmla="*/ 121 h 139"/>
                <a:gd name="T114" fmla="*/ 119 w 137"/>
                <a:gd name="T115" fmla="*/ 1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 h="139">
                  <a:moveTo>
                    <a:pt x="119" y="121"/>
                  </a:moveTo>
                  <a:lnTo>
                    <a:pt x="119" y="121"/>
                  </a:lnTo>
                  <a:lnTo>
                    <a:pt x="124" y="116"/>
                  </a:lnTo>
                  <a:lnTo>
                    <a:pt x="128" y="108"/>
                  </a:lnTo>
                  <a:lnTo>
                    <a:pt x="132" y="100"/>
                  </a:lnTo>
                  <a:lnTo>
                    <a:pt x="134" y="92"/>
                  </a:lnTo>
                  <a:lnTo>
                    <a:pt x="136" y="83"/>
                  </a:lnTo>
                  <a:lnTo>
                    <a:pt x="137" y="74"/>
                  </a:lnTo>
                  <a:lnTo>
                    <a:pt x="137" y="58"/>
                  </a:lnTo>
                  <a:lnTo>
                    <a:pt x="137" y="58"/>
                  </a:lnTo>
                  <a:lnTo>
                    <a:pt x="136" y="49"/>
                  </a:lnTo>
                  <a:lnTo>
                    <a:pt x="134" y="41"/>
                  </a:lnTo>
                  <a:lnTo>
                    <a:pt x="130" y="34"/>
                  </a:lnTo>
                  <a:lnTo>
                    <a:pt x="125" y="26"/>
                  </a:lnTo>
                  <a:lnTo>
                    <a:pt x="119" y="21"/>
                  </a:lnTo>
                  <a:lnTo>
                    <a:pt x="112" y="15"/>
                  </a:lnTo>
                  <a:lnTo>
                    <a:pt x="105" y="11"/>
                  </a:lnTo>
                  <a:lnTo>
                    <a:pt x="97" y="8"/>
                  </a:lnTo>
                  <a:lnTo>
                    <a:pt x="97" y="8"/>
                  </a:lnTo>
                  <a:lnTo>
                    <a:pt x="89" y="7"/>
                  </a:lnTo>
                  <a:lnTo>
                    <a:pt x="89" y="7"/>
                  </a:lnTo>
                  <a:lnTo>
                    <a:pt x="82" y="3"/>
                  </a:lnTo>
                  <a:lnTo>
                    <a:pt x="74" y="0"/>
                  </a:lnTo>
                  <a:lnTo>
                    <a:pt x="66" y="0"/>
                  </a:lnTo>
                  <a:lnTo>
                    <a:pt x="58" y="0"/>
                  </a:lnTo>
                  <a:lnTo>
                    <a:pt x="58" y="0"/>
                  </a:lnTo>
                  <a:lnTo>
                    <a:pt x="42" y="4"/>
                  </a:lnTo>
                  <a:lnTo>
                    <a:pt x="35" y="7"/>
                  </a:lnTo>
                  <a:lnTo>
                    <a:pt x="28" y="11"/>
                  </a:lnTo>
                  <a:lnTo>
                    <a:pt x="22" y="15"/>
                  </a:lnTo>
                  <a:lnTo>
                    <a:pt x="16" y="20"/>
                  </a:lnTo>
                  <a:lnTo>
                    <a:pt x="12" y="26"/>
                  </a:lnTo>
                  <a:lnTo>
                    <a:pt x="8" y="34"/>
                  </a:lnTo>
                  <a:lnTo>
                    <a:pt x="8" y="34"/>
                  </a:lnTo>
                  <a:lnTo>
                    <a:pt x="4" y="39"/>
                  </a:lnTo>
                  <a:lnTo>
                    <a:pt x="3" y="46"/>
                  </a:lnTo>
                  <a:lnTo>
                    <a:pt x="1" y="60"/>
                  </a:lnTo>
                  <a:lnTo>
                    <a:pt x="0" y="73"/>
                  </a:lnTo>
                  <a:lnTo>
                    <a:pt x="0" y="86"/>
                  </a:lnTo>
                  <a:lnTo>
                    <a:pt x="0" y="86"/>
                  </a:lnTo>
                  <a:lnTo>
                    <a:pt x="1" y="96"/>
                  </a:lnTo>
                  <a:lnTo>
                    <a:pt x="5" y="106"/>
                  </a:lnTo>
                  <a:lnTo>
                    <a:pt x="10" y="113"/>
                  </a:lnTo>
                  <a:lnTo>
                    <a:pt x="16" y="121"/>
                  </a:lnTo>
                  <a:lnTo>
                    <a:pt x="25" y="127"/>
                  </a:lnTo>
                  <a:lnTo>
                    <a:pt x="34" y="132"/>
                  </a:lnTo>
                  <a:lnTo>
                    <a:pt x="42" y="136"/>
                  </a:lnTo>
                  <a:lnTo>
                    <a:pt x="51" y="138"/>
                  </a:lnTo>
                  <a:lnTo>
                    <a:pt x="51" y="138"/>
                  </a:lnTo>
                  <a:lnTo>
                    <a:pt x="61" y="138"/>
                  </a:lnTo>
                  <a:lnTo>
                    <a:pt x="70" y="139"/>
                  </a:lnTo>
                  <a:lnTo>
                    <a:pt x="78" y="138"/>
                  </a:lnTo>
                  <a:lnTo>
                    <a:pt x="87" y="137"/>
                  </a:lnTo>
                  <a:lnTo>
                    <a:pt x="96" y="135"/>
                  </a:lnTo>
                  <a:lnTo>
                    <a:pt x="103" y="132"/>
                  </a:lnTo>
                  <a:lnTo>
                    <a:pt x="112" y="127"/>
                  </a:lnTo>
                  <a:lnTo>
                    <a:pt x="119" y="121"/>
                  </a:lnTo>
                  <a:lnTo>
                    <a:pt x="119" y="121"/>
                  </a:lnTo>
                  <a:close/>
                </a:path>
              </a:pathLst>
            </a:custGeom>
            <a:solidFill>
              <a:srgbClr val="EAA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prstClr val="black"/>
                </a:solidFill>
                <a:latin typeface="Gilroy"/>
              </a:endParaRPr>
            </a:p>
          </p:txBody>
        </p:sp>
      </p:grpSp>
    </p:spTree>
    <p:extLst>
      <p:ext uri="{BB962C8B-B14F-4D97-AF65-F5344CB8AC3E}">
        <p14:creationId xmlns:p14="http://schemas.microsoft.com/office/powerpoint/2010/main" val="187568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AED-642F-4C64-9E05-5C9622B6101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5D4A26D-3E04-4625-8648-7CBD14064AE3}"/>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273FFA6C-87B5-4F13-9C55-FCB6161B1B6C}"/>
              </a:ext>
            </a:extLst>
          </p:cNvPr>
          <p:cNvPicPr>
            <a:picLocks noChangeAspect="1"/>
          </p:cNvPicPr>
          <p:nvPr/>
        </p:nvPicPr>
        <p:blipFill rotWithShape="1">
          <a:blip r:embed="rId2"/>
          <a:srcRect l="80419" t="13333" r="6609" b="20000"/>
          <a:stretch/>
        </p:blipFill>
        <p:spPr>
          <a:xfrm>
            <a:off x="9099272" y="1882140"/>
            <a:ext cx="1143001" cy="4572000"/>
          </a:xfrm>
          <a:prstGeom prst="rect">
            <a:avLst/>
          </a:prstGeom>
        </p:spPr>
      </p:pic>
      <p:grpSp>
        <p:nvGrpSpPr>
          <p:cNvPr id="9" name="Group 8">
            <a:extLst>
              <a:ext uri="{FF2B5EF4-FFF2-40B4-BE49-F238E27FC236}">
                <a16:creationId xmlns:a16="http://schemas.microsoft.com/office/drawing/2014/main" id="{F309C105-D077-4F1B-A5B1-7240C3175F00}"/>
              </a:ext>
            </a:extLst>
          </p:cNvPr>
          <p:cNvGrpSpPr/>
          <p:nvPr/>
        </p:nvGrpSpPr>
        <p:grpSpPr>
          <a:xfrm>
            <a:off x="8542020" y="2011680"/>
            <a:ext cx="365760" cy="4312920"/>
            <a:chOff x="8542020" y="2011680"/>
            <a:chExt cx="365760" cy="4312920"/>
          </a:xfrm>
        </p:grpSpPr>
        <p:sp>
          <p:nvSpPr>
            <p:cNvPr id="5" name="Rectangle 4">
              <a:extLst>
                <a:ext uri="{FF2B5EF4-FFF2-40B4-BE49-F238E27FC236}">
                  <a16:creationId xmlns:a16="http://schemas.microsoft.com/office/drawing/2014/main" id="{EFD100F3-21B9-46D5-9F9B-784049602BD3}"/>
                </a:ext>
              </a:extLst>
            </p:cNvPr>
            <p:cNvSpPr/>
            <p:nvPr/>
          </p:nvSpPr>
          <p:spPr bwMode="gray">
            <a:xfrm>
              <a:off x="8542020" y="2011680"/>
              <a:ext cx="365760" cy="43129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6" name="Rectangle 5">
              <a:extLst>
                <a:ext uri="{FF2B5EF4-FFF2-40B4-BE49-F238E27FC236}">
                  <a16:creationId xmlns:a16="http://schemas.microsoft.com/office/drawing/2014/main" id="{346621B3-4946-4F73-941D-4FB3CAECD7EA}"/>
                </a:ext>
              </a:extLst>
            </p:cNvPr>
            <p:cNvSpPr/>
            <p:nvPr/>
          </p:nvSpPr>
          <p:spPr bwMode="gray">
            <a:xfrm>
              <a:off x="8557260" y="2598420"/>
              <a:ext cx="33528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7" name="Arrow: Chevron 6">
              <a:extLst>
                <a:ext uri="{FF2B5EF4-FFF2-40B4-BE49-F238E27FC236}">
                  <a16:creationId xmlns:a16="http://schemas.microsoft.com/office/drawing/2014/main" id="{C8E73729-A4C9-4530-A7AE-8AA2F293C3D6}"/>
                </a:ext>
              </a:extLst>
            </p:cNvPr>
            <p:cNvSpPr/>
            <p:nvPr/>
          </p:nvSpPr>
          <p:spPr bwMode="gray">
            <a:xfrm rot="16200000">
              <a:off x="8629230" y="2110805"/>
              <a:ext cx="191340" cy="205742"/>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8" name="Arrow: Chevron 7">
              <a:extLst>
                <a:ext uri="{FF2B5EF4-FFF2-40B4-BE49-F238E27FC236}">
                  <a16:creationId xmlns:a16="http://schemas.microsoft.com/office/drawing/2014/main" id="{48A10682-C049-4482-9DFE-FAB02A37FE69}"/>
                </a:ext>
              </a:extLst>
            </p:cNvPr>
            <p:cNvSpPr/>
            <p:nvPr/>
          </p:nvSpPr>
          <p:spPr bwMode="gray">
            <a:xfrm rot="5400000">
              <a:off x="8629230" y="6037069"/>
              <a:ext cx="191340" cy="205742"/>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grpSp>
        <p:nvGrpSpPr>
          <p:cNvPr id="16" name="Group 15">
            <a:extLst>
              <a:ext uri="{FF2B5EF4-FFF2-40B4-BE49-F238E27FC236}">
                <a16:creationId xmlns:a16="http://schemas.microsoft.com/office/drawing/2014/main" id="{C250EC37-7296-4F7A-896D-EBCED7AF0BAE}"/>
              </a:ext>
            </a:extLst>
          </p:cNvPr>
          <p:cNvGrpSpPr/>
          <p:nvPr/>
        </p:nvGrpSpPr>
        <p:grpSpPr>
          <a:xfrm>
            <a:off x="161925" y="3019967"/>
            <a:ext cx="4953000" cy="769880"/>
            <a:chOff x="161925" y="3019967"/>
            <a:chExt cx="4953000" cy="769880"/>
          </a:xfrm>
        </p:grpSpPr>
        <p:cxnSp>
          <p:nvCxnSpPr>
            <p:cNvPr id="11" name="Straight Arrow Connector 10">
              <a:extLst>
                <a:ext uri="{FF2B5EF4-FFF2-40B4-BE49-F238E27FC236}">
                  <a16:creationId xmlns:a16="http://schemas.microsoft.com/office/drawing/2014/main" id="{3E553292-B43E-4A40-B494-A7A27C595A85}"/>
                </a:ext>
              </a:extLst>
            </p:cNvPr>
            <p:cNvCxnSpPr>
              <a:cxnSpLocks/>
            </p:cNvCxnSpPr>
            <p:nvPr/>
          </p:nvCxnSpPr>
          <p:spPr bwMode="gray">
            <a:xfrm>
              <a:off x="857250" y="3200400"/>
              <a:ext cx="3600450" cy="0"/>
            </a:xfrm>
            <a:prstGeom prst="straightConnector1">
              <a:avLst/>
            </a:prstGeom>
            <a:ln w="57150">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Flowchart: Connector 12">
              <a:extLst>
                <a:ext uri="{FF2B5EF4-FFF2-40B4-BE49-F238E27FC236}">
                  <a16:creationId xmlns:a16="http://schemas.microsoft.com/office/drawing/2014/main" id="{0B39366D-F4D1-430B-9798-C34FC9AA0690}"/>
                </a:ext>
              </a:extLst>
            </p:cNvPr>
            <p:cNvSpPr/>
            <p:nvPr/>
          </p:nvSpPr>
          <p:spPr bwMode="gray">
            <a:xfrm>
              <a:off x="2002155" y="3019967"/>
              <a:ext cx="365760" cy="360865"/>
            </a:xfrm>
            <a:prstGeom prst="flowChartConnec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14" name="TextBox 13">
              <a:extLst>
                <a:ext uri="{FF2B5EF4-FFF2-40B4-BE49-F238E27FC236}">
                  <a16:creationId xmlns:a16="http://schemas.microsoft.com/office/drawing/2014/main" id="{3A47F5A2-A7FE-4596-8777-6C95F68A5709}"/>
                </a:ext>
              </a:extLst>
            </p:cNvPr>
            <p:cNvSpPr txBox="1"/>
            <p:nvPr/>
          </p:nvSpPr>
          <p:spPr bwMode="gray">
            <a:xfrm>
              <a:off x="3724275" y="3429000"/>
              <a:ext cx="1390650" cy="360847"/>
            </a:xfrm>
            <a:prstGeom prst="rect">
              <a:avLst/>
            </a:prstGeom>
            <a:noFill/>
          </p:spPr>
          <p:txBody>
            <a:bodyPr wrap="square" lIns="72000" tIns="72000" rIns="72000" bIns="72000" rtlCol="0">
              <a:noAutofit/>
            </a:bodyPr>
            <a:lstStyle/>
            <a:p>
              <a:pPr algn="ctr"/>
              <a:r>
                <a:rPr lang="en-US" sz="1400" dirty="0"/>
                <a:t>A</a:t>
              </a:r>
            </a:p>
          </p:txBody>
        </p:sp>
        <p:sp>
          <p:nvSpPr>
            <p:cNvPr id="15" name="TextBox 14">
              <a:extLst>
                <a:ext uri="{FF2B5EF4-FFF2-40B4-BE49-F238E27FC236}">
                  <a16:creationId xmlns:a16="http://schemas.microsoft.com/office/drawing/2014/main" id="{E751A2A5-1D24-4929-8BB8-CBF6EC21132F}"/>
                </a:ext>
              </a:extLst>
            </p:cNvPr>
            <p:cNvSpPr txBox="1"/>
            <p:nvPr/>
          </p:nvSpPr>
          <p:spPr bwMode="gray">
            <a:xfrm>
              <a:off x="161925" y="3428999"/>
              <a:ext cx="1390650" cy="360847"/>
            </a:xfrm>
            <a:prstGeom prst="rect">
              <a:avLst/>
            </a:prstGeom>
            <a:noFill/>
          </p:spPr>
          <p:txBody>
            <a:bodyPr wrap="square" lIns="72000" tIns="72000" rIns="72000" bIns="72000" rtlCol="0">
              <a:noAutofit/>
            </a:bodyPr>
            <a:lstStyle/>
            <a:p>
              <a:pPr algn="ctr"/>
              <a:r>
                <a:rPr lang="en-US" sz="1400" dirty="0"/>
                <a:t>B</a:t>
              </a:r>
            </a:p>
          </p:txBody>
        </p:sp>
      </p:grpSp>
    </p:spTree>
    <p:extLst>
      <p:ext uri="{BB962C8B-B14F-4D97-AF65-F5344CB8AC3E}">
        <p14:creationId xmlns:p14="http://schemas.microsoft.com/office/powerpoint/2010/main" val="159534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C910F57-32B4-4287-9211-EE9F7D563B36}"/>
              </a:ext>
            </a:extLst>
          </p:cNvPr>
          <p:cNvSpPr>
            <a:spLocks noGrp="1"/>
          </p:cNvSpPr>
          <p:nvPr>
            <p:ph type="title"/>
          </p:nvPr>
        </p:nvSpPr>
        <p:spPr/>
        <p:txBody>
          <a:bodyPr/>
          <a:lstStyle/>
          <a:p>
            <a:r>
              <a:rPr lang="en-US" dirty="0"/>
              <a:t>User Page</a:t>
            </a:r>
          </a:p>
        </p:txBody>
      </p:sp>
      <p:sp>
        <p:nvSpPr>
          <p:cNvPr id="4" name="Datumsplatzhalter 3">
            <a:extLst>
              <a:ext uri="{FF2B5EF4-FFF2-40B4-BE49-F238E27FC236}">
                <a16:creationId xmlns:a16="http://schemas.microsoft.com/office/drawing/2014/main" id="{27366209-E281-4815-B300-FDD5752863A4}"/>
              </a:ext>
            </a:extLst>
          </p:cNvPr>
          <p:cNvSpPr>
            <a:spLocks noGrp="1"/>
          </p:cNvSpPr>
          <p:nvPr>
            <p:ph type="dt" sz="half" idx="18"/>
          </p:nvPr>
        </p:nvSpPr>
        <p:spPr/>
        <p:txBody>
          <a:bodyPr/>
          <a:lstStyle/>
          <a:p>
            <a:fld id="{FFAB2352-921F-4DD8-A99A-A1474F6943FF}" type="datetime4">
              <a:rPr lang="en-US" smtClean="0"/>
              <a:t>November 4, 2019</a:t>
            </a:fld>
            <a:endParaRPr lang="en-US" dirty="0"/>
          </a:p>
        </p:txBody>
      </p:sp>
      <p:sp>
        <p:nvSpPr>
          <p:cNvPr id="5" name="Fußzeilenplatzhalter 4">
            <a:extLst>
              <a:ext uri="{FF2B5EF4-FFF2-40B4-BE49-F238E27FC236}">
                <a16:creationId xmlns:a16="http://schemas.microsoft.com/office/drawing/2014/main" id="{C5363302-BF1B-4760-8356-2F57594CAE7C}"/>
              </a:ext>
            </a:extLst>
          </p:cNvPr>
          <p:cNvSpPr>
            <a:spLocks noGrp="1"/>
          </p:cNvSpPr>
          <p:nvPr>
            <p:ph type="ftr" sz="quarter" idx="19"/>
          </p:nvPr>
        </p:nvSpPr>
        <p:spPr/>
        <p:txBody>
          <a:bodyPr/>
          <a:lstStyle/>
          <a:p>
            <a:pPr lvl="8"/>
            <a:endParaRPr lang="en-US" dirty="0"/>
          </a:p>
        </p:txBody>
      </p:sp>
      <p:sp>
        <p:nvSpPr>
          <p:cNvPr id="6" name="Foliennummernplatzhalter 5">
            <a:extLst>
              <a:ext uri="{FF2B5EF4-FFF2-40B4-BE49-F238E27FC236}">
                <a16:creationId xmlns:a16="http://schemas.microsoft.com/office/drawing/2014/main" id="{74AA21B9-1213-4458-AE94-11B2B9F5DD39}"/>
              </a:ext>
            </a:extLst>
          </p:cNvPr>
          <p:cNvSpPr>
            <a:spLocks noGrp="1"/>
          </p:cNvSpPr>
          <p:nvPr>
            <p:ph type="sldNum" sz="quarter" idx="20"/>
          </p:nvPr>
        </p:nvSpPr>
        <p:spPr/>
        <p:txBody>
          <a:bodyPr/>
          <a:lstStyle/>
          <a:p>
            <a:r>
              <a:rPr lang="en-US"/>
              <a:t>Slide </a:t>
            </a:r>
            <a:fld id="{619F89D8-7AE3-494A-97F3-03D680869632}" type="slidenum">
              <a:rPr lang="en-US" smtClean="0"/>
              <a:pPr/>
              <a:t>3</a:t>
            </a:fld>
            <a:endParaRPr lang="en-US" dirty="0"/>
          </a:p>
        </p:txBody>
      </p:sp>
      <p:sp>
        <p:nvSpPr>
          <p:cNvPr id="8" name="Rechteck 7">
            <a:extLst>
              <a:ext uri="{FF2B5EF4-FFF2-40B4-BE49-F238E27FC236}">
                <a16:creationId xmlns:a16="http://schemas.microsoft.com/office/drawing/2014/main" id="{46D817F1-6AE6-4FA8-8C23-16ED43B331BA}"/>
              </a:ext>
            </a:extLst>
          </p:cNvPr>
          <p:cNvSpPr/>
          <p:nvPr/>
        </p:nvSpPr>
        <p:spPr bwMode="gray">
          <a:xfrm>
            <a:off x="368356" y="1151216"/>
            <a:ext cx="11520897" cy="4807527"/>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err="1"/>
          </a:p>
        </p:txBody>
      </p:sp>
      <p:pic>
        <p:nvPicPr>
          <p:cNvPr id="9" name="Grafik 8">
            <a:extLst>
              <a:ext uri="{FF2B5EF4-FFF2-40B4-BE49-F238E27FC236}">
                <a16:creationId xmlns:a16="http://schemas.microsoft.com/office/drawing/2014/main" id="{FF329F46-521A-4C7E-B90C-B4B22E17C301}"/>
              </a:ext>
            </a:extLst>
          </p:cNvPr>
          <p:cNvPicPr>
            <a:picLocks noChangeAspect="1"/>
          </p:cNvPicPr>
          <p:nvPr/>
        </p:nvPicPr>
        <p:blipFill rotWithShape="1">
          <a:blip r:embed="rId2"/>
          <a:srcRect t="32239" b="29435"/>
          <a:stretch/>
        </p:blipFill>
        <p:spPr>
          <a:xfrm>
            <a:off x="498393" y="1257300"/>
            <a:ext cx="1638165" cy="627840"/>
          </a:xfrm>
          <a:prstGeom prst="rect">
            <a:avLst/>
          </a:prstGeom>
        </p:spPr>
      </p:pic>
      <p:pic>
        <p:nvPicPr>
          <p:cNvPr id="15" name="Grafik 14">
            <a:extLst>
              <a:ext uri="{FF2B5EF4-FFF2-40B4-BE49-F238E27FC236}">
                <a16:creationId xmlns:a16="http://schemas.microsoft.com/office/drawing/2014/main" id="{BF7FC970-D21B-4FB7-B1BF-F7742CE919C2}"/>
              </a:ext>
            </a:extLst>
          </p:cNvPr>
          <p:cNvPicPr>
            <a:picLocks noChangeAspect="1"/>
          </p:cNvPicPr>
          <p:nvPr/>
        </p:nvPicPr>
        <p:blipFill>
          <a:blip r:embed="rId3"/>
          <a:stretch>
            <a:fillRect/>
          </a:stretch>
        </p:blipFill>
        <p:spPr>
          <a:xfrm>
            <a:off x="11054736" y="1346200"/>
            <a:ext cx="683602" cy="620938"/>
          </a:xfrm>
          <a:prstGeom prst="ellipse">
            <a:avLst/>
          </a:prstGeom>
          <a:ln w="190500" cap="rnd">
            <a:noFill/>
            <a:prstDash val="solid"/>
          </a:ln>
          <a:effectLst>
            <a:outerShdw blurRad="127000" algn="bl" rotWithShape="0">
              <a:srgbClr val="000000"/>
            </a:outerShdw>
          </a:effectLst>
        </p:spPr>
      </p:pic>
      <p:pic>
        <p:nvPicPr>
          <p:cNvPr id="17" name="Grafik 16">
            <a:extLst>
              <a:ext uri="{FF2B5EF4-FFF2-40B4-BE49-F238E27FC236}">
                <a16:creationId xmlns:a16="http://schemas.microsoft.com/office/drawing/2014/main" id="{0EAC3CFB-3F48-4A2C-A91A-A88038641603}"/>
              </a:ext>
            </a:extLst>
          </p:cNvPr>
          <p:cNvPicPr>
            <a:picLocks noChangeAspect="1"/>
          </p:cNvPicPr>
          <p:nvPr/>
        </p:nvPicPr>
        <p:blipFill>
          <a:blip r:embed="rId3"/>
          <a:stretch>
            <a:fillRect/>
          </a:stretch>
        </p:blipFill>
        <p:spPr>
          <a:xfrm>
            <a:off x="838743" y="2099237"/>
            <a:ext cx="1483058" cy="1347111"/>
          </a:xfrm>
          <a:prstGeom prst="ellipse">
            <a:avLst/>
          </a:prstGeom>
          <a:ln w="190500" cap="rnd">
            <a:noFill/>
            <a:prstDash val="solid"/>
          </a:ln>
          <a:effectLst>
            <a:outerShdw blurRad="127000" algn="bl" rotWithShape="0">
              <a:srgbClr val="000000"/>
            </a:outerShdw>
          </a:effectLst>
        </p:spPr>
      </p:pic>
      <p:sp>
        <p:nvSpPr>
          <p:cNvPr id="19" name="Rechteck 18">
            <a:extLst>
              <a:ext uri="{FF2B5EF4-FFF2-40B4-BE49-F238E27FC236}">
                <a16:creationId xmlns:a16="http://schemas.microsoft.com/office/drawing/2014/main" id="{FA47108F-659B-44F0-89A0-D842E60CBBFA}"/>
              </a:ext>
            </a:extLst>
          </p:cNvPr>
          <p:cNvSpPr/>
          <p:nvPr/>
        </p:nvSpPr>
        <p:spPr bwMode="gray">
          <a:xfrm>
            <a:off x="707996" y="3898180"/>
            <a:ext cx="2571994" cy="202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University:</a:t>
            </a:r>
          </a:p>
          <a:p>
            <a:r>
              <a:rPr lang="en-US" sz="1400" dirty="0">
                <a:solidFill>
                  <a:schemeClr val="tx1"/>
                </a:solidFill>
              </a:rPr>
              <a:t>FHNW</a:t>
            </a:r>
          </a:p>
          <a:p>
            <a:r>
              <a:rPr lang="en-US" sz="1400" b="1" dirty="0">
                <a:solidFill>
                  <a:schemeClr val="tx1"/>
                </a:solidFill>
              </a:rPr>
              <a:t>Study Program:</a:t>
            </a:r>
          </a:p>
          <a:p>
            <a:r>
              <a:rPr lang="en-US" sz="1400" dirty="0">
                <a:solidFill>
                  <a:schemeClr val="tx1"/>
                </a:solidFill>
              </a:rPr>
              <a:t>Business Information System</a:t>
            </a:r>
          </a:p>
          <a:p>
            <a:r>
              <a:rPr lang="en-US" sz="1400" b="1" dirty="0">
                <a:solidFill>
                  <a:schemeClr val="tx1"/>
                </a:solidFill>
              </a:rPr>
              <a:t>XP:</a:t>
            </a:r>
          </a:p>
          <a:p>
            <a:r>
              <a:rPr lang="en-US" sz="1400" dirty="0">
                <a:solidFill>
                  <a:schemeClr val="tx1"/>
                </a:solidFill>
              </a:rPr>
              <a:t>400P</a:t>
            </a:r>
          </a:p>
          <a:p>
            <a:r>
              <a:rPr lang="en-US" sz="1400" b="1" dirty="0">
                <a:solidFill>
                  <a:schemeClr val="tx1"/>
                </a:solidFill>
              </a:rPr>
              <a:t>Status:</a:t>
            </a:r>
          </a:p>
          <a:p>
            <a:r>
              <a:rPr lang="en-US" sz="1400" dirty="0">
                <a:solidFill>
                  <a:schemeClr val="tx1"/>
                </a:solidFill>
              </a:rPr>
              <a:t>In a internship</a:t>
            </a:r>
          </a:p>
          <a:p>
            <a:endParaRPr lang="en-US" sz="1400" b="1" dirty="0">
              <a:solidFill>
                <a:schemeClr val="tx1"/>
              </a:solidFill>
            </a:endParaRPr>
          </a:p>
        </p:txBody>
      </p:sp>
      <p:pic>
        <p:nvPicPr>
          <p:cNvPr id="2050" name="Picture 2" descr="Bildergebnis für 5 star rating">
            <a:extLst>
              <a:ext uri="{FF2B5EF4-FFF2-40B4-BE49-F238E27FC236}">
                <a16:creationId xmlns:a16="http://schemas.microsoft.com/office/drawing/2014/main" id="{C57DA5FE-8E1F-425E-94CB-6804DB1D7B9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8426" y="3214674"/>
            <a:ext cx="1914794" cy="1010001"/>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uppieren 70">
            <a:extLst>
              <a:ext uri="{FF2B5EF4-FFF2-40B4-BE49-F238E27FC236}">
                <a16:creationId xmlns:a16="http://schemas.microsoft.com/office/drawing/2014/main" id="{F0AF8628-EF21-44DF-AE53-EB6B80CECB70}"/>
              </a:ext>
            </a:extLst>
          </p:cNvPr>
          <p:cNvGrpSpPr/>
          <p:nvPr/>
        </p:nvGrpSpPr>
        <p:grpSpPr>
          <a:xfrm>
            <a:off x="6295323" y="2579099"/>
            <a:ext cx="2309103" cy="1271150"/>
            <a:chOff x="3623878" y="2433786"/>
            <a:chExt cx="2309103" cy="1271150"/>
          </a:xfrm>
          <a:solidFill>
            <a:srgbClr val="70AD47">
              <a:lumMod val="20000"/>
              <a:lumOff val="80000"/>
            </a:srgbClr>
          </a:solidFill>
        </p:grpSpPr>
        <p:sp>
          <p:nvSpPr>
            <p:cNvPr id="72" name="Rechteck 71">
              <a:extLst>
                <a:ext uri="{FF2B5EF4-FFF2-40B4-BE49-F238E27FC236}">
                  <a16:creationId xmlns:a16="http://schemas.microsoft.com/office/drawing/2014/main" id="{64F64198-9D08-470A-9F66-E5E49A8627CE}"/>
                </a:ext>
              </a:extLst>
            </p:cNvPr>
            <p:cNvSpPr/>
            <p:nvPr/>
          </p:nvSpPr>
          <p:spPr bwMode="gray">
            <a:xfrm>
              <a:off x="3623878" y="2433786"/>
              <a:ext cx="2309103" cy="1271150"/>
            </a:xfrm>
            <a:prstGeom prst="rect">
              <a:avLst/>
            </a:prstGeom>
            <a:grpFill/>
            <a:ln w="12700" cap="flat" cmpd="sng" algn="ctr">
              <a:solidFill>
                <a:srgbClr val="70AD47"/>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mj-lt"/>
                </a:rPr>
                <a:t>Opportunities</a:t>
              </a:r>
            </a:p>
          </p:txBody>
        </p:sp>
        <p:sp>
          <p:nvSpPr>
            <p:cNvPr id="73" name="Rechteck 72">
              <a:extLst>
                <a:ext uri="{FF2B5EF4-FFF2-40B4-BE49-F238E27FC236}">
                  <a16:creationId xmlns:a16="http://schemas.microsoft.com/office/drawing/2014/main" id="{9479D96C-4EA5-47D5-A121-4272D7051E8A}"/>
                </a:ext>
              </a:extLst>
            </p:cNvPr>
            <p:cNvSpPr/>
            <p:nvPr/>
          </p:nvSpPr>
          <p:spPr bwMode="gray">
            <a:xfrm>
              <a:off x="3623878" y="2697480"/>
              <a:ext cx="2309103" cy="999836"/>
            </a:xfrm>
            <a:prstGeom prst="rect">
              <a:avLst/>
            </a:prstGeom>
            <a:grpFill/>
            <a:ln w="12700" cap="flat" cmpd="sng" algn="ctr">
              <a:solidFill>
                <a:srgbClr val="70AD47"/>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mj-lt"/>
                </a:rPr>
                <a:t>Try to gain this skills to be more attractive on the market</a:t>
              </a:r>
            </a:p>
          </p:txBody>
        </p:sp>
      </p:grpSp>
      <p:grpSp>
        <p:nvGrpSpPr>
          <p:cNvPr id="74" name="Gruppieren 73">
            <a:extLst>
              <a:ext uri="{FF2B5EF4-FFF2-40B4-BE49-F238E27FC236}">
                <a16:creationId xmlns:a16="http://schemas.microsoft.com/office/drawing/2014/main" id="{4B00BC4B-2832-4ACC-A6C5-A91875ED4AF4}"/>
              </a:ext>
            </a:extLst>
          </p:cNvPr>
          <p:cNvGrpSpPr/>
          <p:nvPr/>
        </p:nvGrpSpPr>
        <p:grpSpPr>
          <a:xfrm>
            <a:off x="3660179" y="4189113"/>
            <a:ext cx="2309103" cy="1271150"/>
            <a:chOff x="3623878" y="2433786"/>
            <a:chExt cx="2309103" cy="1271150"/>
          </a:xfrm>
          <a:solidFill>
            <a:srgbClr val="4472C4">
              <a:lumMod val="20000"/>
              <a:lumOff val="80000"/>
            </a:srgbClr>
          </a:solidFill>
        </p:grpSpPr>
        <p:sp>
          <p:nvSpPr>
            <p:cNvPr id="75" name="Rechteck 74">
              <a:extLst>
                <a:ext uri="{FF2B5EF4-FFF2-40B4-BE49-F238E27FC236}">
                  <a16:creationId xmlns:a16="http://schemas.microsoft.com/office/drawing/2014/main" id="{115C78B6-1F64-4756-8987-EDB037E5C1A7}"/>
                </a:ext>
              </a:extLst>
            </p:cNvPr>
            <p:cNvSpPr/>
            <p:nvPr/>
          </p:nvSpPr>
          <p:spPr bwMode="gray">
            <a:xfrm>
              <a:off x="3623878" y="2433786"/>
              <a:ext cx="2309103" cy="1271150"/>
            </a:xfrm>
            <a:prstGeom prst="rect">
              <a:avLst/>
            </a:prstGeom>
            <a:grpFill/>
            <a:ln w="12700" cap="flat" cmpd="sng" algn="ctr">
              <a:solidFill>
                <a:srgbClr val="4472C4"/>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mj-lt"/>
                </a:rPr>
                <a:t>Feedback</a:t>
              </a:r>
            </a:p>
          </p:txBody>
        </p:sp>
        <p:sp>
          <p:nvSpPr>
            <p:cNvPr id="76" name="Rechteck 75">
              <a:extLst>
                <a:ext uri="{FF2B5EF4-FFF2-40B4-BE49-F238E27FC236}">
                  <a16:creationId xmlns:a16="http://schemas.microsoft.com/office/drawing/2014/main" id="{4F871CBC-DECA-4AB2-AA2D-DE90992D4B41}"/>
                </a:ext>
              </a:extLst>
            </p:cNvPr>
            <p:cNvSpPr/>
            <p:nvPr/>
          </p:nvSpPr>
          <p:spPr bwMode="gray">
            <a:xfrm>
              <a:off x="3623878" y="2697480"/>
              <a:ext cx="2309103" cy="999836"/>
            </a:xfrm>
            <a:prstGeom prst="rect">
              <a:avLst/>
            </a:prstGeom>
            <a:grpFill/>
            <a:ln w="12700" cap="flat" cmpd="sng" algn="ctr">
              <a:solidFill>
                <a:srgbClr val="4472C4"/>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mj-lt"/>
                </a:rPr>
                <a:t>Take a look at the feedback you got form the companies</a:t>
              </a:r>
            </a:p>
          </p:txBody>
        </p:sp>
      </p:grpSp>
      <p:grpSp>
        <p:nvGrpSpPr>
          <p:cNvPr id="77" name="Gruppieren 76">
            <a:extLst>
              <a:ext uri="{FF2B5EF4-FFF2-40B4-BE49-F238E27FC236}">
                <a16:creationId xmlns:a16="http://schemas.microsoft.com/office/drawing/2014/main" id="{816A82E9-B824-446E-83AC-E646A75BEA55}"/>
              </a:ext>
            </a:extLst>
          </p:cNvPr>
          <p:cNvGrpSpPr/>
          <p:nvPr/>
        </p:nvGrpSpPr>
        <p:grpSpPr>
          <a:xfrm>
            <a:off x="3660179" y="2571479"/>
            <a:ext cx="2309103" cy="1271150"/>
            <a:chOff x="3623878" y="2433786"/>
            <a:chExt cx="2309103" cy="1271150"/>
          </a:xfrm>
          <a:solidFill>
            <a:sysClr val="window" lastClr="FFFFFF">
              <a:lumMod val="95000"/>
            </a:sysClr>
          </a:solidFill>
        </p:grpSpPr>
        <p:sp>
          <p:nvSpPr>
            <p:cNvPr id="78" name="Rechteck 77">
              <a:extLst>
                <a:ext uri="{FF2B5EF4-FFF2-40B4-BE49-F238E27FC236}">
                  <a16:creationId xmlns:a16="http://schemas.microsoft.com/office/drawing/2014/main" id="{5A23EAC1-5FDF-4857-B856-30522D4294A7}"/>
                </a:ext>
              </a:extLst>
            </p:cNvPr>
            <p:cNvSpPr/>
            <p:nvPr/>
          </p:nvSpPr>
          <p:spPr bwMode="gray">
            <a:xfrm>
              <a:off x="3623878" y="2433786"/>
              <a:ext cx="2309103" cy="1271150"/>
            </a:xfrm>
            <a:prstGeom prst="rect">
              <a:avLst/>
            </a:prstGeom>
            <a:grpFill/>
            <a:ln w="12700" cap="flat" cmpd="sng" algn="ctr">
              <a:solidFill>
                <a:srgbClr val="A5A5A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mj-lt"/>
                </a:rPr>
                <a:t>Find a job</a:t>
              </a:r>
            </a:p>
          </p:txBody>
        </p:sp>
        <p:sp>
          <p:nvSpPr>
            <p:cNvPr id="79" name="Rechteck 78">
              <a:extLst>
                <a:ext uri="{FF2B5EF4-FFF2-40B4-BE49-F238E27FC236}">
                  <a16:creationId xmlns:a16="http://schemas.microsoft.com/office/drawing/2014/main" id="{78F5482A-9015-4127-92CA-D9DBC65CCC65}"/>
                </a:ext>
              </a:extLst>
            </p:cNvPr>
            <p:cNvSpPr/>
            <p:nvPr/>
          </p:nvSpPr>
          <p:spPr bwMode="gray">
            <a:xfrm>
              <a:off x="3623878" y="2695338"/>
              <a:ext cx="2309103" cy="999836"/>
            </a:xfrm>
            <a:prstGeom prst="rect">
              <a:avLst/>
            </a:prstGeom>
            <a:grpFill/>
            <a:ln w="12700" cap="flat" cmpd="sng" algn="ctr">
              <a:solidFill>
                <a:srgbClr val="A5A5A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mj-lt"/>
                </a:rPr>
                <a:t>Lets get to work!</a:t>
              </a:r>
            </a:p>
          </p:txBody>
        </p:sp>
      </p:grpSp>
      <p:grpSp>
        <p:nvGrpSpPr>
          <p:cNvPr id="80" name="Gruppieren 79">
            <a:extLst>
              <a:ext uri="{FF2B5EF4-FFF2-40B4-BE49-F238E27FC236}">
                <a16:creationId xmlns:a16="http://schemas.microsoft.com/office/drawing/2014/main" id="{24334633-28C2-42DF-BF7B-C13183A30400}"/>
              </a:ext>
            </a:extLst>
          </p:cNvPr>
          <p:cNvGrpSpPr/>
          <p:nvPr/>
        </p:nvGrpSpPr>
        <p:grpSpPr>
          <a:xfrm>
            <a:off x="8930466" y="2579099"/>
            <a:ext cx="2309103" cy="1271150"/>
            <a:chOff x="3623878" y="2433786"/>
            <a:chExt cx="2309103" cy="1271150"/>
          </a:xfrm>
          <a:solidFill>
            <a:srgbClr val="FFC000">
              <a:lumMod val="20000"/>
              <a:lumOff val="80000"/>
            </a:srgbClr>
          </a:solidFill>
        </p:grpSpPr>
        <p:sp>
          <p:nvSpPr>
            <p:cNvPr id="81" name="Rechteck 80">
              <a:extLst>
                <a:ext uri="{FF2B5EF4-FFF2-40B4-BE49-F238E27FC236}">
                  <a16:creationId xmlns:a16="http://schemas.microsoft.com/office/drawing/2014/main" id="{3FEF30BB-2BF6-4F9F-8BF2-CDF3ACD1B2A5}"/>
                </a:ext>
              </a:extLst>
            </p:cNvPr>
            <p:cNvSpPr/>
            <p:nvPr/>
          </p:nvSpPr>
          <p:spPr bwMode="gray">
            <a:xfrm>
              <a:off x="3623878" y="2433786"/>
              <a:ext cx="2309103" cy="1271150"/>
            </a:xfrm>
            <a:prstGeom prst="rect">
              <a:avLst/>
            </a:prstGeom>
            <a:grpFill/>
            <a:ln w="12700" cap="flat" cmpd="sng" algn="ctr">
              <a:solidFill>
                <a:srgbClr val="FFC000"/>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mj-lt"/>
                </a:rPr>
                <a:t>Skill Profile</a:t>
              </a:r>
            </a:p>
          </p:txBody>
        </p:sp>
        <p:sp>
          <p:nvSpPr>
            <p:cNvPr id="82" name="Rechteck 81">
              <a:extLst>
                <a:ext uri="{FF2B5EF4-FFF2-40B4-BE49-F238E27FC236}">
                  <a16:creationId xmlns:a16="http://schemas.microsoft.com/office/drawing/2014/main" id="{CB2364E7-2A97-4F88-B63A-949B04C00326}"/>
                </a:ext>
              </a:extLst>
            </p:cNvPr>
            <p:cNvSpPr/>
            <p:nvPr/>
          </p:nvSpPr>
          <p:spPr bwMode="gray">
            <a:xfrm>
              <a:off x="3623878" y="2697480"/>
              <a:ext cx="2309103" cy="999836"/>
            </a:xfrm>
            <a:prstGeom prst="rect">
              <a:avLst/>
            </a:prstGeom>
            <a:grpFill/>
            <a:ln w="12700" cap="flat" cmpd="sng" algn="ctr">
              <a:solidFill>
                <a:srgbClr val="FFC000"/>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mj-lt"/>
                </a:rPr>
                <a:t>Take a look at your skill profile and your strengths.</a:t>
              </a:r>
            </a:p>
          </p:txBody>
        </p:sp>
      </p:grpSp>
      <p:grpSp>
        <p:nvGrpSpPr>
          <p:cNvPr id="83" name="Gruppieren 82">
            <a:extLst>
              <a:ext uri="{FF2B5EF4-FFF2-40B4-BE49-F238E27FC236}">
                <a16:creationId xmlns:a16="http://schemas.microsoft.com/office/drawing/2014/main" id="{79A66B7E-C8AE-4F3D-8578-6A04AD2F2E6A}"/>
              </a:ext>
            </a:extLst>
          </p:cNvPr>
          <p:cNvGrpSpPr/>
          <p:nvPr/>
        </p:nvGrpSpPr>
        <p:grpSpPr>
          <a:xfrm>
            <a:off x="8930466" y="4189233"/>
            <a:ext cx="2309103" cy="1271150"/>
            <a:chOff x="3623878" y="2433786"/>
            <a:chExt cx="2309103" cy="1271150"/>
          </a:xfrm>
          <a:solidFill>
            <a:sysClr val="window" lastClr="FFFFFF">
              <a:lumMod val="85000"/>
            </a:sysClr>
          </a:solidFill>
        </p:grpSpPr>
        <p:sp>
          <p:nvSpPr>
            <p:cNvPr id="84" name="Rechteck 83">
              <a:extLst>
                <a:ext uri="{FF2B5EF4-FFF2-40B4-BE49-F238E27FC236}">
                  <a16:creationId xmlns:a16="http://schemas.microsoft.com/office/drawing/2014/main" id="{097756DE-ABA2-4596-95E1-287223828A58}"/>
                </a:ext>
              </a:extLst>
            </p:cNvPr>
            <p:cNvSpPr/>
            <p:nvPr/>
          </p:nvSpPr>
          <p:spPr bwMode="gray">
            <a:xfrm>
              <a:off x="3623878" y="2433786"/>
              <a:ext cx="2309103" cy="1271150"/>
            </a:xfrm>
            <a:prstGeom prst="rect">
              <a:avLst/>
            </a:prstGeom>
            <a:grpFill/>
            <a:ln w="12700" cap="flat" cmpd="sng" algn="ctr">
              <a:solidFill>
                <a:sysClr val="windowText" lastClr="000000"/>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mj-lt"/>
                </a:rPr>
                <a:t>Further connection</a:t>
              </a:r>
            </a:p>
          </p:txBody>
        </p:sp>
        <p:sp>
          <p:nvSpPr>
            <p:cNvPr id="85" name="Rechteck 84">
              <a:extLst>
                <a:ext uri="{FF2B5EF4-FFF2-40B4-BE49-F238E27FC236}">
                  <a16:creationId xmlns:a16="http://schemas.microsoft.com/office/drawing/2014/main" id="{2F75A4F7-8A07-43D8-B535-FD5E99FF3E15}"/>
                </a:ext>
              </a:extLst>
            </p:cNvPr>
            <p:cNvSpPr/>
            <p:nvPr/>
          </p:nvSpPr>
          <p:spPr bwMode="gray">
            <a:xfrm>
              <a:off x="3623878" y="2697480"/>
              <a:ext cx="2309103" cy="999836"/>
            </a:xfrm>
            <a:prstGeom prst="rect">
              <a:avLst/>
            </a:prstGeom>
            <a:grpFill/>
            <a:ln w="12700" cap="flat" cmpd="sng" algn="ctr">
              <a:solidFill>
                <a:sysClr val="windowText" lastClr="000000"/>
              </a:solidFill>
              <a:prstDash val="solid"/>
              <a:miter lim="800000"/>
            </a:ln>
            <a:effectLst/>
          </p:spPr>
          <p:txBody>
            <a:bodyPr rtlCol="0" anchor="t"/>
            <a:lstStyle/>
            <a:p>
              <a:pPr lvl="0" algn="ctr">
                <a:defRPr/>
              </a:pPr>
              <a:r>
                <a:rPr kumimoji="0" lang="en-US" sz="1200" b="0" i="0" u="none" strike="noStrike" kern="0" cap="none" spc="0" normalizeH="0" baseline="0" noProof="0" dirty="0">
                  <a:ln>
                    <a:noFill/>
                  </a:ln>
                  <a:solidFill>
                    <a:prstClr val="black"/>
                  </a:solidFill>
                  <a:effectLst/>
                  <a:uLnTx/>
                  <a:uFillTx/>
                  <a:latin typeface="+mj-lt"/>
                </a:rPr>
                <a:t>Connect to LinkedIn, Facebook</a:t>
              </a:r>
              <a:r>
                <a:rPr lang="en-US" sz="1200" kern="0" dirty="0">
                  <a:solidFill>
                    <a:prstClr val="black"/>
                  </a:solidFill>
                  <a:latin typeface="+mj-lt"/>
                </a:rPr>
                <a:t>, Stackoverflow, Coursera, edx, Udemy…</a:t>
              </a:r>
              <a:endParaRPr kumimoji="0" lang="en-US" sz="1200" b="0" i="0" u="none" strike="noStrike" kern="0" cap="none" spc="0" normalizeH="0" baseline="0" noProof="0" dirty="0">
                <a:ln>
                  <a:noFill/>
                </a:ln>
                <a:solidFill>
                  <a:prstClr val="black"/>
                </a:solidFill>
                <a:effectLst/>
                <a:uLnTx/>
                <a:uFillTx/>
                <a:latin typeface="+mj-lt"/>
              </a:endParaRPr>
            </a:p>
          </p:txBody>
        </p:sp>
      </p:grpSp>
      <p:grpSp>
        <p:nvGrpSpPr>
          <p:cNvPr id="2" name="Gruppieren 1">
            <a:extLst>
              <a:ext uri="{FF2B5EF4-FFF2-40B4-BE49-F238E27FC236}">
                <a16:creationId xmlns:a16="http://schemas.microsoft.com/office/drawing/2014/main" id="{664AD46B-611B-4192-92CF-F6441B84D85C}"/>
              </a:ext>
            </a:extLst>
          </p:cNvPr>
          <p:cNvGrpSpPr/>
          <p:nvPr/>
        </p:nvGrpSpPr>
        <p:grpSpPr>
          <a:xfrm>
            <a:off x="6295323" y="4181493"/>
            <a:ext cx="2309106" cy="1271150"/>
            <a:chOff x="3660178" y="2579099"/>
            <a:chExt cx="2309106" cy="1271150"/>
          </a:xfrm>
        </p:grpSpPr>
        <p:sp>
          <p:nvSpPr>
            <p:cNvPr id="32" name="Rechteck 31">
              <a:extLst>
                <a:ext uri="{FF2B5EF4-FFF2-40B4-BE49-F238E27FC236}">
                  <a16:creationId xmlns:a16="http://schemas.microsoft.com/office/drawing/2014/main" id="{D2CFCDDB-C7BD-4EB1-9B7A-07257C2DA624}"/>
                </a:ext>
              </a:extLst>
            </p:cNvPr>
            <p:cNvSpPr/>
            <p:nvPr/>
          </p:nvSpPr>
          <p:spPr bwMode="gray">
            <a:xfrm>
              <a:off x="3660180" y="2579099"/>
              <a:ext cx="2309104" cy="1271150"/>
            </a:xfrm>
            <a:prstGeom prst="rect">
              <a:avLst/>
            </a:prstGeom>
            <a:solidFill>
              <a:srgbClr val="3C9294">
                <a:alpha val="46000"/>
              </a:srgbClr>
            </a:solidFill>
            <a:ln w="12700" cap="flat" cmpd="sng" algn="ctr">
              <a:solidFill>
                <a:srgbClr val="3C9294"/>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mj-lt"/>
                </a:rPr>
                <a:t>Take a semantic test</a:t>
              </a:r>
            </a:p>
          </p:txBody>
        </p:sp>
        <p:sp>
          <p:nvSpPr>
            <p:cNvPr id="33" name="Rechteck 32">
              <a:extLst>
                <a:ext uri="{FF2B5EF4-FFF2-40B4-BE49-F238E27FC236}">
                  <a16:creationId xmlns:a16="http://schemas.microsoft.com/office/drawing/2014/main" id="{AE03B202-08FA-40EF-AB5C-C750B4FAEB8A}"/>
                </a:ext>
              </a:extLst>
            </p:cNvPr>
            <p:cNvSpPr/>
            <p:nvPr/>
          </p:nvSpPr>
          <p:spPr bwMode="gray">
            <a:xfrm>
              <a:off x="3660178" y="2842793"/>
              <a:ext cx="2309104" cy="999836"/>
            </a:xfrm>
            <a:prstGeom prst="rect">
              <a:avLst/>
            </a:prstGeom>
            <a:solidFill>
              <a:srgbClr val="3C9294">
                <a:alpha val="0"/>
              </a:srgbClr>
            </a:solidFill>
            <a:ln w="12700" cap="flat" cmpd="sng" algn="ctr">
              <a:solidFill>
                <a:srgbClr val="3C9294"/>
              </a:solidFill>
              <a:prstDash val="solid"/>
              <a:miter lim="800000"/>
            </a:ln>
            <a:effectLst/>
          </p:spPr>
          <p:txBody>
            <a:bodyPr rtlCol="0" anchor="t"/>
            <a:lstStyle/>
            <a:p>
              <a:pPr lvl="0" algn="ctr">
                <a:defRPr/>
              </a:pPr>
              <a:r>
                <a:rPr lang="en-US" sz="1200" kern="0" dirty="0">
                  <a:solidFill>
                    <a:prstClr val="black"/>
                  </a:solidFill>
                  <a:latin typeface="+mj-lt"/>
                </a:rPr>
                <a:t>In order to better match your soft skills you can take this test</a:t>
              </a:r>
            </a:p>
          </p:txBody>
        </p:sp>
      </p:grpSp>
      <p:sp>
        <p:nvSpPr>
          <p:cNvPr id="40" name="Rechteck 39">
            <a:extLst>
              <a:ext uri="{FF2B5EF4-FFF2-40B4-BE49-F238E27FC236}">
                <a16:creationId xmlns:a16="http://schemas.microsoft.com/office/drawing/2014/main" id="{7B406016-5EE4-4EE1-97BD-EF4791FCC57A}"/>
              </a:ext>
            </a:extLst>
          </p:cNvPr>
          <p:cNvSpPr/>
          <p:nvPr/>
        </p:nvSpPr>
        <p:spPr bwMode="gray">
          <a:xfrm>
            <a:off x="4035050" y="1486981"/>
            <a:ext cx="1150702" cy="396000"/>
          </a:xfrm>
          <a:prstGeom prst="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400" kern="0" dirty="0">
                <a:solidFill>
                  <a:prstClr val="black"/>
                </a:solidFill>
                <a:latin typeface="+mj-lt"/>
              </a:rPr>
              <a:t>Semantic</a:t>
            </a:r>
          </a:p>
        </p:txBody>
      </p:sp>
      <p:sp>
        <p:nvSpPr>
          <p:cNvPr id="41" name="Rechteck 40">
            <a:extLst>
              <a:ext uri="{FF2B5EF4-FFF2-40B4-BE49-F238E27FC236}">
                <a16:creationId xmlns:a16="http://schemas.microsoft.com/office/drawing/2014/main" id="{24251296-8B86-4844-A6A8-2C218EF7A40B}"/>
              </a:ext>
            </a:extLst>
          </p:cNvPr>
          <p:cNvSpPr/>
          <p:nvPr/>
        </p:nvSpPr>
        <p:spPr bwMode="gray">
          <a:xfrm>
            <a:off x="5237821" y="1486981"/>
            <a:ext cx="1564561"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Opportunities</a:t>
            </a:r>
          </a:p>
        </p:txBody>
      </p:sp>
      <p:sp>
        <p:nvSpPr>
          <p:cNvPr id="42" name="Rechteck 41">
            <a:extLst>
              <a:ext uri="{FF2B5EF4-FFF2-40B4-BE49-F238E27FC236}">
                <a16:creationId xmlns:a16="http://schemas.microsoft.com/office/drawing/2014/main" id="{3C920BC5-B635-44A2-BD6B-A0AB659B69E6}"/>
              </a:ext>
            </a:extLst>
          </p:cNvPr>
          <p:cNvSpPr/>
          <p:nvPr/>
        </p:nvSpPr>
        <p:spPr bwMode="gray">
          <a:xfrm>
            <a:off x="6854451" y="1486981"/>
            <a:ext cx="1062964"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Skill</a:t>
            </a:r>
          </a:p>
        </p:txBody>
      </p:sp>
      <p:sp>
        <p:nvSpPr>
          <p:cNvPr id="43" name="Rechteck 42">
            <a:extLst>
              <a:ext uri="{FF2B5EF4-FFF2-40B4-BE49-F238E27FC236}">
                <a16:creationId xmlns:a16="http://schemas.microsoft.com/office/drawing/2014/main" id="{938A942F-76C6-40C7-B7F7-B74BAE5BFEBB}"/>
              </a:ext>
            </a:extLst>
          </p:cNvPr>
          <p:cNvSpPr/>
          <p:nvPr/>
        </p:nvSpPr>
        <p:spPr bwMode="gray">
          <a:xfrm>
            <a:off x="7969484" y="1486981"/>
            <a:ext cx="1201346"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Feedback</a:t>
            </a:r>
          </a:p>
        </p:txBody>
      </p:sp>
      <p:sp>
        <p:nvSpPr>
          <p:cNvPr id="44" name="Rechteck 43">
            <a:extLst>
              <a:ext uri="{FF2B5EF4-FFF2-40B4-BE49-F238E27FC236}">
                <a16:creationId xmlns:a16="http://schemas.microsoft.com/office/drawing/2014/main" id="{B6DEF840-325C-4ABE-BE7C-B0F177EA67F5}"/>
              </a:ext>
            </a:extLst>
          </p:cNvPr>
          <p:cNvSpPr/>
          <p:nvPr/>
        </p:nvSpPr>
        <p:spPr bwMode="gray">
          <a:xfrm>
            <a:off x="2576999" y="1489140"/>
            <a:ext cx="1405982"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Find a Job</a:t>
            </a:r>
          </a:p>
        </p:txBody>
      </p:sp>
      <p:sp>
        <p:nvSpPr>
          <p:cNvPr id="45" name="Rechteck 44">
            <a:extLst>
              <a:ext uri="{FF2B5EF4-FFF2-40B4-BE49-F238E27FC236}">
                <a16:creationId xmlns:a16="http://schemas.microsoft.com/office/drawing/2014/main" id="{DE66C22A-5098-475F-B62C-86E94706102A}"/>
              </a:ext>
            </a:extLst>
          </p:cNvPr>
          <p:cNvSpPr/>
          <p:nvPr/>
        </p:nvSpPr>
        <p:spPr bwMode="gray">
          <a:xfrm>
            <a:off x="9222901" y="1486981"/>
            <a:ext cx="1582666"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Connections</a:t>
            </a:r>
          </a:p>
        </p:txBody>
      </p:sp>
    </p:spTree>
    <p:extLst>
      <p:ext uri="{BB962C8B-B14F-4D97-AF65-F5344CB8AC3E}">
        <p14:creationId xmlns:p14="http://schemas.microsoft.com/office/powerpoint/2010/main" val="8365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BCC3E434-E055-499A-897B-996812A27FE7}"/>
              </a:ext>
            </a:extLst>
          </p:cNvPr>
          <p:cNvSpPr>
            <a:spLocks noGrp="1"/>
          </p:cNvSpPr>
          <p:nvPr>
            <p:ph type="title"/>
          </p:nvPr>
        </p:nvSpPr>
        <p:spPr/>
        <p:txBody>
          <a:bodyPr/>
          <a:lstStyle/>
          <a:p>
            <a:r>
              <a:rPr lang="en-US" dirty="0"/>
              <a:t>Matching Page</a:t>
            </a:r>
          </a:p>
        </p:txBody>
      </p:sp>
      <p:sp>
        <p:nvSpPr>
          <p:cNvPr id="4" name="Datumsplatzhalter 3">
            <a:extLst>
              <a:ext uri="{FF2B5EF4-FFF2-40B4-BE49-F238E27FC236}">
                <a16:creationId xmlns:a16="http://schemas.microsoft.com/office/drawing/2014/main" id="{428A5C9C-A1C3-42A9-9AB2-7380F6128AE8}"/>
              </a:ext>
            </a:extLst>
          </p:cNvPr>
          <p:cNvSpPr>
            <a:spLocks noGrp="1"/>
          </p:cNvSpPr>
          <p:nvPr>
            <p:ph type="dt" sz="half" idx="18"/>
          </p:nvPr>
        </p:nvSpPr>
        <p:spPr/>
        <p:txBody>
          <a:bodyPr/>
          <a:lstStyle/>
          <a:p>
            <a:fld id="{FFAB2352-921F-4DD8-A99A-A1474F6943FF}" type="datetime4">
              <a:rPr lang="en-US" smtClean="0"/>
              <a:t>November 4, 2019</a:t>
            </a:fld>
            <a:endParaRPr lang="en-US" dirty="0"/>
          </a:p>
        </p:txBody>
      </p:sp>
      <p:sp>
        <p:nvSpPr>
          <p:cNvPr id="5" name="Fußzeilenplatzhalter 4">
            <a:extLst>
              <a:ext uri="{FF2B5EF4-FFF2-40B4-BE49-F238E27FC236}">
                <a16:creationId xmlns:a16="http://schemas.microsoft.com/office/drawing/2014/main" id="{B4AB56EA-25F6-41C4-94F1-929BA15428F3}"/>
              </a:ext>
            </a:extLst>
          </p:cNvPr>
          <p:cNvSpPr>
            <a:spLocks noGrp="1"/>
          </p:cNvSpPr>
          <p:nvPr>
            <p:ph type="ftr" sz="quarter" idx="19"/>
          </p:nvPr>
        </p:nvSpPr>
        <p:spPr/>
        <p:txBody>
          <a:bodyPr/>
          <a:lstStyle/>
          <a:p>
            <a:pPr lvl="8"/>
            <a:endParaRPr lang="en-US" dirty="0"/>
          </a:p>
        </p:txBody>
      </p:sp>
      <p:sp>
        <p:nvSpPr>
          <p:cNvPr id="6" name="Foliennummernplatzhalter 5">
            <a:extLst>
              <a:ext uri="{FF2B5EF4-FFF2-40B4-BE49-F238E27FC236}">
                <a16:creationId xmlns:a16="http://schemas.microsoft.com/office/drawing/2014/main" id="{17C23250-DBAC-4D45-B7ED-ED47E53BE7EA}"/>
              </a:ext>
            </a:extLst>
          </p:cNvPr>
          <p:cNvSpPr>
            <a:spLocks noGrp="1"/>
          </p:cNvSpPr>
          <p:nvPr>
            <p:ph type="sldNum" sz="quarter" idx="20"/>
          </p:nvPr>
        </p:nvSpPr>
        <p:spPr/>
        <p:txBody>
          <a:bodyPr/>
          <a:lstStyle/>
          <a:p>
            <a:r>
              <a:rPr lang="en-US"/>
              <a:t>Slide </a:t>
            </a:r>
            <a:fld id="{619F89D8-7AE3-494A-97F3-03D680869632}" type="slidenum">
              <a:rPr lang="en-US" smtClean="0"/>
              <a:pPr/>
              <a:t>4</a:t>
            </a:fld>
            <a:endParaRPr lang="en-US" dirty="0"/>
          </a:p>
        </p:txBody>
      </p:sp>
      <p:sp>
        <p:nvSpPr>
          <p:cNvPr id="8" name="Rechteck 7">
            <a:extLst>
              <a:ext uri="{FF2B5EF4-FFF2-40B4-BE49-F238E27FC236}">
                <a16:creationId xmlns:a16="http://schemas.microsoft.com/office/drawing/2014/main" id="{2DFCF062-710D-4802-A84B-5880137DD9D4}"/>
              </a:ext>
            </a:extLst>
          </p:cNvPr>
          <p:cNvSpPr/>
          <p:nvPr/>
        </p:nvSpPr>
        <p:spPr bwMode="gray">
          <a:xfrm>
            <a:off x="368356" y="1264818"/>
            <a:ext cx="11520897" cy="4807527"/>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err="1"/>
          </a:p>
        </p:txBody>
      </p:sp>
      <p:pic>
        <p:nvPicPr>
          <p:cNvPr id="9" name="Grafik 8">
            <a:extLst>
              <a:ext uri="{FF2B5EF4-FFF2-40B4-BE49-F238E27FC236}">
                <a16:creationId xmlns:a16="http://schemas.microsoft.com/office/drawing/2014/main" id="{45E33BD6-0490-46F2-BC79-2D5E91085E72}"/>
              </a:ext>
            </a:extLst>
          </p:cNvPr>
          <p:cNvPicPr>
            <a:picLocks noChangeAspect="1"/>
          </p:cNvPicPr>
          <p:nvPr/>
        </p:nvPicPr>
        <p:blipFill rotWithShape="1">
          <a:blip r:embed="rId2"/>
          <a:srcRect t="30267" b="29435"/>
          <a:stretch/>
        </p:blipFill>
        <p:spPr>
          <a:xfrm>
            <a:off x="498393" y="1224987"/>
            <a:ext cx="1638165" cy="660153"/>
          </a:xfrm>
          <a:prstGeom prst="rect">
            <a:avLst/>
          </a:prstGeom>
        </p:spPr>
      </p:pic>
      <p:sp>
        <p:nvSpPr>
          <p:cNvPr id="15" name="Rechteck: abgerundete Ecken 14">
            <a:extLst>
              <a:ext uri="{FF2B5EF4-FFF2-40B4-BE49-F238E27FC236}">
                <a16:creationId xmlns:a16="http://schemas.microsoft.com/office/drawing/2014/main" id="{805E0514-AD5A-4B4D-819D-491EB02ED74B}"/>
              </a:ext>
            </a:extLst>
          </p:cNvPr>
          <p:cNvSpPr/>
          <p:nvPr/>
        </p:nvSpPr>
        <p:spPr bwMode="gray">
          <a:xfrm>
            <a:off x="498393" y="2502036"/>
            <a:ext cx="1638165" cy="8844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APPLY NOW</a:t>
            </a:r>
          </a:p>
        </p:txBody>
      </p:sp>
      <p:sp>
        <p:nvSpPr>
          <p:cNvPr id="16" name="Rechteck: abgerundete Ecken 15">
            <a:extLst>
              <a:ext uri="{FF2B5EF4-FFF2-40B4-BE49-F238E27FC236}">
                <a16:creationId xmlns:a16="http://schemas.microsoft.com/office/drawing/2014/main" id="{C1E553BF-E3E6-4AC4-A295-D57E69F7D81E}"/>
              </a:ext>
            </a:extLst>
          </p:cNvPr>
          <p:cNvSpPr/>
          <p:nvPr/>
        </p:nvSpPr>
        <p:spPr bwMode="gray">
          <a:xfrm>
            <a:off x="9943128" y="3144709"/>
            <a:ext cx="1718732" cy="559859"/>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83%</a:t>
            </a:r>
            <a:endParaRPr lang="en-US" sz="1400" dirty="0"/>
          </a:p>
        </p:txBody>
      </p:sp>
      <p:pic>
        <p:nvPicPr>
          <p:cNvPr id="17" name="Grafik 16">
            <a:extLst>
              <a:ext uri="{FF2B5EF4-FFF2-40B4-BE49-F238E27FC236}">
                <a16:creationId xmlns:a16="http://schemas.microsoft.com/office/drawing/2014/main" id="{B448CF99-0373-4272-96F3-4BD96B7B5048}"/>
              </a:ext>
            </a:extLst>
          </p:cNvPr>
          <p:cNvPicPr>
            <a:picLocks noChangeAspect="1"/>
          </p:cNvPicPr>
          <p:nvPr/>
        </p:nvPicPr>
        <p:blipFill>
          <a:blip r:embed="rId3"/>
          <a:stretch>
            <a:fillRect/>
          </a:stretch>
        </p:blipFill>
        <p:spPr>
          <a:xfrm>
            <a:off x="9408305" y="4445000"/>
            <a:ext cx="2267757" cy="1534212"/>
          </a:xfrm>
          <a:prstGeom prst="rect">
            <a:avLst/>
          </a:prstGeom>
        </p:spPr>
      </p:pic>
      <p:sp>
        <p:nvSpPr>
          <p:cNvPr id="18" name="Rechteck 17">
            <a:extLst>
              <a:ext uri="{FF2B5EF4-FFF2-40B4-BE49-F238E27FC236}">
                <a16:creationId xmlns:a16="http://schemas.microsoft.com/office/drawing/2014/main" id="{53F1CA2B-7EBB-4793-9FD8-36D01A37A174}"/>
              </a:ext>
            </a:extLst>
          </p:cNvPr>
          <p:cNvSpPr/>
          <p:nvPr/>
        </p:nvSpPr>
        <p:spPr bwMode="gray">
          <a:xfrm>
            <a:off x="9986005" y="2772503"/>
            <a:ext cx="1718731" cy="270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Matching Rate</a:t>
            </a:r>
            <a:endParaRPr lang="en-US" sz="1400" dirty="0">
              <a:solidFill>
                <a:schemeClr val="tx1"/>
              </a:solidFill>
            </a:endParaRPr>
          </a:p>
          <a:p>
            <a:endParaRPr lang="en-US" sz="1400" b="1" dirty="0">
              <a:solidFill>
                <a:schemeClr val="tx1"/>
              </a:solidFill>
            </a:endParaRPr>
          </a:p>
        </p:txBody>
      </p:sp>
      <p:cxnSp>
        <p:nvCxnSpPr>
          <p:cNvPr id="21" name="Gerader Verbinder 20">
            <a:extLst>
              <a:ext uri="{FF2B5EF4-FFF2-40B4-BE49-F238E27FC236}">
                <a16:creationId xmlns:a16="http://schemas.microsoft.com/office/drawing/2014/main" id="{40630965-4C85-4D44-93C5-7867B7F8DC36}"/>
              </a:ext>
            </a:extLst>
          </p:cNvPr>
          <p:cNvCxnSpPr>
            <a:cxnSpLocks/>
          </p:cNvCxnSpPr>
          <p:nvPr/>
        </p:nvCxnSpPr>
        <p:spPr bwMode="gray">
          <a:xfrm>
            <a:off x="4648200" y="2367328"/>
            <a:ext cx="0" cy="32206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hteck 22">
            <a:extLst>
              <a:ext uri="{FF2B5EF4-FFF2-40B4-BE49-F238E27FC236}">
                <a16:creationId xmlns:a16="http://schemas.microsoft.com/office/drawing/2014/main" id="{A6D60489-90A3-455B-B165-EDF5A02BA5E9}"/>
              </a:ext>
            </a:extLst>
          </p:cNvPr>
          <p:cNvSpPr/>
          <p:nvPr/>
        </p:nvSpPr>
        <p:spPr bwMode="gray">
          <a:xfrm>
            <a:off x="850560" y="3612563"/>
            <a:ext cx="3386469" cy="202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You match because of:</a:t>
            </a:r>
          </a:p>
          <a:p>
            <a:pPr marL="285750" indent="-285750">
              <a:buFont typeface="Arial" panose="020B0604020202020204" pitchFamily="34" charset="0"/>
              <a:buChar char="•"/>
            </a:pPr>
            <a:r>
              <a:rPr lang="en-US" sz="1400" dirty="0">
                <a:solidFill>
                  <a:schemeClr val="tx1"/>
                </a:solidFill>
              </a:rPr>
              <a:t>Communication</a:t>
            </a:r>
          </a:p>
          <a:p>
            <a:pPr marL="285750" indent="-285750">
              <a:buFont typeface="Arial" panose="020B0604020202020204" pitchFamily="34" charset="0"/>
              <a:buChar char="•"/>
            </a:pPr>
            <a:r>
              <a:rPr lang="en-US" sz="1400" dirty="0">
                <a:solidFill>
                  <a:schemeClr val="tx1"/>
                </a:solidFill>
              </a:rPr>
              <a:t>Ability to Work Under Pressure</a:t>
            </a:r>
          </a:p>
          <a:p>
            <a:pPr marL="285750" indent="-285750">
              <a:buFont typeface="Arial" panose="020B0604020202020204" pitchFamily="34" charset="0"/>
              <a:buChar char="•"/>
            </a:pPr>
            <a:r>
              <a:rPr lang="en-US" sz="1400" dirty="0">
                <a:solidFill>
                  <a:schemeClr val="tx1"/>
                </a:solidFill>
              </a:rPr>
              <a:t>Decision Making</a:t>
            </a:r>
          </a:p>
          <a:p>
            <a:pPr marL="285750" indent="-285750">
              <a:buFont typeface="Arial" panose="020B0604020202020204" pitchFamily="34" charset="0"/>
              <a:buChar char="•"/>
            </a:pPr>
            <a:r>
              <a:rPr lang="en-US" sz="1400" dirty="0">
                <a:solidFill>
                  <a:schemeClr val="tx1"/>
                </a:solidFill>
              </a:rPr>
              <a:t>Time Management</a:t>
            </a:r>
          </a:p>
          <a:p>
            <a:pPr marL="285750" indent="-285750">
              <a:buFont typeface="Arial" panose="020B0604020202020204" pitchFamily="34" charset="0"/>
              <a:buChar char="•"/>
            </a:pPr>
            <a:r>
              <a:rPr lang="en-US" sz="1400" dirty="0">
                <a:solidFill>
                  <a:schemeClr val="tx1"/>
                </a:solidFill>
              </a:rPr>
              <a:t>Self-motivation</a:t>
            </a:r>
          </a:p>
          <a:p>
            <a:pPr marL="285750" indent="-285750">
              <a:buFont typeface="Arial" panose="020B0604020202020204" pitchFamily="34" charset="0"/>
              <a:buChar char="•"/>
            </a:pPr>
            <a:r>
              <a:rPr lang="en-US" sz="1400" dirty="0">
                <a:solidFill>
                  <a:schemeClr val="tx1"/>
                </a:solidFill>
              </a:rPr>
              <a:t>Conflict Resolution</a:t>
            </a:r>
          </a:p>
          <a:p>
            <a:pPr marL="285750" indent="-285750">
              <a:buFont typeface="Arial" panose="020B0604020202020204" pitchFamily="34" charset="0"/>
              <a:buChar char="•"/>
            </a:pPr>
            <a:r>
              <a:rPr lang="en-US" sz="1400" dirty="0">
                <a:solidFill>
                  <a:schemeClr val="tx1"/>
                </a:solidFill>
              </a:rPr>
              <a:t>Leadership</a:t>
            </a:r>
          </a:p>
          <a:p>
            <a:pPr marL="285750" indent="-285750">
              <a:buFont typeface="Arial" panose="020B0604020202020204" pitchFamily="34" charset="0"/>
              <a:buChar char="•"/>
            </a:pPr>
            <a:r>
              <a:rPr lang="en-US" sz="1400" dirty="0">
                <a:solidFill>
                  <a:schemeClr val="tx1"/>
                </a:solidFill>
              </a:rPr>
              <a:t>Adaptability</a:t>
            </a:r>
          </a:p>
        </p:txBody>
      </p:sp>
      <p:sp>
        <p:nvSpPr>
          <p:cNvPr id="24" name="Textfeld 23">
            <a:extLst>
              <a:ext uri="{FF2B5EF4-FFF2-40B4-BE49-F238E27FC236}">
                <a16:creationId xmlns:a16="http://schemas.microsoft.com/office/drawing/2014/main" id="{11B2D2BB-692C-42E6-8446-5E57062A769C}"/>
              </a:ext>
            </a:extLst>
          </p:cNvPr>
          <p:cNvSpPr txBox="1"/>
          <p:nvPr/>
        </p:nvSpPr>
        <p:spPr bwMode="gray">
          <a:xfrm>
            <a:off x="4865153" y="2261923"/>
            <a:ext cx="4952995" cy="682099"/>
          </a:xfrm>
          <a:prstGeom prst="rect">
            <a:avLst/>
          </a:prstGeom>
          <a:noFill/>
        </p:spPr>
        <p:txBody>
          <a:bodyPr wrap="square" lIns="72000" tIns="72000" rIns="72000" bIns="72000" rtlCol="0">
            <a:noAutofit/>
          </a:bodyPr>
          <a:lstStyle/>
          <a:p>
            <a:r>
              <a:rPr lang="en-GB" sz="2400" dirty="0"/>
              <a:t>Business Analyst</a:t>
            </a:r>
          </a:p>
          <a:p>
            <a:br>
              <a:rPr lang="en-GB" sz="1400" dirty="0"/>
            </a:br>
            <a:endParaRPr lang="en-US" sz="1400" dirty="0" err="1"/>
          </a:p>
        </p:txBody>
      </p:sp>
      <p:sp>
        <p:nvSpPr>
          <p:cNvPr id="25" name="Textfeld 24">
            <a:extLst>
              <a:ext uri="{FF2B5EF4-FFF2-40B4-BE49-F238E27FC236}">
                <a16:creationId xmlns:a16="http://schemas.microsoft.com/office/drawing/2014/main" id="{B39EBB34-933E-4F2A-A12C-6463940E5083}"/>
              </a:ext>
            </a:extLst>
          </p:cNvPr>
          <p:cNvSpPr txBox="1"/>
          <p:nvPr/>
        </p:nvSpPr>
        <p:spPr bwMode="gray">
          <a:xfrm>
            <a:off x="4853761" y="2742540"/>
            <a:ext cx="5715191" cy="682099"/>
          </a:xfrm>
          <a:prstGeom prst="rect">
            <a:avLst/>
          </a:prstGeom>
          <a:noFill/>
        </p:spPr>
        <p:txBody>
          <a:bodyPr wrap="square" lIns="72000" tIns="72000" rIns="72000" bIns="72000" rtlCol="0">
            <a:noAutofit/>
          </a:bodyPr>
          <a:lstStyle/>
          <a:p>
            <a:r>
              <a:rPr lang="en-GB" sz="2000" dirty="0"/>
              <a:t>Overview</a:t>
            </a:r>
          </a:p>
          <a:p>
            <a:r>
              <a:rPr lang="en-US" dirty="0"/>
              <a:t>Skilled Business Analyst assist with the implementation and support of business information systems across multiple departments. They ...</a:t>
            </a:r>
            <a:endParaRPr lang="en-GB" dirty="0"/>
          </a:p>
          <a:p>
            <a:br>
              <a:rPr lang="en-GB" sz="1400" dirty="0"/>
            </a:br>
            <a:endParaRPr lang="en-US" sz="1400" dirty="0" err="1"/>
          </a:p>
        </p:txBody>
      </p:sp>
      <p:sp>
        <p:nvSpPr>
          <p:cNvPr id="26" name="Textfeld 25">
            <a:extLst>
              <a:ext uri="{FF2B5EF4-FFF2-40B4-BE49-F238E27FC236}">
                <a16:creationId xmlns:a16="http://schemas.microsoft.com/office/drawing/2014/main" id="{4164922E-911A-48C1-9485-5875AD8709F5}"/>
              </a:ext>
            </a:extLst>
          </p:cNvPr>
          <p:cNvSpPr txBox="1"/>
          <p:nvPr/>
        </p:nvSpPr>
        <p:spPr bwMode="gray">
          <a:xfrm>
            <a:off x="4855262" y="4171051"/>
            <a:ext cx="4952995" cy="1257530"/>
          </a:xfrm>
          <a:prstGeom prst="rect">
            <a:avLst/>
          </a:prstGeom>
          <a:noFill/>
        </p:spPr>
        <p:txBody>
          <a:bodyPr wrap="square" lIns="72000" tIns="72000" rIns="72000" bIns="72000" rtlCol="0">
            <a:noAutofit/>
          </a:bodyPr>
          <a:lstStyle/>
          <a:p>
            <a:r>
              <a:rPr lang="en-GB" sz="2000" dirty="0"/>
              <a:t>Skills</a:t>
            </a:r>
          </a:p>
          <a:p>
            <a:pPr marL="285750" indent="-285750">
              <a:buFont typeface="Arial" panose="020B0604020202020204" pitchFamily="34" charset="0"/>
              <a:buChar char="•"/>
            </a:pPr>
            <a:r>
              <a:rPr lang="en-US" sz="1600" dirty="0"/>
              <a:t>Communication.</a:t>
            </a:r>
          </a:p>
          <a:p>
            <a:pPr marL="285750" indent="-285750">
              <a:buFont typeface="Arial" panose="020B0604020202020204" pitchFamily="34" charset="0"/>
              <a:buChar char="•"/>
            </a:pPr>
            <a:r>
              <a:rPr lang="en-US" sz="1600" dirty="0"/>
              <a:t>Ability to Work Under Pressure.</a:t>
            </a:r>
          </a:p>
          <a:p>
            <a:pPr marL="285750" indent="-285750">
              <a:buFont typeface="Arial" panose="020B0604020202020204" pitchFamily="34" charset="0"/>
              <a:buChar char="•"/>
            </a:pPr>
            <a:r>
              <a:rPr lang="en-US" sz="1600" dirty="0"/>
              <a:t>Decision Making</a:t>
            </a:r>
          </a:p>
          <a:p>
            <a:pPr marL="285750" indent="-285750">
              <a:buFont typeface="Arial" panose="020B0604020202020204" pitchFamily="34" charset="0"/>
              <a:buChar char="•"/>
            </a:pPr>
            <a:r>
              <a:rPr lang="en-US" sz="1600" dirty="0"/>
              <a:t>…</a:t>
            </a:r>
            <a:endParaRPr lang="en-US" sz="1400" dirty="0"/>
          </a:p>
        </p:txBody>
      </p:sp>
      <p:pic>
        <p:nvPicPr>
          <p:cNvPr id="27" name="Grafik 26">
            <a:extLst>
              <a:ext uri="{FF2B5EF4-FFF2-40B4-BE49-F238E27FC236}">
                <a16:creationId xmlns:a16="http://schemas.microsoft.com/office/drawing/2014/main" id="{8F1F3C09-AB72-4DBC-94F6-39924D375CD2}"/>
              </a:ext>
            </a:extLst>
          </p:cNvPr>
          <p:cNvPicPr>
            <a:picLocks noChangeAspect="1"/>
          </p:cNvPicPr>
          <p:nvPr/>
        </p:nvPicPr>
        <p:blipFill>
          <a:blip r:embed="rId4"/>
          <a:stretch>
            <a:fillRect/>
          </a:stretch>
        </p:blipFill>
        <p:spPr>
          <a:xfrm>
            <a:off x="11054736" y="1346200"/>
            <a:ext cx="683602" cy="620938"/>
          </a:xfrm>
          <a:prstGeom prst="ellipse">
            <a:avLst/>
          </a:prstGeom>
          <a:ln w="190500" cap="rnd">
            <a:noFill/>
            <a:prstDash val="solid"/>
          </a:ln>
          <a:effectLst>
            <a:outerShdw blurRad="127000" algn="bl" rotWithShape="0">
              <a:srgbClr val="000000"/>
            </a:outerShdw>
          </a:effectLst>
        </p:spPr>
      </p:pic>
      <p:pic>
        <p:nvPicPr>
          <p:cNvPr id="3074" name="Picture 2" descr="Bildergebnis für deloitt">
            <a:extLst>
              <a:ext uri="{FF2B5EF4-FFF2-40B4-BE49-F238E27FC236}">
                <a16:creationId xmlns:a16="http://schemas.microsoft.com/office/drawing/2014/main" id="{8E3745A0-95E4-4D70-9585-518FD630B2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1713" y="1744994"/>
            <a:ext cx="1915200" cy="1436400"/>
          </a:xfrm>
          <a:prstGeom prst="rect">
            <a:avLst/>
          </a:prstGeom>
          <a:noFill/>
          <a:extLst>
            <a:ext uri="{909E8E84-426E-40DD-AFC4-6F175D3DCCD1}">
              <a14:hiddenFill xmlns:a14="http://schemas.microsoft.com/office/drawing/2010/main">
                <a:solidFill>
                  <a:srgbClr val="FFFFFF"/>
                </a:solidFill>
              </a14:hiddenFill>
            </a:ext>
          </a:extLst>
        </p:spPr>
      </p:pic>
      <p:sp>
        <p:nvSpPr>
          <p:cNvPr id="29" name="Rechteck: abgerundete Ecken 28">
            <a:extLst>
              <a:ext uri="{FF2B5EF4-FFF2-40B4-BE49-F238E27FC236}">
                <a16:creationId xmlns:a16="http://schemas.microsoft.com/office/drawing/2014/main" id="{CA6EB9A5-3220-4D0D-B8F6-072FBB09098D}"/>
              </a:ext>
            </a:extLst>
          </p:cNvPr>
          <p:cNvSpPr/>
          <p:nvPr/>
        </p:nvSpPr>
        <p:spPr bwMode="gray">
          <a:xfrm>
            <a:off x="2632579" y="2501784"/>
            <a:ext cx="1638165" cy="884475"/>
          </a:xfrm>
          <a:prstGeom prst="roundRect">
            <a:avLst/>
          </a:prstGeom>
          <a:solidFill>
            <a:srgbClr val="CB12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NEXT!</a:t>
            </a:r>
          </a:p>
        </p:txBody>
      </p:sp>
      <p:sp>
        <p:nvSpPr>
          <p:cNvPr id="34" name="Rechteck 33">
            <a:extLst>
              <a:ext uri="{FF2B5EF4-FFF2-40B4-BE49-F238E27FC236}">
                <a16:creationId xmlns:a16="http://schemas.microsoft.com/office/drawing/2014/main" id="{AD1C35C3-AD17-41CD-B461-D0C4B5E03CFF}"/>
              </a:ext>
            </a:extLst>
          </p:cNvPr>
          <p:cNvSpPr/>
          <p:nvPr/>
        </p:nvSpPr>
        <p:spPr bwMode="gray">
          <a:xfrm>
            <a:off x="4035050" y="1486981"/>
            <a:ext cx="1150702" cy="396000"/>
          </a:xfrm>
          <a:prstGeom prst="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400" kern="0" dirty="0">
                <a:solidFill>
                  <a:prstClr val="black"/>
                </a:solidFill>
                <a:latin typeface="+mj-lt"/>
              </a:rPr>
              <a:t>Semantic</a:t>
            </a:r>
          </a:p>
        </p:txBody>
      </p:sp>
      <p:sp>
        <p:nvSpPr>
          <p:cNvPr id="35" name="Rechteck 34">
            <a:extLst>
              <a:ext uri="{FF2B5EF4-FFF2-40B4-BE49-F238E27FC236}">
                <a16:creationId xmlns:a16="http://schemas.microsoft.com/office/drawing/2014/main" id="{FEAE7CBF-9D23-4562-B4D0-D3EFD0758207}"/>
              </a:ext>
            </a:extLst>
          </p:cNvPr>
          <p:cNvSpPr/>
          <p:nvPr/>
        </p:nvSpPr>
        <p:spPr bwMode="gray">
          <a:xfrm>
            <a:off x="5237821" y="1486981"/>
            <a:ext cx="1564561"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Opportunities</a:t>
            </a:r>
          </a:p>
        </p:txBody>
      </p:sp>
      <p:sp>
        <p:nvSpPr>
          <p:cNvPr id="36" name="Rechteck 35">
            <a:extLst>
              <a:ext uri="{FF2B5EF4-FFF2-40B4-BE49-F238E27FC236}">
                <a16:creationId xmlns:a16="http://schemas.microsoft.com/office/drawing/2014/main" id="{64AAEF97-054F-4542-AD4E-7CF36E63F968}"/>
              </a:ext>
            </a:extLst>
          </p:cNvPr>
          <p:cNvSpPr/>
          <p:nvPr/>
        </p:nvSpPr>
        <p:spPr bwMode="gray">
          <a:xfrm>
            <a:off x="6854451" y="1486981"/>
            <a:ext cx="1062964"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Skill</a:t>
            </a:r>
          </a:p>
        </p:txBody>
      </p:sp>
      <p:sp>
        <p:nvSpPr>
          <p:cNvPr id="37" name="Rechteck 36">
            <a:extLst>
              <a:ext uri="{FF2B5EF4-FFF2-40B4-BE49-F238E27FC236}">
                <a16:creationId xmlns:a16="http://schemas.microsoft.com/office/drawing/2014/main" id="{F1624D57-4BB2-404B-9B6F-94D166F459E2}"/>
              </a:ext>
            </a:extLst>
          </p:cNvPr>
          <p:cNvSpPr/>
          <p:nvPr/>
        </p:nvSpPr>
        <p:spPr bwMode="gray">
          <a:xfrm>
            <a:off x="7969484" y="1486981"/>
            <a:ext cx="1201346"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Feedback</a:t>
            </a:r>
          </a:p>
        </p:txBody>
      </p:sp>
      <p:sp>
        <p:nvSpPr>
          <p:cNvPr id="38" name="Rechteck 37">
            <a:extLst>
              <a:ext uri="{FF2B5EF4-FFF2-40B4-BE49-F238E27FC236}">
                <a16:creationId xmlns:a16="http://schemas.microsoft.com/office/drawing/2014/main" id="{BC81554D-C96B-437E-A47D-7D198141536B}"/>
              </a:ext>
            </a:extLst>
          </p:cNvPr>
          <p:cNvSpPr/>
          <p:nvPr/>
        </p:nvSpPr>
        <p:spPr bwMode="gray">
          <a:xfrm>
            <a:off x="2576999" y="1489140"/>
            <a:ext cx="1405982"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Find a Job</a:t>
            </a:r>
          </a:p>
        </p:txBody>
      </p:sp>
      <p:sp>
        <p:nvSpPr>
          <p:cNvPr id="39" name="Rechteck 38">
            <a:extLst>
              <a:ext uri="{FF2B5EF4-FFF2-40B4-BE49-F238E27FC236}">
                <a16:creationId xmlns:a16="http://schemas.microsoft.com/office/drawing/2014/main" id="{6B011BF3-6D8C-4164-AEBB-1975D6EEAA69}"/>
              </a:ext>
            </a:extLst>
          </p:cNvPr>
          <p:cNvSpPr/>
          <p:nvPr/>
        </p:nvSpPr>
        <p:spPr bwMode="gray">
          <a:xfrm>
            <a:off x="9222901" y="1486981"/>
            <a:ext cx="1582666"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Connections</a:t>
            </a:r>
          </a:p>
        </p:txBody>
      </p:sp>
    </p:spTree>
    <p:extLst>
      <p:ext uri="{BB962C8B-B14F-4D97-AF65-F5344CB8AC3E}">
        <p14:creationId xmlns:p14="http://schemas.microsoft.com/office/powerpoint/2010/main" val="232409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C910F57-32B4-4287-9211-EE9F7D563B36}"/>
              </a:ext>
            </a:extLst>
          </p:cNvPr>
          <p:cNvSpPr>
            <a:spLocks noGrp="1"/>
          </p:cNvSpPr>
          <p:nvPr>
            <p:ph type="title"/>
          </p:nvPr>
        </p:nvSpPr>
        <p:spPr/>
        <p:txBody>
          <a:bodyPr/>
          <a:lstStyle/>
          <a:p>
            <a:r>
              <a:rPr lang="en-US" dirty="0"/>
              <a:t>Semantic Page</a:t>
            </a:r>
          </a:p>
        </p:txBody>
      </p:sp>
      <p:sp>
        <p:nvSpPr>
          <p:cNvPr id="4" name="Datumsplatzhalter 3">
            <a:extLst>
              <a:ext uri="{FF2B5EF4-FFF2-40B4-BE49-F238E27FC236}">
                <a16:creationId xmlns:a16="http://schemas.microsoft.com/office/drawing/2014/main" id="{27366209-E281-4815-B300-FDD5752863A4}"/>
              </a:ext>
            </a:extLst>
          </p:cNvPr>
          <p:cNvSpPr>
            <a:spLocks noGrp="1"/>
          </p:cNvSpPr>
          <p:nvPr>
            <p:ph type="dt" sz="half" idx="18"/>
          </p:nvPr>
        </p:nvSpPr>
        <p:spPr/>
        <p:txBody>
          <a:bodyPr/>
          <a:lstStyle/>
          <a:p>
            <a:fld id="{FFAB2352-921F-4DD8-A99A-A1474F6943FF}" type="datetime4">
              <a:rPr lang="en-US" smtClean="0"/>
              <a:t>November 4, 2019</a:t>
            </a:fld>
            <a:endParaRPr lang="en-US" dirty="0"/>
          </a:p>
        </p:txBody>
      </p:sp>
      <p:sp>
        <p:nvSpPr>
          <p:cNvPr id="5" name="Fußzeilenplatzhalter 4">
            <a:extLst>
              <a:ext uri="{FF2B5EF4-FFF2-40B4-BE49-F238E27FC236}">
                <a16:creationId xmlns:a16="http://schemas.microsoft.com/office/drawing/2014/main" id="{C5363302-BF1B-4760-8356-2F57594CAE7C}"/>
              </a:ext>
            </a:extLst>
          </p:cNvPr>
          <p:cNvSpPr>
            <a:spLocks noGrp="1"/>
          </p:cNvSpPr>
          <p:nvPr>
            <p:ph type="ftr" sz="quarter" idx="19"/>
          </p:nvPr>
        </p:nvSpPr>
        <p:spPr/>
        <p:txBody>
          <a:bodyPr/>
          <a:lstStyle/>
          <a:p>
            <a:pPr lvl="8"/>
            <a:endParaRPr lang="en-US" dirty="0"/>
          </a:p>
        </p:txBody>
      </p:sp>
      <p:sp>
        <p:nvSpPr>
          <p:cNvPr id="6" name="Foliennummernplatzhalter 5">
            <a:extLst>
              <a:ext uri="{FF2B5EF4-FFF2-40B4-BE49-F238E27FC236}">
                <a16:creationId xmlns:a16="http://schemas.microsoft.com/office/drawing/2014/main" id="{74AA21B9-1213-4458-AE94-11B2B9F5DD39}"/>
              </a:ext>
            </a:extLst>
          </p:cNvPr>
          <p:cNvSpPr>
            <a:spLocks noGrp="1"/>
          </p:cNvSpPr>
          <p:nvPr>
            <p:ph type="sldNum" sz="quarter" idx="20"/>
          </p:nvPr>
        </p:nvSpPr>
        <p:spPr/>
        <p:txBody>
          <a:bodyPr/>
          <a:lstStyle/>
          <a:p>
            <a:r>
              <a:rPr lang="en-US"/>
              <a:t>Slide </a:t>
            </a:r>
            <a:fld id="{619F89D8-7AE3-494A-97F3-03D680869632}" type="slidenum">
              <a:rPr lang="en-US" smtClean="0"/>
              <a:pPr/>
              <a:t>5</a:t>
            </a:fld>
            <a:endParaRPr lang="en-US" dirty="0"/>
          </a:p>
        </p:txBody>
      </p:sp>
      <p:sp>
        <p:nvSpPr>
          <p:cNvPr id="8" name="Rechteck 7">
            <a:extLst>
              <a:ext uri="{FF2B5EF4-FFF2-40B4-BE49-F238E27FC236}">
                <a16:creationId xmlns:a16="http://schemas.microsoft.com/office/drawing/2014/main" id="{46D817F1-6AE6-4FA8-8C23-16ED43B331BA}"/>
              </a:ext>
            </a:extLst>
          </p:cNvPr>
          <p:cNvSpPr/>
          <p:nvPr/>
        </p:nvSpPr>
        <p:spPr bwMode="gray">
          <a:xfrm>
            <a:off x="368356" y="1264818"/>
            <a:ext cx="11520897" cy="4807527"/>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err="1"/>
          </a:p>
        </p:txBody>
      </p:sp>
      <p:pic>
        <p:nvPicPr>
          <p:cNvPr id="9" name="Grafik 8">
            <a:extLst>
              <a:ext uri="{FF2B5EF4-FFF2-40B4-BE49-F238E27FC236}">
                <a16:creationId xmlns:a16="http://schemas.microsoft.com/office/drawing/2014/main" id="{FF329F46-521A-4C7E-B90C-B4B22E17C301}"/>
              </a:ext>
            </a:extLst>
          </p:cNvPr>
          <p:cNvPicPr>
            <a:picLocks noChangeAspect="1"/>
          </p:cNvPicPr>
          <p:nvPr/>
        </p:nvPicPr>
        <p:blipFill rotWithShape="1">
          <a:blip r:embed="rId3"/>
          <a:srcRect t="32272" b="29435"/>
          <a:stretch/>
        </p:blipFill>
        <p:spPr>
          <a:xfrm>
            <a:off x="498393" y="1257841"/>
            <a:ext cx="1638165" cy="627299"/>
          </a:xfrm>
          <a:prstGeom prst="rect">
            <a:avLst/>
          </a:prstGeom>
        </p:spPr>
      </p:pic>
      <p:pic>
        <p:nvPicPr>
          <p:cNvPr id="15" name="Grafik 14">
            <a:extLst>
              <a:ext uri="{FF2B5EF4-FFF2-40B4-BE49-F238E27FC236}">
                <a16:creationId xmlns:a16="http://schemas.microsoft.com/office/drawing/2014/main" id="{BF7FC970-D21B-4FB7-B1BF-F7742CE919C2}"/>
              </a:ext>
            </a:extLst>
          </p:cNvPr>
          <p:cNvPicPr>
            <a:picLocks noChangeAspect="1"/>
          </p:cNvPicPr>
          <p:nvPr/>
        </p:nvPicPr>
        <p:blipFill>
          <a:blip r:embed="rId4"/>
          <a:stretch>
            <a:fillRect/>
          </a:stretch>
        </p:blipFill>
        <p:spPr>
          <a:xfrm>
            <a:off x="11054736" y="1346200"/>
            <a:ext cx="683602" cy="620938"/>
          </a:xfrm>
          <a:prstGeom prst="ellipse">
            <a:avLst/>
          </a:prstGeom>
          <a:ln w="190500" cap="rnd">
            <a:noFill/>
            <a:prstDash val="solid"/>
          </a:ln>
          <a:effectLst>
            <a:outerShdw blurRad="127000" algn="bl" rotWithShape="0">
              <a:srgbClr val="000000"/>
            </a:outerShdw>
          </a:effectLst>
        </p:spPr>
      </p:pic>
      <p:pic>
        <p:nvPicPr>
          <p:cNvPr id="10" name="Grafik 9">
            <a:extLst>
              <a:ext uri="{FF2B5EF4-FFF2-40B4-BE49-F238E27FC236}">
                <a16:creationId xmlns:a16="http://schemas.microsoft.com/office/drawing/2014/main" id="{CFCBA910-3D72-4960-AAC6-D983AF62C95E}"/>
              </a:ext>
            </a:extLst>
          </p:cNvPr>
          <p:cNvPicPr>
            <a:picLocks noChangeAspect="1"/>
          </p:cNvPicPr>
          <p:nvPr/>
        </p:nvPicPr>
        <p:blipFill rotWithShape="1">
          <a:blip r:embed="rId5"/>
          <a:srcRect t="6428" b="2664"/>
          <a:stretch/>
        </p:blipFill>
        <p:spPr>
          <a:xfrm>
            <a:off x="378539" y="1983504"/>
            <a:ext cx="11508154" cy="4096800"/>
          </a:xfrm>
          <a:prstGeom prst="rect">
            <a:avLst/>
          </a:prstGeom>
        </p:spPr>
      </p:pic>
      <p:sp>
        <p:nvSpPr>
          <p:cNvPr id="31" name="Rechteck 30">
            <a:extLst>
              <a:ext uri="{FF2B5EF4-FFF2-40B4-BE49-F238E27FC236}">
                <a16:creationId xmlns:a16="http://schemas.microsoft.com/office/drawing/2014/main" id="{E938431B-C31F-4869-87EE-F5E9BA8DBE35}"/>
              </a:ext>
            </a:extLst>
          </p:cNvPr>
          <p:cNvSpPr/>
          <p:nvPr/>
        </p:nvSpPr>
        <p:spPr bwMode="gray">
          <a:xfrm>
            <a:off x="4035050" y="1486981"/>
            <a:ext cx="1150702" cy="396000"/>
          </a:xfrm>
          <a:prstGeom prst="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400" b="1" kern="0" dirty="0">
                <a:solidFill>
                  <a:prstClr val="black"/>
                </a:solidFill>
                <a:latin typeface="+mj-lt"/>
              </a:rPr>
              <a:t>Semantic</a:t>
            </a:r>
          </a:p>
        </p:txBody>
      </p:sp>
      <p:sp>
        <p:nvSpPr>
          <p:cNvPr id="32" name="Rechteck 31">
            <a:extLst>
              <a:ext uri="{FF2B5EF4-FFF2-40B4-BE49-F238E27FC236}">
                <a16:creationId xmlns:a16="http://schemas.microsoft.com/office/drawing/2014/main" id="{F1A4F984-AA6A-4C94-A2C6-BCDB4AD379B3}"/>
              </a:ext>
            </a:extLst>
          </p:cNvPr>
          <p:cNvSpPr/>
          <p:nvPr/>
        </p:nvSpPr>
        <p:spPr bwMode="gray">
          <a:xfrm>
            <a:off x="5237821" y="1486981"/>
            <a:ext cx="1564561"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Opportunities</a:t>
            </a:r>
          </a:p>
        </p:txBody>
      </p:sp>
      <p:sp>
        <p:nvSpPr>
          <p:cNvPr id="35" name="Rechteck 34">
            <a:extLst>
              <a:ext uri="{FF2B5EF4-FFF2-40B4-BE49-F238E27FC236}">
                <a16:creationId xmlns:a16="http://schemas.microsoft.com/office/drawing/2014/main" id="{5E75C326-6D6F-41FB-A84A-F1A27131FEC8}"/>
              </a:ext>
            </a:extLst>
          </p:cNvPr>
          <p:cNvSpPr/>
          <p:nvPr/>
        </p:nvSpPr>
        <p:spPr bwMode="gray">
          <a:xfrm>
            <a:off x="6854451" y="1486981"/>
            <a:ext cx="1062964"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Skill</a:t>
            </a:r>
          </a:p>
        </p:txBody>
      </p:sp>
      <p:sp>
        <p:nvSpPr>
          <p:cNvPr id="36" name="Rechteck 35">
            <a:extLst>
              <a:ext uri="{FF2B5EF4-FFF2-40B4-BE49-F238E27FC236}">
                <a16:creationId xmlns:a16="http://schemas.microsoft.com/office/drawing/2014/main" id="{009F239A-732A-4A05-A05A-B74453914B6E}"/>
              </a:ext>
            </a:extLst>
          </p:cNvPr>
          <p:cNvSpPr/>
          <p:nvPr/>
        </p:nvSpPr>
        <p:spPr bwMode="gray">
          <a:xfrm>
            <a:off x="7969484" y="1486981"/>
            <a:ext cx="1201346"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Feedback</a:t>
            </a:r>
          </a:p>
        </p:txBody>
      </p:sp>
      <p:sp>
        <p:nvSpPr>
          <p:cNvPr id="37" name="Rechteck 36">
            <a:extLst>
              <a:ext uri="{FF2B5EF4-FFF2-40B4-BE49-F238E27FC236}">
                <a16:creationId xmlns:a16="http://schemas.microsoft.com/office/drawing/2014/main" id="{67E415AE-3173-4986-B9E4-4AD67545F7EC}"/>
              </a:ext>
            </a:extLst>
          </p:cNvPr>
          <p:cNvSpPr/>
          <p:nvPr/>
        </p:nvSpPr>
        <p:spPr bwMode="gray">
          <a:xfrm>
            <a:off x="2576999" y="1489140"/>
            <a:ext cx="1405982"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Find a Job</a:t>
            </a:r>
          </a:p>
        </p:txBody>
      </p:sp>
      <p:sp>
        <p:nvSpPr>
          <p:cNvPr id="38" name="Rechteck 37">
            <a:extLst>
              <a:ext uri="{FF2B5EF4-FFF2-40B4-BE49-F238E27FC236}">
                <a16:creationId xmlns:a16="http://schemas.microsoft.com/office/drawing/2014/main" id="{92B9A990-7946-4500-A385-04FD227349A0}"/>
              </a:ext>
            </a:extLst>
          </p:cNvPr>
          <p:cNvSpPr/>
          <p:nvPr/>
        </p:nvSpPr>
        <p:spPr bwMode="gray">
          <a:xfrm>
            <a:off x="9222901" y="1486981"/>
            <a:ext cx="1582666"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Connections</a:t>
            </a:r>
          </a:p>
        </p:txBody>
      </p:sp>
    </p:spTree>
    <p:extLst>
      <p:ext uri="{BB962C8B-B14F-4D97-AF65-F5344CB8AC3E}">
        <p14:creationId xmlns:p14="http://schemas.microsoft.com/office/powerpoint/2010/main" val="125146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C910F57-32B4-4287-9211-EE9F7D563B36}"/>
              </a:ext>
            </a:extLst>
          </p:cNvPr>
          <p:cNvSpPr>
            <a:spLocks noGrp="1"/>
          </p:cNvSpPr>
          <p:nvPr>
            <p:ph type="title"/>
          </p:nvPr>
        </p:nvSpPr>
        <p:spPr/>
        <p:txBody>
          <a:bodyPr/>
          <a:lstStyle/>
          <a:p>
            <a:r>
              <a:rPr lang="en-US" dirty="0"/>
              <a:t>Semantic Test</a:t>
            </a:r>
          </a:p>
        </p:txBody>
      </p:sp>
      <p:sp>
        <p:nvSpPr>
          <p:cNvPr id="4" name="Datumsplatzhalter 3">
            <a:extLst>
              <a:ext uri="{FF2B5EF4-FFF2-40B4-BE49-F238E27FC236}">
                <a16:creationId xmlns:a16="http://schemas.microsoft.com/office/drawing/2014/main" id="{27366209-E281-4815-B300-FDD5752863A4}"/>
              </a:ext>
            </a:extLst>
          </p:cNvPr>
          <p:cNvSpPr>
            <a:spLocks noGrp="1"/>
          </p:cNvSpPr>
          <p:nvPr>
            <p:ph type="dt" sz="half" idx="18"/>
          </p:nvPr>
        </p:nvSpPr>
        <p:spPr/>
        <p:txBody>
          <a:bodyPr/>
          <a:lstStyle/>
          <a:p>
            <a:fld id="{FFAB2352-921F-4DD8-A99A-A1474F6943FF}" type="datetime4">
              <a:rPr lang="en-US" smtClean="0"/>
              <a:t>November 4, 2019</a:t>
            </a:fld>
            <a:endParaRPr lang="en-US" dirty="0"/>
          </a:p>
        </p:txBody>
      </p:sp>
      <p:sp>
        <p:nvSpPr>
          <p:cNvPr id="5" name="Fußzeilenplatzhalter 4">
            <a:extLst>
              <a:ext uri="{FF2B5EF4-FFF2-40B4-BE49-F238E27FC236}">
                <a16:creationId xmlns:a16="http://schemas.microsoft.com/office/drawing/2014/main" id="{C5363302-BF1B-4760-8356-2F57594CAE7C}"/>
              </a:ext>
            </a:extLst>
          </p:cNvPr>
          <p:cNvSpPr>
            <a:spLocks noGrp="1"/>
          </p:cNvSpPr>
          <p:nvPr>
            <p:ph type="ftr" sz="quarter" idx="19"/>
          </p:nvPr>
        </p:nvSpPr>
        <p:spPr/>
        <p:txBody>
          <a:bodyPr/>
          <a:lstStyle/>
          <a:p>
            <a:pPr lvl="8"/>
            <a:endParaRPr lang="en-US" dirty="0"/>
          </a:p>
        </p:txBody>
      </p:sp>
      <p:sp>
        <p:nvSpPr>
          <p:cNvPr id="6" name="Foliennummernplatzhalter 5">
            <a:extLst>
              <a:ext uri="{FF2B5EF4-FFF2-40B4-BE49-F238E27FC236}">
                <a16:creationId xmlns:a16="http://schemas.microsoft.com/office/drawing/2014/main" id="{74AA21B9-1213-4458-AE94-11B2B9F5DD39}"/>
              </a:ext>
            </a:extLst>
          </p:cNvPr>
          <p:cNvSpPr>
            <a:spLocks noGrp="1"/>
          </p:cNvSpPr>
          <p:nvPr>
            <p:ph type="sldNum" sz="quarter" idx="20"/>
          </p:nvPr>
        </p:nvSpPr>
        <p:spPr/>
        <p:txBody>
          <a:bodyPr/>
          <a:lstStyle/>
          <a:p>
            <a:r>
              <a:rPr lang="en-US"/>
              <a:t>Slide </a:t>
            </a:r>
            <a:fld id="{619F89D8-7AE3-494A-97F3-03D680869632}" type="slidenum">
              <a:rPr lang="en-US" smtClean="0"/>
              <a:pPr/>
              <a:t>6</a:t>
            </a:fld>
            <a:endParaRPr lang="en-US" dirty="0"/>
          </a:p>
        </p:txBody>
      </p:sp>
      <p:sp>
        <p:nvSpPr>
          <p:cNvPr id="8" name="Rechteck 7">
            <a:extLst>
              <a:ext uri="{FF2B5EF4-FFF2-40B4-BE49-F238E27FC236}">
                <a16:creationId xmlns:a16="http://schemas.microsoft.com/office/drawing/2014/main" id="{46D817F1-6AE6-4FA8-8C23-16ED43B331BA}"/>
              </a:ext>
            </a:extLst>
          </p:cNvPr>
          <p:cNvSpPr/>
          <p:nvPr/>
        </p:nvSpPr>
        <p:spPr bwMode="gray">
          <a:xfrm>
            <a:off x="368356" y="1264818"/>
            <a:ext cx="11520897" cy="4807527"/>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err="1"/>
          </a:p>
        </p:txBody>
      </p:sp>
      <p:pic>
        <p:nvPicPr>
          <p:cNvPr id="9" name="Grafik 8">
            <a:extLst>
              <a:ext uri="{FF2B5EF4-FFF2-40B4-BE49-F238E27FC236}">
                <a16:creationId xmlns:a16="http://schemas.microsoft.com/office/drawing/2014/main" id="{FF329F46-521A-4C7E-B90C-B4B22E17C301}"/>
              </a:ext>
            </a:extLst>
          </p:cNvPr>
          <p:cNvPicPr>
            <a:picLocks noChangeAspect="1"/>
          </p:cNvPicPr>
          <p:nvPr/>
        </p:nvPicPr>
        <p:blipFill rotWithShape="1">
          <a:blip r:embed="rId3"/>
          <a:srcRect t="32272" b="29435"/>
          <a:stretch/>
        </p:blipFill>
        <p:spPr>
          <a:xfrm>
            <a:off x="498393" y="1257841"/>
            <a:ext cx="1638165" cy="627299"/>
          </a:xfrm>
          <a:prstGeom prst="rect">
            <a:avLst/>
          </a:prstGeom>
        </p:spPr>
      </p:pic>
      <p:pic>
        <p:nvPicPr>
          <p:cNvPr id="15" name="Grafik 14">
            <a:extLst>
              <a:ext uri="{FF2B5EF4-FFF2-40B4-BE49-F238E27FC236}">
                <a16:creationId xmlns:a16="http://schemas.microsoft.com/office/drawing/2014/main" id="{BF7FC970-D21B-4FB7-B1BF-F7742CE919C2}"/>
              </a:ext>
            </a:extLst>
          </p:cNvPr>
          <p:cNvPicPr>
            <a:picLocks noChangeAspect="1"/>
          </p:cNvPicPr>
          <p:nvPr/>
        </p:nvPicPr>
        <p:blipFill>
          <a:blip r:embed="rId4"/>
          <a:stretch>
            <a:fillRect/>
          </a:stretch>
        </p:blipFill>
        <p:spPr>
          <a:xfrm>
            <a:off x="11054736" y="1346200"/>
            <a:ext cx="683602" cy="620938"/>
          </a:xfrm>
          <a:prstGeom prst="ellipse">
            <a:avLst/>
          </a:prstGeom>
          <a:ln w="190500" cap="rnd">
            <a:noFill/>
            <a:prstDash val="solid"/>
          </a:ln>
          <a:effectLst>
            <a:outerShdw blurRad="127000" algn="bl" rotWithShape="0">
              <a:srgbClr val="000000"/>
            </a:outerShdw>
          </a:effectLst>
        </p:spPr>
      </p:pic>
      <p:sp>
        <p:nvSpPr>
          <p:cNvPr id="31" name="Rechteck 30">
            <a:extLst>
              <a:ext uri="{FF2B5EF4-FFF2-40B4-BE49-F238E27FC236}">
                <a16:creationId xmlns:a16="http://schemas.microsoft.com/office/drawing/2014/main" id="{E938431B-C31F-4869-87EE-F5E9BA8DBE35}"/>
              </a:ext>
            </a:extLst>
          </p:cNvPr>
          <p:cNvSpPr/>
          <p:nvPr/>
        </p:nvSpPr>
        <p:spPr bwMode="gray">
          <a:xfrm>
            <a:off x="4035050" y="1486981"/>
            <a:ext cx="1150702" cy="396000"/>
          </a:xfrm>
          <a:prstGeom prst="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400" b="1" kern="0" dirty="0">
                <a:solidFill>
                  <a:prstClr val="black"/>
                </a:solidFill>
                <a:latin typeface="+mj-lt"/>
              </a:rPr>
              <a:t>Semantic</a:t>
            </a:r>
          </a:p>
        </p:txBody>
      </p:sp>
      <p:sp>
        <p:nvSpPr>
          <p:cNvPr id="32" name="Rechteck 31">
            <a:extLst>
              <a:ext uri="{FF2B5EF4-FFF2-40B4-BE49-F238E27FC236}">
                <a16:creationId xmlns:a16="http://schemas.microsoft.com/office/drawing/2014/main" id="{F1A4F984-AA6A-4C94-A2C6-BCDB4AD379B3}"/>
              </a:ext>
            </a:extLst>
          </p:cNvPr>
          <p:cNvSpPr/>
          <p:nvPr/>
        </p:nvSpPr>
        <p:spPr bwMode="gray">
          <a:xfrm>
            <a:off x="5237821" y="1486981"/>
            <a:ext cx="1564561"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Opportunities</a:t>
            </a:r>
          </a:p>
        </p:txBody>
      </p:sp>
      <p:sp>
        <p:nvSpPr>
          <p:cNvPr id="35" name="Rechteck 34">
            <a:extLst>
              <a:ext uri="{FF2B5EF4-FFF2-40B4-BE49-F238E27FC236}">
                <a16:creationId xmlns:a16="http://schemas.microsoft.com/office/drawing/2014/main" id="{5E75C326-6D6F-41FB-A84A-F1A27131FEC8}"/>
              </a:ext>
            </a:extLst>
          </p:cNvPr>
          <p:cNvSpPr/>
          <p:nvPr/>
        </p:nvSpPr>
        <p:spPr bwMode="gray">
          <a:xfrm>
            <a:off x="6854451" y="1486981"/>
            <a:ext cx="1062964"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Skill</a:t>
            </a:r>
          </a:p>
        </p:txBody>
      </p:sp>
      <p:sp>
        <p:nvSpPr>
          <p:cNvPr id="36" name="Rechteck 35">
            <a:extLst>
              <a:ext uri="{FF2B5EF4-FFF2-40B4-BE49-F238E27FC236}">
                <a16:creationId xmlns:a16="http://schemas.microsoft.com/office/drawing/2014/main" id="{009F239A-732A-4A05-A05A-B74453914B6E}"/>
              </a:ext>
            </a:extLst>
          </p:cNvPr>
          <p:cNvSpPr/>
          <p:nvPr/>
        </p:nvSpPr>
        <p:spPr bwMode="gray">
          <a:xfrm>
            <a:off x="7969484" y="1486981"/>
            <a:ext cx="1201346"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Feedback</a:t>
            </a:r>
          </a:p>
        </p:txBody>
      </p:sp>
      <p:sp>
        <p:nvSpPr>
          <p:cNvPr id="37" name="Rechteck 36">
            <a:extLst>
              <a:ext uri="{FF2B5EF4-FFF2-40B4-BE49-F238E27FC236}">
                <a16:creationId xmlns:a16="http://schemas.microsoft.com/office/drawing/2014/main" id="{67E415AE-3173-4986-B9E4-4AD67545F7EC}"/>
              </a:ext>
            </a:extLst>
          </p:cNvPr>
          <p:cNvSpPr/>
          <p:nvPr/>
        </p:nvSpPr>
        <p:spPr bwMode="gray">
          <a:xfrm>
            <a:off x="2576999" y="1489140"/>
            <a:ext cx="1405982"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Find a Job</a:t>
            </a:r>
          </a:p>
        </p:txBody>
      </p:sp>
      <p:sp>
        <p:nvSpPr>
          <p:cNvPr id="38" name="Rechteck 37">
            <a:extLst>
              <a:ext uri="{FF2B5EF4-FFF2-40B4-BE49-F238E27FC236}">
                <a16:creationId xmlns:a16="http://schemas.microsoft.com/office/drawing/2014/main" id="{92B9A990-7946-4500-A385-04FD227349A0}"/>
              </a:ext>
            </a:extLst>
          </p:cNvPr>
          <p:cNvSpPr/>
          <p:nvPr/>
        </p:nvSpPr>
        <p:spPr bwMode="gray">
          <a:xfrm>
            <a:off x="9222901" y="1486981"/>
            <a:ext cx="1582666"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Connections</a:t>
            </a:r>
          </a:p>
        </p:txBody>
      </p:sp>
      <p:grpSp>
        <p:nvGrpSpPr>
          <p:cNvPr id="20" name="Gruppieren 70">
            <a:extLst>
              <a:ext uri="{FF2B5EF4-FFF2-40B4-BE49-F238E27FC236}">
                <a16:creationId xmlns:a16="http://schemas.microsoft.com/office/drawing/2014/main" id="{CEF92911-E389-6B40-AA49-632AFC7478C8}"/>
              </a:ext>
            </a:extLst>
          </p:cNvPr>
          <p:cNvGrpSpPr/>
          <p:nvPr/>
        </p:nvGrpSpPr>
        <p:grpSpPr>
          <a:xfrm>
            <a:off x="6295323" y="2579099"/>
            <a:ext cx="2309103" cy="1271150"/>
            <a:chOff x="3623878" y="2433786"/>
            <a:chExt cx="2309103" cy="1271150"/>
          </a:xfrm>
          <a:solidFill>
            <a:srgbClr val="70AD47">
              <a:lumMod val="20000"/>
              <a:lumOff val="80000"/>
            </a:srgbClr>
          </a:solidFill>
        </p:grpSpPr>
        <p:sp>
          <p:nvSpPr>
            <p:cNvPr id="21" name="Rechteck 71">
              <a:extLst>
                <a:ext uri="{FF2B5EF4-FFF2-40B4-BE49-F238E27FC236}">
                  <a16:creationId xmlns:a16="http://schemas.microsoft.com/office/drawing/2014/main" id="{C67A5176-A034-BC41-93D9-5BEAD518D14B}"/>
                </a:ext>
              </a:extLst>
            </p:cNvPr>
            <p:cNvSpPr/>
            <p:nvPr/>
          </p:nvSpPr>
          <p:spPr bwMode="gray">
            <a:xfrm>
              <a:off x="3623878" y="2433786"/>
              <a:ext cx="2309103" cy="1271150"/>
            </a:xfrm>
            <a:prstGeom prst="rect">
              <a:avLst/>
            </a:prstGeom>
            <a:grpFill/>
            <a:ln w="12700" cap="flat" cmpd="sng" algn="ctr">
              <a:solidFill>
                <a:srgbClr val="70AD47"/>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mj-lt"/>
                </a:rPr>
                <a:t>Basic</a:t>
              </a:r>
              <a:r>
                <a:rPr lang="en-US" sz="1400" b="1" kern="0" dirty="0">
                  <a:solidFill>
                    <a:prstClr val="black"/>
                  </a:solidFill>
                  <a:latin typeface="+mj-lt"/>
                </a:rPr>
                <a:t> Test (15’)</a:t>
              </a:r>
              <a:endParaRPr kumimoji="0" lang="en-US" sz="1400" b="1" i="0" u="none" strike="noStrike" kern="0" cap="none" spc="0" normalizeH="0" baseline="0" noProof="0" dirty="0">
                <a:ln>
                  <a:noFill/>
                </a:ln>
                <a:solidFill>
                  <a:prstClr val="black"/>
                </a:solidFill>
                <a:effectLst/>
                <a:uLnTx/>
                <a:uFillTx/>
                <a:latin typeface="+mj-lt"/>
              </a:endParaRPr>
            </a:p>
          </p:txBody>
        </p:sp>
        <p:sp>
          <p:nvSpPr>
            <p:cNvPr id="22" name="Rechteck 72">
              <a:extLst>
                <a:ext uri="{FF2B5EF4-FFF2-40B4-BE49-F238E27FC236}">
                  <a16:creationId xmlns:a16="http://schemas.microsoft.com/office/drawing/2014/main" id="{A4C99FBB-8564-CB4E-93EF-C5D13CC93BEF}"/>
                </a:ext>
              </a:extLst>
            </p:cNvPr>
            <p:cNvSpPr/>
            <p:nvPr/>
          </p:nvSpPr>
          <p:spPr bwMode="gray">
            <a:xfrm>
              <a:off x="3623878" y="2697480"/>
              <a:ext cx="2309103" cy="999836"/>
            </a:xfrm>
            <a:prstGeom prst="rect">
              <a:avLst/>
            </a:prstGeom>
            <a:grpFill/>
            <a:ln w="12700" cap="flat" cmpd="sng" algn="ctr">
              <a:solidFill>
                <a:srgbClr val="70AD47"/>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mj-lt"/>
                </a:rPr>
                <a:t>Online questionnaire with 16 questions for a basic personality profile</a:t>
              </a:r>
            </a:p>
          </p:txBody>
        </p:sp>
      </p:grpSp>
      <p:grpSp>
        <p:nvGrpSpPr>
          <p:cNvPr id="26" name="Gruppieren 76">
            <a:extLst>
              <a:ext uri="{FF2B5EF4-FFF2-40B4-BE49-F238E27FC236}">
                <a16:creationId xmlns:a16="http://schemas.microsoft.com/office/drawing/2014/main" id="{CD35FBE8-D555-0248-8D90-77BB4A9F1D2F}"/>
              </a:ext>
            </a:extLst>
          </p:cNvPr>
          <p:cNvGrpSpPr/>
          <p:nvPr/>
        </p:nvGrpSpPr>
        <p:grpSpPr>
          <a:xfrm>
            <a:off x="3660179" y="2571479"/>
            <a:ext cx="2309103" cy="1271150"/>
            <a:chOff x="3623878" y="2433786"/>
            <a:chExt cx="2309103" cy="1271150"/>
          </a:xfrm>
          <a:solidFill>
            <a:sysClr val="window" lastClr="FFFFFF">
              <a:lumMod val="95000"/>
            </a:sysClr>
          </a:solidFill>
        </p:grpSpPr>
        <p:sp>
          <p:nvSpPr>
            <p:cNvPr id="27" name="Rechteck 77">
              <a:extLst>
                <a:ext uri="{FF2B5EF4-FFF2-40B4-BE49-F238E27FC236}">
                  <a16:creationId xmlns:a16="http://schemas.microsoft.com/office/drawing/2014/main" id="{41B636B1-2D75-5A4C-A0C8-D064BCC3E7F6}"/>
                </a:ext>
              </a:extLst>
            </p:cNvPr>
            <p:cNvSpPr/>
            <p:nvPr/>
          </p:nvSpPr>
          <p:spPr bwMode="gray">
            <a:xfrm>
              <a:off x="3623878" y="2433786"/>
              <a:ext cx="2309103" cy="1271150"/>
            </a:xfrm>
            <a:prstGeom prst="rect">
              <a:avLst/>
            </a:prstGeom>
            <a:grpFill/>
            <a:ln w="12700" cap="flat" cmpd="sng" algn="ctr">
              <a:solidFill>
                <a:srgbClr val="A5A5A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prstClr val="black"/>
                  </a:solidFill>
                  <a:latin typeface="+mj-lt"/>
                </a:rPr>
                <a:t>Edit Profile</a:t>
              </a:r>
              <a:endParaRPr kumimoji="0" lang="en-US" sz="1400" b="1" i="0" u="none" strike="noStrike" kern="0" cap="none" spc="0" normalizeH="0" baseline="0" noProof="0" dirty="0">
                <a:ln>
                  <a:noFill/>
                </a:ln>
                <a:solidFill>
                  <a:prstClr val="black"/>
                </a:solidFill>
                <a:effectLst/>
                <a:uLnTx/>
                <a:uFillTx/>
                <a:latin typeface="+mj-lt"/>
              </a:endParaRPr>
            </a:p>
          </p:txBody>
        </p:sp>
        <p:sp>
          <p:nvSpPr>
            <p:cNvPr id="28" name="Rechteck 78">
              <a:extLst>
                <a:ext uri="{FF2B5EF4-FFF2-40B4-BE49-F238E27FC236}">
                  <a16:creationId xmlns:a16="http://schemas.microsoft.com/office/drawing/2014/main" id="{3BEF3960-4DF3-6042-89BB-B57B37F70E3D}"/>
                </a:ext>
              </a:extLst>
            </p:cNvPr>
            <p:cNvSpPr/>
            <p:nvPr/>
          </p:nvSpPr>
          <p:spPr bwMode="gray">
            <a:xfrm>
              <a:off x="3623878" y="2695338"/>
              <a:ext cx="2309103" cy="999836"/>
            </a:xfrm>
            <a:prstGeom prst="rect">
              <a:avLst/>
            </a:prstGeom>
            <a:grpFill/>
            <a:ln w="12700" cap="flat" cmpd="sng" algn="ctr">
              <a:solidFill>
                <a:srgbClr val="A5A5A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mj-lt"/>
                </a:rPr>
                <a:t>Edit your personal traits, skills and self-assessment manually, add personal preferences and your self-assessment</a:t>
              </a:r>
            </a:p>
          </p:txBody>
        </p:sp>
      </p:grpSp>
      <p:grpSp>
        <p:nvGrpSpPr>
          <p:cNvPr id="29" name="Gruppieren 79">
            <a:extLst>
              <a:ext uri="{FF2B5EF4-FFF2-40B4-BE49-F238E27FC236}">
                <a16:creationId xmlns:a16="http://schemas.microsoft.com/office/drawing/2014/main" id="{E606B035-439F-A24D-9CFF-0665D6B8D895}"/>
              </a:ext>
            </a:extLst>
          </p:cNvPr>
          <p:cNvGrpSpPr/>
          <p:nvPr/>
        </p:nvGrpSpPr>
        <p:grpSpPr>
          <a:xfrm>
            <a:off x="8930466" y="2579099"/>
            <a:ext cx="2309103" cy="1271150"/>
            <a:chOff x="3623878" y="2433786"/>
            <a:chExt cx="2309103" cy="1271150"/>
          </a:xfrm>
          <a:solidFill>
            <a:srgbClr val="FFC000">
              <a:lumMod val="20000"/>
              <a:lumOff val="80000"/>
            </a:srgbClr>
          </a:solidFill>
        </p:grpSpPr>
        <p:sp>
          <p:nvSpPr>
            <p:cNvPr id="30" name="Rechteck 80">
              <a:extLst>
                <a:ext uri="{FF2B5EF4-FFF2-40B4-BE49-F238E27FC236}">
                  <a16:creationId xmlns:a16="http://schemas.microsoft.com/office/drawing/2014/main" id="{B775117E-4475-4B41-8EA2-713A178841BF}"/>
                </a:ext>
              </a:extLst>
            </p:cNvPr>
            <p:cNvSpPr/>
            <p:nvPr/>
          </p:nvSpPr>
          <p:spPr bwMode="gray">
            <a:xfrm>
              <a:off x="3623878" y="2433786"/>
              <a:ext cx="2309103" cy="1271150"/>
            </a:xfrm>
            <a:prstGeom prst="rect">
              <a:avLst/>
            </a:prstGeom>
            <a:grpFill/>
            <a:ln w="12700" cap="flat" cmpd="sng" algn="ctr">
              <a:solidFill>
                <a:srgbClr val="FFC000"/>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mj-lt"/>
                </a:rPr>
                <a:t>Go Pro (45’)</a:t>
              </a:r>
            </a:p>
          </p:txBody>
        </p:sp>
        <p:sp>
          <p:nvSpPr>
            <p:cNvPr id="33" name="Rechteck 81">
              <a:extLst>
                <a:ext uri="{FF2B5EF4-FFF2-40B4-BE49-F238E27FC236}">
                  <a16:creationId xmlns:a16="http://schemas.microsoft.com/office/drawing/2014/main" id="{2A4BA182-E891-6949-B61C-2FFBE089CDFA}"/>
                </a:ext>
              </a:extLst>
            </p:cNvPr>
            <p:cNvSpPr/>
            <p:nvPr/>
          </p:nvSpPr>
          <p:spPr bwMode="gray">
            <a:xfrm>
              <a:off x="3623878" y="2697480"/>
              <a:ext cx="2309103" cy="999836"/>
            </a:xfrm>
            <a:prstGeom prst="rect">
              <a:avLst/>
            </a:prstGeom>
            <a:grpFill/>
            <a:ln w="12700" cap="flat" cmpd="sng" algn="ctr">
              <a:solidFill>
                <a:srgbClr val="FFC000"/>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mj-lt"/>
                </a:rPr>
                <a:t>Take yourself the time and answer a detailed questionnaire for a precise profile of your personality  </a:t>
              </a:r>
            </a:p>
          </p:txBody>
        </p:sp>
      </p:grpSp>
      <p:grpSp>
        <p:nvGrpSpPr>
          <p:cNvPr id="12" name="Group 11">
            <a:extLst>
              <a:ext uri="{FF2B5EF4-FFF2-40B4-BE49-F238E27FC236}">
                <a16:creationId xmlns:a16="http://schemas.microsoft.com/office/drawing/2014/main" id="{CB1F9682-9DB7-B349-8502-92692AD103F3}"/>
              </a:ext>
            </a:extLst>
          </p:cNvPr>
          <p:cNvGrpSpPr/>
          <p:nvPr/>
        </p:nvGrpSpPr>
        <p:grpSpPr>
          <a:xfrm>
            <a:off x="643562" y="2582623"/>
            <a:ext cx="2690574" cy="3267192"/>
            <a:chOff x="643562" y="2582623"/>
            <a:chExt cx="2690574" cy="2862400"/>
          </a:xfrm>
        </p:grpSpPr>
        <p:sp>
          <p:nvSpPr>
            <p:cNvPr id="45" name="Rechteck 77">
              <a:extLst>
                <a:ext uri="{FF2B5EF4-FFF2-40B4-BE49-F238E27FC236}">
                  <a16:creationId xmlns:a16="http://schemas.microsoft.com/office/drawing/2014/main" id="{6716BE89-07C4-DC44-AAB9-A9467D78C9CF}"/>
                </a:ext>
              </a:extLst>
            </p:cNvPr>
            <p:cNvSpPr/>
            <p:nvPr/>
          </p:nvSpPr>
          <p:spPr bwMode="gray">
            <a:xfrm>
              <a:off x="643562" y="2582623"/>
              <a:ext cx="2690574" cy="2862400"/>
            </a:xfrm>
            <a:prstGeom prst="rect">
              <a:avLst/>
            </a:prstGeom>
            <a:solidFill>
              <a:schemeClr val="bg1"/>
            </a:solidFill>
            <a:ln w="12700" cap="flat" cmpd="sng" algn="ctr">
              <a:solidFill>
                <a:srgbClr val="B8D2EF"/>
              </a:solidFill>
              <a:prstDash val="solid"/>
              <a:miter lim="800000"/>
            </a:ln>
            <a:effectLst/>
          </p:spPr>
          <p:txBody>
            <a:bodyPr vert="horz"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800" b="1" kern="0" dirty="0">
                <a:solidFill>
                  <a:srgbClr val="B8D2EF"/>
                </a:solidFill>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rgbClr val="B8D2EF"/>
                  </a:solidFill>
                  <a:latin typeface="+mj-lt"/>
                </a:rPr>
                <a:t>Drag &amp; drop documents</a:t>
              </a:r>
              <a:endParaRPr kumimoji="0" lang="en-US" sz="1400" b="1" i="0" u="none" strike="noStrike" kern="0" cap="none" spc="0" normalizeH="0" baseline="0" noProof="0" dirty="0">
                <a:ln>
                  <a:noFill/>
                </a:ln>
                <a:solidFill>
                  <a:srgbClr val="B8D2EF"/>
                </a:solidFill>
                <a:effectLst/>
                <a:uLnTx/>
                <a:uFillTx/>
                <a:latin typeface="+mj-lt"/>
              </a:endParaRPr>
            </a:p>
          </p:txBody>
        </p:sp>
        <p:sp>
          <p:nvSpPr>
            <p:cNvPr id="46" name="Rechteck 78">
              <a:extLst>
                <a:ext uri="{FF2B5EF4-FFF2-40B4-BE49-F238E27FC236}">
                  <a16:creationId xmlns:a16="http://schemas.microsoft.com/office/drawing/2014/main" id="{DE598797-30A4-4C44-B351-8230A07F431B}"/>
                </a:ext>
              </a:extLst>
            </p:cNvPr>
            <p:cNvSpPr/>
            <p:nvPr/>
          </p:nvSpPr>
          <p:spPr bwMode="gray">
            <a:xfrm>
              <a:off x="643562" y="3171591"/>
              <a:ext cx="2690574" cy="2251450"/>
            </a:xfrm>
            <a:prstGeom prst="rect">
              <a:avLst/>
            </a:prstGeom>
            <a:solidFill>
              <a:schemeClr val="bg1"/>
            </a:solidFill>
            <a:ln w="12700" cap="flat" cmpd="sng" algn="ctr">
              <a:solidFill>
                <a:srgbClr val="B8D2EF"/>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mj-lt"/>
              </a:endParaRPr>
            </a:p>
          </p:txBody>
        </p:sp>
      </p:grpSp>
      <p:pic>
        <p:nvPicPr>
          <p:cNvPr id="11" name="Picture 10">
            <a:extLst>
              <a:ext uri="{FF2B5EF4-FFF2-40B4-BE49-F238E27FC236}">
                <a16:creationId xmlns:a16="http://schemas.microsoft.com/office/drawing/2014/main" id="{194E3C1A-E183-9E40-91C6-6A5637518845}"/>
              </a:ext>
            </a:extLst>
          </p:cNvPr>
          <p:cNvPicPr>
            <a:picLocks noChangeAspect="1"/>
          </p:cNvPicPr>
          <p:nvPr/>
        </p:nvPicPr>
        <p:blipFill>
          <a:blip r:embed="rId5"/>
          <a:stretch>
            <a:fillRect/>
          </a:stretch>
        </p:blipFill>
        <p:spPr>
          <a:xfrm>
            <a:off x="1696749" y="3979816"/>
            <a:ext cx="584200" cy="635000"/>
          </a:xfrm>
          <a:prstGeom prst="rect">
            <a:avLst/>
          </a:prstGeom>
          <a:solidFill>
            <a:schemeClr val="bg1"/>
          </a:solidFill>
          <a:ln>
            <a:noFill/>
            <a:headEnd type="none" w="med" len="med"/>
            <a:tailEnd type="none" w="med" len="med"/>
          </a:ln>
        </p:spPr>
        <p:style>
          <a:lnRef idx="2">
            <a:schemeClr val="dk1"/>
          </a:lnRef>
          <a:fillRef idx="1">
            <a:schemeClr val="lt1"/>
          </a:fillRef>
          <a:effectRef idx="0">
            <a:schemeClr val="dk1"/>
          </a:effectRef>
          <a:fontRef idx="minor">
            <a:schemeClr val="dk1"/>
          </a:fontRef>
        </p:style>
      </p:pic>
      <p:pic>
        <p:nvPicPr>
          <p:cNvPr id="2" name="Picture 1">
            <a:extLst>
              <a:ext uri="{FF2B5EF4-FFF2-40B4-BE49-F238E27FC236}">
                <a16:creationId xmlns:a16="http://schemas.microsoft.com/office/drawing/2014/main" id="{AB20FFDD-5AAB-024A-80C6-D8151D80D49A}"/>
              </a:ext>
            </a:extLst>
          </p:cNvPr>
          <p:cNvPicPr>
            <a:picLocks noChangeAspect="1"/>
          </p:cNvPicPr>
          <p:nvPr/>
        </p:nvPicPr>
        <p:blipFill>
          <a:blip r:embed="rId6"/>
          <a:stretch>
            <a:fillRect/>
          </a:stretch>
        </p:blipFill>
        <p:spPr>
          <a:xfrm>
            <a:off x="1036349" y="3450000"/>
            <a:ext cx="1905000" cy="254000"/>
          </a:xfrm>
          <a:prstGeom prst="rect">
            <a:avLst/>
          </a:prstGeom>
        </p:spPr>
      </p:pic>
      <p:grpSp>
        <p:nvGrpSpPr>
          <p:cNvPr id="47" name="Group 46">
            <a:extLst>
              <a:ext uri="{FF2B5EF4-FFF2-40B4-BE49-F238E27FC236}">
                <a16:creationId xmlns:a16="http://schemas.microsoft.com/office/drawing/2014/main" id="{C3AF82F1-EE75-D140-B13B-D523963B08C3}"/>
              </a:ext>
            </a:extLst>
          </p:cNvPr>
          <p:cNvGrpSpPr/>
          <p:nvPr/>
        </p:nvGrpSpPr>
        <p:grpSpPr>
          <a:xfrm>
            <a:off x="3660176" y="3897265"/>
            <a:ext cx="7579392" cy="1927459"/>
            <a:chOff x="643562" y="2582623"/>
            <a:chExt cx="2690574" cy="2862400"/>
          </a:xfrm>
        </p:grpSpPr>
        <p:sp>
          <p:nvSpPr>
            <p:cNvPr id="48" name="Rechteck 77">
              <a:extLst>
                <a:ext uri="{FF2B5EF4-FFF2-40B4-BE49-F238E27FC236}">
                  <a16:creationId xmlns:a16="http://schemas.microsoft.com/office/drawing/2014/main" id="{4F769444-9497-6143-AFA6-5D8D56C191B3}"/>
                </a:ext>
              </a:extLst>
            </p:cNvPr>
            <p:cNvSpPr/>
            <p:nvPr/>
          </p:nvSpPr>
          <p:spPr bwMode="gray">
            <a:xfrm>
              <a:off x="643562" y="2582623"/>
              <a:ext cx="2690574" cy="2862400"/>
            </a:xfrm>
            <a:prstGeom prst="rect">
              <a:avLst/>
            </a:prstGeom>
            <a:solidFill>
              <a:schemeClr val="bg1"/>
            </a:solidFill>
            <a:ln w="12700" cap="flat" cmpd="sng" algn="ctr">
              <a:solidFill>
                <a:srgbClr val="B8D2EF"/>
              </a:solidFill>
              <a:prstDash val="solid"/>
              <a:miter lim="800000"/>
            </a:ln>
            <a:effectLst/>
          </p:spPr>
          <p:txBody>
            <a:bodyPr vert="horz"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rgbClr val="B8D2EF"/>
                  </a:solidFill>
                  <a:latin typeface="+mj-lt"/>
                </a:rPr>
                <a:t>Top Matches based on your soft skills</a:t>
              </a:r>
              <a:endParaRPr kumimoji="0" lang="en-US" sz="1400" b="1" i="0" u="none" strike="noStrike" kern="0" cap="none" spc="0" normalizeH="0" baseline="0" noProof="0" dirty="0">
                <a:ln>
                  <a:noFill/>
                </a:ln>
                <a:solidFill>
                  <a:srgbClr val="B8D2EF"/>
                </a:solidFill>
                <a:effectLst/>
                <a:uLnTx/>
                <a:uFillTx/>
                <a:latin typeface="+mj-lt"/>
              </a:endParaRPr>
            </a:p>
          </p:txBody>
        </p:sp>
        <p:sp>
          <p:nvSpPr>
            <p:cNvPr id="49" name="Rechteck 78">
              <a:extLst>
                <a:ext uri="{FF2B5EF4-FFF2-40B4-BE49-F238E27FC236}">
                  <a16:creationId xmlns:a16="http://schemas.microsoft.com/office/drawing/2014/main" id="{9BF23D29-0C68-4347-8718-5C979D32B454}"/>
                </a:ext>
              </a:extLst>
            </p:cNvPr>
            <p:cNvSpPr/>
            <p:nvPr/>
          </p:nvSpPr>
          <p:spPr bwMode="gray">
            <a:xfrm>
              <a:off x="643562" y="3171591"/>
              <a:ext cx="2690574" cy="2251450"/>
            </a:xfrm>
            <a:prstGeom prst="rect">
              <a:avLst/>
            </a:prstGeom>
            <a:solidFill>
              <a:schemeClr val="bg1"/>
            </a:solidFill>
            <a:ln w="12700" cap="flat" cmpd="sng" algn="ctr">
              <a:solidFill>
                <a:srgbClr val="B8D2EF"/>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mj-lt"/>
              </a:endParaRPr>
            </a:p>
          </p:txBody>
        </p:sp>
      </p:grpSp>
      <p:grpSp>
        <p:nvGrpSpPr>
          <p:cNvPr id="52" name="Group 51">
            <a:extLst>
              <a:ext uri="{FF2B5EF4-FFF2-40B4-BE49-F238E27FC236}">
                <a16:creationId xmlns:a16="http://schemas.microsoft.com/office/drawing/2014/main" id="{CFF91ECE-BACB-3243-B8C7-AEC5547704B4}"/>
              </a:ext>
            </a:extLst>
          </p:cNvPr>
          <p:cNvGrpSpPr/>
          <p:nvPr/>
        </p:nvGrpSpPr>
        <p:grpSpPr>
          <a:xfrm>
            <a:off x="6548179" y="4387308"/>
            <a:ext cx="1675508" cy="1281014"/>
            <a:chOff x="6596374" y="4324729"/>
            <a:chExt cx="1675508" cy="1479443"/>
          </a:xfrm>
        </p:grpSpPr>
        <p:sp>
          <p:nvSpPr>
            <p:cNvPr id="50" name="Can 49">
              <a:extLst>
                <a:ext uri="{FF2B5EF4-FFF2-40B4-BE49-F238E27FC236}">
                  <a16:creationId xmlns:a16="http://schemas.microsoft.com/office/drawing/2014/main" id="{F27896D0-5BC0-A645-AF14-5F991F40039A}"/>
                </a:ext>
              </a:extLst>
            </p:cNvPr>
            <p:cNvSpPr/>
            <p:nvPr/>
          </p:nvSpPr>
          <p:spPr bwMode="gray">
            <a:xfrm>
              <a:off x="6670354" y="4880193"/>
              <a:ext cx="1527549" cy="923979"/>
            </a:xfrm>
            <a:prstGeom prst="can">
              <a:avLst/>
            </a:prstGeom>
            <a:solidFill>
              <a:srgbClr val="DAA519"/>
            </a:solidFill>
            <a:ln>
              <a:noFill/>
            </a:ln>
            <a:effectLst>
              <a:glow rad="127000">
                <a:srgbClr val="DAA519"/>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94%</a:t>
              </a:r>
            </a:p>
          </p:txBody>
        </p:sp>
        <p:pic>
          <p:nvPicPr>
            <p:cNvPr id="18" name="Picture 17">
              <a:extLst>
                <a:ext uri="{FF2B5EF4-FFF2-40B4-BE49-F238E27FC236}">
                  <a16:creationId xmlns:a16="http://schemas.microsoft.com/office/drawing/2014/main" id="{6E8A6044-8168-6542-A809-DC4E113455C8}"/>
                </a:ext>
              </a:extLst>
            </p:cNvPr>
            <p:cNvPicPr>
              <a:picLocks noChangeAspect="1"/>
            </p:cNvPicPr>
            <p:nvPr/>
          </p:nvPicPr>
          <p:blipFill rotWithShape="1">
            <a:blip r:embed="rId7"/>
            <a:srcRect t="21448" b="17855"/>
            <a:stretch/>
          </p:blipFill>
          <p:spPr>
            <a:xfrm>
              <a:off x="6596374" y="4324729"/>
              <a:ext cx="1675508" cy="549714"/>
            </a:xfrm>
            <a:prstGeom prst="rect">
              <a:avLst/>
            </a:prstGeom>
            <a:effectLst>
              <a:glow rad="127000">
                <a:srgbClr val="DAA519"/>
              </a:glow>
            </a:effectLst>
          </p:spPr>
        </p:pic>
      </p:grpSp>
      <p:grpSp>
        <p:nvGrpSpPr>
          <p:cNvPr id="53" name="Group 52">
            <a:extLst>
              <a:ext uri="{FF2B5EF4-FFF2-40B4-BE49-F238E27FC236}">
                <a16:creationId xmlns:a16="http://schemas.microsoft.com/office/drawing/2014/main" id="{33B16435-A103-1D4B-B92C-A90B91A08688}"/>
              </a:ext>
            </a:extLst>
          </p:cNvPr>
          <p:cNvGrpSpPr/>
          <p:nvPr/>
        </p:nvGrpSpPr>
        <p:grpSpPr>
          <a:xfrm>
            <a:off x="8940905" y="4550999"/>
            <a:ext cx="1527549" cy="1116680"/>
            <a:chOff x="9040246" y="4802212"/>
            <a:chExt cx="1770215" cy="948252"/>
          </a:xfrm>
        </p:grpSpPr>
        <p:sp>
          <p:nvSpPr>
            <p:cNvPr id="51" name="Can 50">
              <a:extLst>
                <a:ext uri="{FF2B5EF4-FFF2-40B4-BE49-F238E27FC236}">
                  <a16:creationId xmlns:a16="http://schemas.microsoft.com/office/drawing/2014/main" id="{53D74FF7-313B-8541-B248-35C8996BD6DD}"/>
                </a:ext>
              </a:extLst>
            </p:cNvPr>
            <p:cNvSpPr/>
            <p:nvPr/>
          </p:nvSpPr>
          <p:spPr bwMode="gray">
            <a:xfrm>
              <a:off x="9161580" y="5077793"/>
              <a:ext cx="1527549" cy="672671"/>
            </a:xfrm>
            <a:prstGeom prst="can">
              <a:avLst/>
            </a:prstGeom>
            <a:solidFill>
              <a:srgbClr val="BABABA"/>
            </a:solidFill>
            <a:ln>
              <a:noFill/>
            </a:ln>
            <a:effectLst>
              <a:glow rad="127000">
                <a:srgbClr val="BABAB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88%</a:t>
              </a:r>
            </a:p>
          </p:txBody>
        </p:sp>
        <p:pic>
          <p:nvPicPr>
            <p:cNvPr id="14" name="Picture 13">
              <a:extLst>
                <a:ext uri="{FF2B5EF4-FFF2-40B4-BE49-F238E27FC236}">
                  <a16:creationId xmlns:a16="http://schemas.microsoft.com/office/drawing/2014/main" id="{DA4A45B8-6357-8941-B11A-87B6EEB57FC6}"/>
                </a:ext>
              </a:extLst>
            </p:cNvPr>
            <p:cNvPicPr>
              <a:picLocks noChangeAspect="1"/>
            </p:cNvPicPr>
            <p:nvPr/>
          </p:nvPicPr>
          <p:blipFill>
            <a:blip r:embed="rId8"/>
            <a:stretch>
              <a:fillRect/>
            </a:stretch>
          </p:blipFill>
          <p:spPr>
            <a:xfrm>
              <a:off x="9040246" y="4802212"/>
              <a:ext cx="1770215" cy="300937"/>
            </a:xfrm>
            <a:prstGeom prst="rect">
              <a:avLst/>
            </a:prstGeom>
            <a:effectLst>
              <a:glow rad="127000">
                <a:srgbClr val="BABABA"/>
              </a:glow>
            </a:effectLst>
          </p:spPr>
        </p:pic>
      </p:grpSp>
      <p:grpSp>
        <p:nvGrpSpPr>
          <p:cNvPr id="73" name="Group 72">
            <a:extLst>
              <a:ext uri="{FF2B5EF4-FFF2-40B4-BE49-F238E27FC236}">
                <a16:creationId xmlns:a16="http://schemas.microsoft.com/office/drawing/2014/main" id="{B186A630-F23C-BD41-8D09-4A69C0CA3E7A}"/>
              </a:ext>
            </a:extLst>
          </p:cNvPr>
          <p:cNvGrpSpPr/>
          <p:nvPr/>
        </p:nvGrpSpPr>
        <p:grpSpPr>
          <a:xfrm>
            <a:off x="4303413" y="4610725"/>
            <a:ext cx="1527549" cy="1056954"/>
            <a:chOff x="4266974" y="4774747"/>
            <a:chExt cx="1527549" cy="1016597"/>
          </a:xfrm>
        </p:grpSpPr>
        <p:sp>
          <p:nvSpPr>
            <p:cNvPr id="55" name="Can 54">
              <a:extLst>
                <a:ext uri="{FF2B5EF4-FFF2-40B4-BE49-F238E27FC236}">
                  <a16:creationId xmlns:a16="http://schemas.microsoft.com/office/drawing/2014/main" id="{374770FB-606E-344F-9734-74E9CF80C3C7}"/>
                </a:ext>
              </a:extLst>
            </p:cNvPr>
            <p:cNvSpPr/>
            <p:nvPr/>
          </p:nvSpPr>
          <p:spPr bwMode="gray">
            <a:xfrm>
              <a:off x="4266974" y="5225977"/>
              <a:ext cx="1527549" cy="565367"/>
            </a:xfrm>
            <a:prstGeom prst="can">
              <a:avLst/>
            </a:prstGeom>
            <a:solidFill>
              <a:srgbClr val="785426"/>
            </a:solidFill>
            <a:ln>
              <a:noFill/>
            </a:ln>
            <a:effectLst>
              <a:glow rad="127000">
                <a:srgbClr val="785426"/>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84%</a:t>
              </a:r>
            </a:p>
          </p:txBody>
        </p:sp>
        <p:pic>
          <p:nvPicPr>
            <p:cNvPr id="58" name="Picture 57">
              <a:extLst>
                <a:ext uri="{FF2B5EF4-FFF2-40B4-BE49-F238E27FC236}">
                  <a16:creationId xmlns:a16="http://schemas.microsoft.com/office/drawing/2014/main" id="{5D0D3739-AE48-2A44-90A7-12450C4C6BE9}"/>
                </a:ext>
              </a:extLst>
            </p:cNvPr>
            <p:cNvPicPr>
              <a:picLocks noChangeAspect="1"/>
            </p:cNvPicPr>
            <p:nvPr/>
          </p:nvPicPr>
          <p:blipFill>
            <a:blip r:embed="rId9"/>
            <a:stretch>
              <a:fillRect/>
            </a:stretch>
          </p:blipFill>
          <p:spPr>
            <a:xfrm>
              <a:off x="4358850" y="4774747"/>
              <a:ext cx="1301262" cy="343680"/>
            </a:xfrm>
            <a:prstGeom prst="rect">
              <a:avLst/>
            </a:prstGeom>
            <a:effectLst>
              <a:glow rad="127000">
                <a:srgbClr val="785426"/>
              </a:glow>
            </a:effectLst>
          </p:spPr>
        </p:pic>
      </p:grpSp>
      <p:sp>
        <p:nvSpPr>
          <p:cNvPr id="19" name="Sprechblase: oval 26">
            <a:extLst>
              <a:ext uri="{FF2B5EF4-FFF2-40B4-BE49-F238E27FC236}">
                <a16:creationId xmlns:a16="http://schemas.microsoft.com/office/drawing/2014/main" id="{AF690E5F-56CD-F94B-863F-3E932EC7526C}"/>
              </a:ext>
            </a:extLst>
          </p:cNvPr>
          <p:cNvSpPr/>
          <p:nvPr/>
        </p:nvSpPr>
        <p:spPr bwMode="gray">
          <a:xfrm>
            <a:off x="125179" y="5380536"/>
            <a:ext cx="2660804" cy="1447696"/>
          </a:xfrm>
          <a:prstGeom prst="wedgeEllipseCallout">
            <a:avLst>
              <a:gd name="adj1" fmla="val 19997"/>
              <a:gd name="adj2" fmla="val -10171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Upload your CV, references and </a:t>
            </a:r>
            <a:r>
              <a:rPr lang="en-US" sz="1400" dirty="0" err="1">
                <a:solidFill>
                  <a:schemeClr val="tx1"/>
                </a:solidFill>
              </a:rPr>
              <a:t>ToR</a:t>
            </a:r>
            <a:r>
              <a:rPr lang="en-US" sz="1400" dirty="0">
                <a:solidFill>
                  <a:schemeClr val="tx1"/>
                </a:solidFill>
              </a:rPr>
              <a:t> here and we will optimize your recommendations</a:t>
            </a:r>
          </a:p>
        </p:txBody>
      </p:sp>
      <p:sp>
        <p:nvSpPr>
          <p:cNvPr id="72" name="TextBox 71">
            <a:extLst>
              <a:ext uri="{FF2B5EF4-FFF2-40B4-BE49-F238E27FC236}">
                <a16:creationId xmlns:a16="http://schemas.microsoft.com/office/drawing/2014/main" id="{762BE2E6-D4D5-154C-AF45-B44DDFC9EBEA}"/>
              </a:ext>
            </a:extLst>
          </p:cNvPr>
          <p:cNvSpPr txBox="1"/>
          <p:nvPr/>
        </p:nvSpPr>
        <p:spPr bwMode="gray">
          <a:xfrm>
            <a:off x="12074769" y="5521569"/>
            <a:ext cx="0" cy="0"/>
          </a:xfrm>
          <a:prstGeom prst="rect">
            <a:avLst/>
          </a:prstGeom>
          <a:noFill/>
        </p:spPr>
        <p:txBody>
          <a:bodyPr wrap="none" lIns="72000" tIns="72000" rIns="72000" bIns="72000" rtlCol="0">
            <a:noAutofit/>
          </a:bodyPr>
          <a:lstStyle/>
          <a:p>
            <a:endParaRPr lang="en-US" sz="1400" dirty="0" err="1"/>
          </a:p>
        </p:txBody>
      </p:sp>
    </p:spTree>
    <p:extLst>
      <p:ext uri="{BB962C8B-B14F-4D97-AF65-F5344CB8AC3E}">
        <p14:creationId xmlns:p14="http://schemas.microsoft.com/office/powerpoint/2010/main" val="148943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C910F57-32B4-4287-9211-EE9F7D563B36}"/>
              </a:ext>
            </a:extLst>
          </p:cNvPr>
          <p:cNvSpPr>
            <a:spLocks noGrp="1"/>
          </p:cNvSpPr>
          <p:nvPr>
            <p:ph type="title"/>
          </p:nvPr>
        </p:nvSpPr>
        <p:spPr/>
        <p:txBody>
          <a:bodyPr/>
          <a:lstStyle/>
          <a:p>
            <a:r>
              <a:rPr lang="en-US" dirty="0"/>
              <a:t>Your Profile</a:t>
            </a:r>
          </a:p>
        </p:txBody>
      </p:sp>
      <p:sp>
        <p:nvSpPr>
          <p:cNvPr id="4" name="Datumsplatzhalter 3">
            <a:extLst>
              <a:ext uri="{FF2B5EF4-FFF2-40B4-BE49-F238E27FC236}">
                <a16:creationId xmlns:a16="http://schemas.microsoft.com/office/drawing/2014/main" id="{27366209-E281-4815-B300-FDD5752863A4}"/>
              </a:ext>
            </a:extLst>
          </p:cNvPr>
          <p:cNvSpPr>
            <a:spLocks noGrp="1"/>
          </p:cNvSpPr>
          <p:nvPr>
            <p:ph type="dt" sz="half" idx="18"/>
          </p:nvPr>
        </p:nvSpPr>
        <p:spPr/>
        <p:txBody>
          <a:bodyPr/>
          <a:lstStyle/>
          <a:p>
            <a:fld id="{FFAB2352-921F-4DD8-A99A-A1474F6943FF}" type="datetime4">
              <a:rPr lang="en-US" smtClean="0"/>
              <a:t>November 4, 2019</a:t>
            </a:fld>
            <a:endParaRPr lang="en-US" dirty="0"/>
          </a:p>
        </p:txBody>
      </p:sp>
      <p:sp>
        <p:nvSpPr>
          <p:cNvPr id="5" name="Fußzeilenplatzhalter 4">
            <a:extLst>
              <a:ext uri="{FF2B5EF4-FFF2-40B4-BE49-F238E27FC236}">
                <a16:creationId xmlns:a16="http://schemas.microsoft.com/office/drawing/2014/main" id="{C5363302-BF1B-4760-8356-2F57594CAE7C}"/>
              </a:ext>
            </a:extLst>
          </p:cNvPr>
          <p:cNvSpPr>
            <a:spLocks noGrp="1"/>
          </p:cNvSpPr>
          <p:nvPr>
            <p:ph type="ftr" sz="quarter" idx="19"/>
          </p:nvPr>
        </p:nvSpPr>
        <p:spPr/>
        <p:txBody>
          <a:bodyPr/>
          <a:lstStyle/>
          <a:p>
            <a:pPr lvl="8"/>
            <a:endParaRPr lang="en-US" dirty="0"/>
          </a:p>
        </p:txBody>
      </p:sp>
      <p:sp>
        <p:nvSpPr>
          <p:cNvPr id="6" name="Foliennummernplatzhalter 5">
            <a:extLst>
              <a:ext uri="{FF2B5EF4-FFF2-40B4-BE49-F238E27FC236}">
                <a16:creationId xmlns:a16="http://schemas.microsoft.com/office/drawing/2014/main" id="{74AA21B9-1213-4458-AE94-11B2B9F5DD39}"/>
              </a:ext>
            </a:extLst>
          </p:cNvPr>
          <p:cNvSpPr>
            <a:spLocks noGrp="1"/>
          </p:cNvSpPr>
          <p:nvPr>
            <p:ph type="sldNum" sz="quarter" idx="20"/>
          </p:nvPr>
        </p:nvSpPr>
        <p:spPr/>
        <p:txBody>
          <a:bodyPr/>
          <a:lstStyle/>
          <a:p>
            <a:r>
              <a:rPr lang="en-US"/>
              <a:t>Slide </a:t>
            </a:r>
            <a:fld id="{619F89D8-7AE3-494A-97F3-03D680869632}" type="slidenum">
              <a:rPr lang="en-US" smtClean="0"/>
              <a:pPr/>
              <a:t>7</a:t>
            </a:fld>
            <a:endParaRPr lang="en-US" dirty="0"/>
          </a:p>
        </p:txBody>
      </p:sp>
      <p:sp>
        <p:nvSpPr>
          <p:cNvPr id="8" name="Rechteck 7">
            <a:extLst>
              <a:ext uri="{FF2B5EF4-FFF2-40B4-BE49-F238E27FC236}">
                <a16:creationId xmlns:a16="http://schemas.microsoft.com/office/drawing/2014/main" id="{46D817F1-6AE6-4FA8-8C23-16ED43B331BA}"/>
              </a:ext>
            </a:extLst>
          </p:cNvPr>
          <p:cNvSpPr/>
          <p:nvPr/>
        </p:nvSpPr>
        <p:spPr bwMode="gray">
          <a:xfrm>
            <a:off x="368356" y="1264818"/>
            <a:ext cx="11520897" cy="4807527"/>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err="1"/>
          </a:p>
        </p:txBody>
      </p:sp>
      <p:pic>
        <p:nvPicPr>
          <p:cNvPr id="9" name="Grafik 8">
            <a:extLst>
              <a:ext uri="{FF2B5EF4-FFF2-40B4-BE49-F238E27FC236}">
                <a16:creationId xmlns:a16="http://schemas.microsoft.com/office/drawing/2014/main" id="{FF329F46-521A-4C7E-B90C-B4B22E17C301}"/>
              </a:ext>
            </a:extLst>
          </p:cNvPr>
          <p:cNvPicPr>
            <a:picLocks noChangeAspect="1"/>
          </p:cNvPicPr>
          <p:nvPr/>
        </p:nvPicPr>
        <p:blipFill rotWithShape="1">
          <a:blip r:embed="rId3"/>
          <a:srcRect t="32272" b="29435"/>
          <a:stretch/>
        </p:blipFill>
        <p:spPr>
          <a:xfrm>
            <a:off x="498393" y="1257841"/>
            <a:ext cx="1638165" cy="627299"/>
          </a:xfrm>
          <a:prstGeom prst="rect">
            <a:avLst/>
          </a:prstGeom>
        </p:spPr>
      </p:pic>
      <p:pic>
        <p:nvPicPr>
          <p:cNvPr id="15" name="Grafik 14">
            <a:extLst>
              <a:ext uri="{FF2B5EF4-FFF2-40B4-BE49-F238E27FC236}">
                <a16:creationId xmlns:a16="http://schemas.microsoft.com/office/drawing/2014/main" id="{BF7FC970-D21B-4FB7-B1BF-F7742CE919C2}"/>
              </a:ext>
            </a:extLst>
          </p:cNvPr>
          <p:cNvPicPr>
            <a:picLocks noChangeAspect="1"/>
          </p:cNvPicPr>
          <p:nvPr/>
        </p:nvPicPr>
        <p:blipFill>
          <a:blip r:embed="rId4"/>
          <a:stretch>
            <a:fillRect/>
          </a:stretch>
        </p:blipFill>
        <p:spPr>
          <a:xfrm>
            <a:off x="11054736" y="1346200"/>
            <a:ext cx="683602" cy="620938"/>
          </a:xfrm>
          <a:prstGeom prst="ellipse">
            <a:avLst/>
          </a:prstGeom>
          <a:ln w="190500" cap="rnd">
            <a:noFill/>
            <a:prstDash val="solid"/>
          </a:ln>
          <a:effectLst>
            <a:outerShdw blurRad="127000" algn="bl" rotWithShape="0">
              <a:srgbClr val="000000"/>
            </a:outerShdw>
          </a:effectLst>
        </p:spPr>
      </p:pic>
      <p:sp>
        <p:nvSpPr>
          <p:cNvPr id="31" name="Rechteck 30">
            <a:extLst>
              <a:ext uri="{FF2B5EF4-FFF2-40B4-BE49-F238E27FC236}">
                <a16:creationId xmlns:a16="http://schemas.microsoft.com/office/drawing/2014/main" id="{E938431B-C31F-4869-87EE-F5E9BA8DBE35}"/>
              </a:ext>
            </a:extLst>
          </p:cNvPr>
          <p:cNvSpPr/>
          <p:nvPr/>
        </p:nvSpPr>
        <p:spPr bwMode="gray">
          <a:xfrm>
            <a:off x="4035050" y="1486981"/>
            <a:ext cx="1150702" cy="396000"/>
          </a:xfrm>
          <a:prstGeom prst="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400" b="1" kern="0" dirty="0">
                <a:solidFill>
                  <a:prstClr val="black"/>
                </a:solidFill>
                <a:latin typeface="+mj-lt"/>
              </a:rPr>
              <a:t>Semantic</a:t>
            </a:r>
          </a:p>
        </p:txBody>
      </p:sp>
      <p:sp>
        <p:nvSpPr>
          <p:cNvPr id="32" name="Rechteck 31">
            <a:extLst>
              <a:ext uri="{FF2B5EF4-FFF2-40B4-BE49-F238E27FC236}">
                <a16:creationId xmlns:a16="http://schemas.microsoft.com/office/drawing/2014/main" id="{F1A4F984-AA6A-4C94-A2C6-BCDB4AD379B3}"/>
              </a:ext>
            </a:extLst>
          </p:cNvPr>
          <p:cNvSpPr/>
          <p:nvPr/>
        </p:nvSpPr>
        <p:spPr bwMode="gray">
          <a:xfrm>
            <a:off x="5237821" y="1486981"/>
            <a:ext cx="1564561"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Opportunities</a:t>
            </a:r>
          </a:p>
        </p:txBody>
      </p:sp>
      <p:sp>
        <p:nvSpPr>
          <p:cNvPr id="35" name="Rechteck 34">
            <a:extLst>
              <a:ext uri="{FF2B5EF4-FFF2-40B4-BE49-F238E27FC236}">
                <a16:creationId xmlns:a16="http://schemas.microsoft.com/office/drawing/2014/main" id="{5E75C326-6D6F-41FB-A84A-F1A27131FEC8}"/>
              </a:ext>
            </a:extLst>
          </p:cNvPr>
          <p:cNvSpPr/>
          <p:nvPr/>
        </p:nvSpPr>
        <p:spPr bwMode="gray">
          <a:xfrm>
            <a:off x="6854451" y="1486981"/>
            <a:ext cx="1062964"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Skill</a:t>
            </a:r>
          </a:p>
        </p:txBody>
      </p:sp>
      <p:sp>
        <p:nvSpPr>
          <p:cNvPr id="36" name="Rechteck 35">
            <a:extLst>
              <a:ext uri="{FF2B5EF4-FFF2-40B4-BE49-F238E27FC236}">
                <a16:creationId xmlns:a16="http://schemas.microsoft.com/office/drawing/2014/main" id="{009F239A-732A-4A05-A05A-B74453914B6E}"/>
              </a:ext>
            </a:extLst>
          </p:cNvPr>
          <p:cNvSpPr/>
          <p:nvPr/>
        </p:nvSpPr>
        <p:spPr bwMode="gray">
          <a:xfrm>
            <a:off x="7969484" y="1486981"/>
            <a:ext cx="1201346"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Feedback</a:t>
            </a:r>
          </a:p>
        </p:txBody>
      </p:sp>
      <p:sp>
        <p:nvSpPr>
          <p:cNvPr id="37" name="Rechteck 36">
            <a:extLst>
              <a:ext uri="{FF2B5EF4-FFF2-40B4-BE49-F238E27FC236}">
                <a16:creationId xmlns:a16="http://schemas.microsoft.com/office/drawing/2014/main" id="{67E415AE-3173-4986-B9E4-4AD67545F7EC}"/>
              </a:ext>
            </a:extLst>
          </p:cNvPr>
          <p:cNvSpPr/>
          <p:nvPr/>
        </p:nvSpPr>
        <p:spPr bwMode="gray">
          <a:xfrm>
            <a:off x="2576999" y="1489140"/>
            <a:ext cx="1405982"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Find a Job</a:t>
            </a:r>
          </a:p>
        </p:txBody>
      </p:sp>
      <p:sp>
        <p:nvSpPr>
          <p:cNvPr id="38" name="Rechteck 37">
            <a:extLst>
              <a:ext uri="{FF2B5EF4-FFF2-40B4-BE49-F238E27FC236}">
                <a16:creationId xmlns:a16="http://schemas.microsoft.com/office/drawing/2014/main" id="{92B9A990-7946-4500-A385-04FD227349A0}"/>
              </a:ext>
            </a:extLst>
          </p:cNvPr>
          <p:cNvSpPr/>
          <p:nvPr/>
        </p:nvSpPr>
        <p:spPr bwMode="gray">
          <a:xfrm>
            <a:off x="9222901" y="1486981"/>
            <a:ext cx="1582666"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Connections</a:t>
            </a:r>
          </a:p>
        </p:txBody>
      </p:sp>
      <p:sp>
        <p:nvSpPr>
          <p:cNvPr id="72" name="TextBox 71">
            <a:extLst>
              <a:ext uri="{FF2B5EF4-FFF2-40B4-BE49-F238E27FC236}">
                <a16:creationId xmlns:a16="http://schemas.microsoft.com/office/drawing/2014/main" id="{762BE2E6-D4D5-154C-AF45-B44DDFC9EBEA}"/>
              </a:ext>
            </a:extLst>
          </p:cNvPr>
          <p:cNvSpPr txBox="1"/>
          <p:nvPr/>
        </p:nvSpPr>
        <p:spPr bwMode="gray">
          <a:xfrm>
            <a:off x="12074769" y="5521569"/>
            <a:ext cx="0" cy="0"/>
          </a:xfrm>
          <a:prstGeom prst="rect">
            <a:avLst/>
          </a:prstGeom>
          <a:noFill/>
        </p:spPr>
        <p:txBody>
          <a:bodyPr wrap="none" lIns="72000" tIns="72000" rIns="72000" bIns="72000" rtlCol="0">
            <a:noAutofit/>
          </a:bodyPr>
          <a:lstStyle/>
          <a:p>
            <a:endParaRPr lang="en-US" sz="1400" dirty="0" err="1"/>
          </a:p>
        </p:txBody>
      </p:sp>
      <p:pic>
        <p:nvPicPr>
          <p:cNvPr id="10" name="Picture 9">
            <a:extLst>
              <a:ext uri="{FF2B5EF4-FFF2-40B4-BE49-F238E27FC236}">
                <a16:creationId xmlns:a16="http://schemas.microsoft.com/office/drawing/2014/main" id="{1F7BC0CB-B113-0643-923B-035AF26C11DB}"/>
              </a:ext>
            </a:extLst>
          </p:cNvPr>
          <p:cNvPicPr>
            <a:picLocks noChangeAspect="1"/>
          </p:cNvPicPr>
          <p:nvPr/>
        </p:nvPicPr>
        <p:blipFill rotWithShape="1">
          <a:blip r:embed="rId5"/>
          <a:srcRect l="1287" t="14363" r="1537" b="5561"/>
          <a:stretch/>
        </p:blipFill>
        <p:spPr>
          <a:xfrm>
            <a:off x="1470653" y="2150971"/>
            <a:ext cx="9316301" cy="3874482"/>
          </a:xfrm>
          <a:prstGeom prst="rect">
            <a:avLst/>
          </a:prstGeom>
        </p:spPr>
      </p:pic>
      <p:sp>
        <p:nvSpPr>
          <p:cNvPr id="13" name="TextBox 12">
            <a:extLst>
              <a:ext uri="{FF2B5EF4-FFF2-40B4-BE49-F238E27FC236}">
                <a16:creationId xmlns:a16="http://schemas.microsoft.com/office/drawing/2014/main" id="{082718DB-7E0F-A344-9F94-6F5A898FCE34}"/>
              </a:ext>
            </a:extLst>
          </p:cNvPr>
          <p:cNvSpPr txBox="1"/>
          <p:nvPr/>
        </p:nvSpPr>
        <p:spPr bwMode="gray">
          <a:xfrm>
            <a:off x="5220742" y="2242455"/>
            <a:ext cx="1816122" cy="195943"/>
          </a:xfrm>
          <a:prstGeom prst="rect">
            <a:avLst/>
          </a:prstGeom>
          <a:solidFill>
            <a:schemeClr val="bg1"/>
          </a:solidFill>
        </p:spPr>
        <p:txBody>
          <a:bodyPr wrap="square" lIns="72000" tIns="72000" rIns="72000" bIns="72000" rtlCol="0" anchor="ctr">
            <a:noAutofit/>
          </a:bodyPr>
          <a:lstStyle/>
          <a:p>
            <a:pPr algn="ctr"/>
            <a:r>
              <a:rPr lang="en-US" sz="1400" dirty="0"/>
              <a:t>Top Skills</a:t>
            </a:r>
          </a:p>
        </p:txBody>
      </p:sp>
      <p:sp>
        <p:nvSpPr>
          <p:cNvPr id="54" name="TextBox 53">
            <a:extLst>
              <a:ext uri="{FF2B5EF4-FFF2-40B4-BE49-F238E27FC236}">
                <a16:creationId xmlns:a16="http://schemas.microsoft.com/office/drawing/2014/main" id="{3CCB4191-A4E1-2042-963D-F395EF81C7E4}"/>
              </a:ext>
            </a:extLst>
          </p:cNvPr>
          <p:cNvSpPr txBox="1"/>
          <p:nvPr/>
        </p:nvSpPr>
        <p:spPr bwMode="gray">
          <a:xfrm>
            <a:off x="4643058" y="2579078"/>
            <a:ext cx="1114744" cy="135027"/>
          </a:xfrm>
          <a:prstGeom prst="rect">
            <a:avLst/>
          </a:prstGeom>
          <a:solidFill>
            <a:schemeClr val="bg1"/>
          </a:solidFill>
        </p:spPr>
        <p:txBody>
          <a:bodyPr wrap="square" lIns="72000" tIns="72000" rIns="72000" bIns="72000" rtlCol="0" anchor="ctr">
            <a:noAutofit/>
          </a:bodyPr>
          <a:lstStyle/>
          <a:p>
            <a:pPr algn="ctr"/>
            <a:r>
              <a:rPr lang="en-US" sz="800" dirty="0"/>
              <a:t>Analytical Thinking</a:t>
            </a:r>
          </a:p>
        </p:txBody>
      </p:sp>
      <p:sp>
        <p:nvSpPr>
          <p:cNvPr id="16" name="Rectangle 15">
            <a:extLst>
              <a:ext uri="{FF2B5EF4-FFF2-40B4-BE49-F238E27FC236}">
                <a16:creationId xmlns:a16="http://schemas.microsoft.com/office/drawing/2014/main" id="{843C4C81-9DA5-204F-87EE-2D06E03524AA}"/>
              </a:ext>
            </a:extLst>
          </p:cNvPr>
          <p:cNvSpPr/>
          <p:nvPr/>
        </p:nvSpPr>
        <p:spPr bwMode="gray">
          <a:xfrm>
            <a:off x="5040086" y="2804327"/>
            <a:ext cx="180656" cy="520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56" name="TextBox 55">
            <a:extLst>
              <a:ext uri="{FF2B5EF4-FFF2-40B4-BE49-F238E27FC236}">
                <a16:creationId xmlns:a16="http://schemas.microsoft.com/office/drawing/2014/main" id="{E740ADEE-3CA4-BE46-90C2-5A6802E95AF3}"/>
              </a:ext>
            </a:extLst>
          </p:cNvPr>
          <p:cNvSpPr txBox="1"/>
          <p:nvPr/>
        </p:nvSpPr>
        <p:spPr bwMode="gray">
          <a:xfrm>
            <a:off x="4643058" y="2785030"/>
            <a:ext cx="1114744" cy="135027"/>
          </a:xfrm>
          <a:prstGeom prst="rect">
            <a:avLst/>
          </a:prstGeom>
          <a:solidFill>
            <a:schemeClr val="bg1"/>
          </a:solidFill>
        </p:spPr>
        <p:txBody>
          <a:bodyPr wrap="square" lIns="72000" tIns="72000" rIns="72000" bIns="72000" rtlCol="0" anchor="ctr">
            <a:noAutofit/>
          </a:bodyPr>
          <a:lstStyle/>
          <a:p>
            <a:pPr algn="ctr"/>
            <a:r>
              <a:rPr lang="en-US" sz="800" dirty="0"/>
              <a:t>Time Management</a:t>
            </a:r>
          </a:p>
        </p:txBody>
      </p:sp>
      <p:sp>
        <p:nvSpPr>
          <p:cNvPr id="57" name="TextBox 56">
            <a:extLst>
              <a:ext uri="{FF2B5EF4-FFF2-40B4-BE49-F238E27FC236}">
                <a16:creationId xmlns:a16="http://schemas.microsoft.com/office/drawing/2014/main" id="{1BEE438C-1BEB-DF41-A3C0-5ABD10C3CCB6}"/>
              </a:ext>
            </a:extLst>
          </p:cNvPr>
          <p:cNvSpPr txBox="1"/>
          <p:nvPr/>
        </p:nvSpPr>
        <p:spPr bwMode="gray">
          <a:xfrm>
            <a:off x="4643058" y="2994458"/>
            <a:ext cx="1114744" cy="135027"/>
          </a:xfrm>
          <a:prstGeom prst="rect">
            <a:avLst/>
          </a:prstGeom>
          <a:solidFill>
            <a:schemeClr val="bg1"/>
          </a:solidFill>
        </p:spPr>
        <p:txBody>
          <a:bodyPr wrap="square" lIns="72000" tIns="72000" rIns="72000" bIns="72000" rtlCol="0" anchor="ctr">
            <a:noAutofit/>
          </a:bodyPr>
          <a:lstStyle/>
          <a:p>
            <a:pPr algn="ctr"/>
            <a:r>
              <a:rPr lang="en-US" sz="800" dirty="0"/>
              <a:t>Adaptability</a:t>
            </a:r>
          </a:p>
        </p:txBody>
      </p:sp>
      <p:sp>
        <p:nvSpPr>
          <p:cNvPr id="59" name="TextBox 58">
            <a:extLst>
              <a:ext uri="{FF2B5EF4-FFF2-40B4-BE49-F238E27FC236}">
                <a16:creationId xmlns:a16="http://schemas.microsoft.com/office/drawing/2014/main" id="{42A6326B-D691-684D-8567-6B3103640B9D}"/>
              </a:ext>
            </a:extLst>
          </p:cNvPr>
          <p:cNvSpPr txBox="1"/>
          <p:nvPr/>
        </p:nvSpPr>
        <p:spPr bwMode="gray">
          <a:xfrm>
            <a:off x="4643058" y="3200410"/>
            <a:ext cx="1114744" cy="135027"/>
          </a:xfrm>
          <a:prstGeom prst="rect">
            <a:avLst/>
          </a:prstGeom>
          <a:solidFill>
            <a:schemeClr val="bg1"/>
          </a:solidFill>
        </p:spPr>
        <p:txBody>
          <a:bodyPr wrap="square" lIns="72000" tIns="72000" rIns="72000" bIns="72000" rtlCol="0" anchor="ctr">
            <a:noAutofit/>
          </a:bodyPr>
          <a:lstStyle/>
          <a:p>
            <a:pPr algn="ctr"/>
            <a:r>
              <a:rPr lang="en-US" sz="800" dirty="0"/>
              <a:t>Creativity</a:t>
            </a:r>
          </a:p>
        </p:txBody>
      </p:sp>
      <p:sp>
        <p:nvSpPr>
          <p:cNvPr id="60" name="TextBox 59">
            <a:extLst>
              <a:ext uri="{FF2B5EF4-FFF2-40B4-BE49-F238E27FC236}">
                <a16:creationId xmlns:a16="http://schemas.microsoft.com/office/drawing/2014/main" id="{E1B2347E-24E1-2046-BB22-6C8C3C8DF903}"/>
              </a:ext>
            </a:extLst>
          </p:cNvPr>
          <p:cNvSpPr txBox="1"/>
          <p:nvPr/>
        </p:nvSpPr>
        <p:spPr bwMode="gray">
          <a:xfrm>
            <a:off x="4643058" y="3415576"/>
            <a:ext cx="1114744" cy="135027"/>
          </a:xfrm>
          <a:prstGeom prst="rect">
            <a:avLst/>
          </a:prstGeom>
          <a:solidFill>
            <a:schemeClr val="bg1"/>
          </a:solidFill>
        </p:spPr>
        <p:txBody>
          <a:bodyPr wrap="square" lIns="72000" tIns="72000" rIns="72000" bIns="72000" rtlCol="0" anchor="ctr">
            <a:noAutofit/>
          </a:bodyPr>
          <a:lstStyle/>
          <a:p>
            <a:pPr algn="ctr"/>
            <a:r>
              <a:rPr lang="en-US" sz="800" dirty="0"/>
              <a:t>Analytical Thinking</a:t>
            </a:r>
          </a:p>
        </p:txBody>
      </p:sp>
      <p:sp>
        <p:nvSpPr>
          <p:cNvPr id="61" name="TextBox 60">
            <a:extLst>
              <a:ext uri="{FF2B5EF4-FFF2-40B4-BE49-F238E27FC236}">
                <a16:creationId xmlns:a16="http://schemas.microsoft.com/office/drawing/2014/main" id="{AB335194-18B0-3644-A1C9-D8ACA27D5224}"/>
              </a:ext>
            </a:extLst>
          </p:cNvPr>
          <p:cNvSpPr txBox="1"/>
          <p:nvPr/>
        </p:nvSpPr>
        <p:spPr bwMode="gray">
          <a:xfrm>
            <a:off x="5709084" y="3755586"/>
            <a:ext cx="1637999" cy="195943"/>
          </a:xfrm>
          <a:prstGeom prst="rect">
            <a:avLst/>
          </a:prstGeom>
          <a:solidFill>
            <a:schemeClr val="bg1"/>
          </a:solidFill>
        </p:spPr>
        <p:txBody>
          <a:bodyPr wrap="square" lIns="72000" tIns="72000" rIns="72000" bIns="72000" rtlCol="0" anchor="ctr">
            <a:noAutofit/>
          </a:bodyPr>
          <a:lstStyle/>
          <a:p>
            <a:pPr algn="ctr"/>
            <a:r>
              <a:rPr lang="en-US" sz="800" dirty="0"/>
              <a:t>Percent compared to others</a:t>
            </a:r>
          </a:p>
        </p:txBody>
      </p:sp>
      <p:sp>
        <p:nvSpPr>
          <p:cNvPr id="17" name="Rectangle 16">
            <a:extLst>
              <a:ext uri="{FF2B5EF4-FFF2-40B4-BE49-F238E27FC236}">
                <a16:creationId xmlns:a16="http://schemas.microsoft.com/office/drawing/2014/main" id="{917361C3-3C56-D545-801C-8504D5E75F05}"/>
              </a:ext>
            </a:extLst>
          </p:cNvPr>
          <p:cNvSpPr/>
          <p:nvPr/>
        </p:nvSpPr>
        <p:spPr bwMode="gray">
          <a:xfrm>
            <a:off x="5796652" y="2558141"/>
            <a:ext cx="1589281" cy="174175"/>
          </a:xfrm>
          <a:prstGeom prst="rect">
            <a:avLst/>
          </a:prstGeom>
          <a:solidFill>
            <a:srgbClr val="116116"/>
          </a:solidFill>
          <a:ln>
            <a:solidFill>
              <a:srgbClr val="DAA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62" name="Rectangle 61">
            <a:extLst>
              <a:ext uri="{FF2B5EF4-FFF2-40B4-BE49-F238E27FC236}">
                <a16:creationId xmlns:a16="http://schemas.microsoft.com/office/drawing/2014/main" id="{8CBFF487-2248-2E4B-8EAD-EB7758DAFC44}"/>
              </a:ext>
            </a:extLst>
          </p:cNvPr>
          <p:cNvSpPr/>
          <p:nvPr/>
        </p:nvSpPr>
        <p:spPr bwMode="gray">
          <a:xfrm>
            <a:off x="5796652" y="2765560"/>
            <a:ext cx="1260000" cy="174175"/>
          </a:xfrm>
          <a:prstGeom prst="rect">
            <a:avLst/>
          </a:prstGeom>
          <a:solidFill>
            <a:srgbClr val="116116"/>
          </a:solidFill>
          <a:ln>
            <a:solidFill>
              <a:srgbClr val="DAA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63" name="Rectangle 62">
            <a:extLst>
              <a:ext uri="{FF2B5EF4-FFF2-40B4-BE49-F238E27FC236}">
                <a16:creationId xmlns:a16="http://schemas.microsoft.com/office/drawing/2014/main" id="{B358950E-793D-5345-9E1D-D7A1C60F35BD}"/>
              </a:ext>
            </a:extLst>
          </p:cNvPr>
          <p:cNvSpPr/>
          <p:nvPr/>
        </p:nvSpPr>
        <p:spPr bwMode="gray">
          <a:xfrm>
            <a:off x="5790459" y="2973915"/>
            <a:ext cx="1080000" cy="174175"/>
          </a:xfrm>
          <a:prstGeom prst="rect">
            <a:avLst/>
          </a:prstGeom>
          <a:solidFill>
            <a:srgbClr val="116116"/>
          </a:solidFill>
          <a:ln>
            <a:solidFill>
              <a:srgbClr val="DAA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64" name="Rectangle 63">
            <a:extLst>
              <a:ext uri="{FF2B5EF4-FFF2-40B4-BE49-F238E27FC236}">
                <a16:creationId xmlns:a16="http://schemas.microsoft.com/office/drawing/2014/main" id="{8E70F85D-9531-4746-B01A-FA03B4F17DA0}"/>
              </a:ext>
            </a:extLst>
          </p:cNvPr>
          <p:cNvSpPr/>
          <p:nvPr/>
        </p:nvSpPr>
        <p:spPr bwMode="gray">
          <a:xfrm>
            <a:off x="5790459" y="3185208"/>
            <a:ext cx="1044000" cy="174175"/>
          </a:xfrm>
          <a:prstGeom prst="rect">
            <a:avLst/>
          </a:prstGeom>
          <a:solidFill>
            <a:srgbClr val="116116"/>
          </a:solidFill>
          <a:ln>
            <a:solidFill>
              <a:srgbClr val="DAA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65" name="Rectangle 64">
            <a:extLst>
              <a:ext uri="{FF2B5EF4-FFF2-40B4-BE49-F238E27FC236}">
                <a16:creationId xmlns:a16="http://schemas.microsoft.com/office/drawing/2014/main" id="{5FB6E55C-0752-BE4B-9C15-439301FA5DBC}"/>
              </a:ext>
            </a:extLst>
          </p:cNvPr>
          <p:cNvSpPr/>
          <p:nvPr/>
        </p:nvSpPr>
        <p:spPr bwMode="gray">
          <a:xfrm>
            <a:off x="5790458" y="3393401"/>
            <a:ext cx="1007999" cy="174175"/>
          </a:xfrm>
          <a:prstGeom prst="rect">
            <a:avLst/>
          </a:prstGeom>
          <a:solidFill>
            <a:srgbClr val="116116"/>
          </a:solidFill>
          <a:ln>
            <a:solidFill>
              <a:srgbClr val="DAA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66" name="Rectangle 65">
            <a:extLst>
              <a:ext uri="{FF2B5EF4-FFF2-40B4-BE49-F238E27FC236}">
                <a16:creationId xmlns:a16="http://schemas.microsoft.com/office/drawing/2014/main" id="{215CBBD9-F5E6-434F-9F91-1B5975773F67}"/>
              </a:ext>
            </a:extLst>
          </p:cNvPr>
          <p:cNvSpPr/>
          <p:nvPr/>
        </p:nvSpPr>
        <p:spPr bwMode="gray">
          <a:xfrm rot="16200000">
            <a:off x="2171511" y="2810390"/>
            <a:ext cx="748574" cy="285947"/>
          </a:xfrm>
          <a:prstGeom prst="rect">
            <a:avLst/>
          </a:prstGeom>
          <a:solidFill>
            <a:srgbClr val="116116"/>
          </a:solidFill>
          <a:ln>
            <a:solidFill>
              <a:srgbClr val="DAA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67" name="Rectangle 66">
            <a:extLst>
              <a:ext uri="{FF2B5EF4-FFF2-40B4-BE49-F238E27FC236}">
                <a16:creationId xmlns:a16="http://schemas.microsoft.com/office/drawing/2014/main" id="{A44A6528-6033-8C44-B3F6-18407C45D888}"/>
              </a:ext>
            </a:extLst>
          </p:cNvPr>
          <p:cNvSpPr/>
          <p:nvPr/>
        </p:nvSpPr>
        <p:spPr bwMode="gray">
          <a:xfrm rot="16200000">
            <a:off x="2897129" y="2923013"/>
            <a:ext cx="523323" cy="285949"/>
          </a:xfrm>
          <a:prstGeom prst="rect">
            <a:avLst/>
          </a:prstGeom>
          <a:solidFill>
            <a:srgbClr val="116116"/>
          </a:solidFill>
          <a:ln>
            <a:solidFill>
              <a:srgbClr val="DAA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68" name="Rectangle 67">
            <a:extLst>
              <a:ext uri="{FF2B5EF4-FFF2-40B4-BE49-F238E27FC236}">
                <a16:creationId xmlns:a16="http://schemas.microsoft.com/office/drawing/2014/main" id="{C5DCB46C-D01F-D34C-990E-D9F5E59FB457}"/>
              </a:ext>
            </a:extLst>
          </p:cNvPr>
          <p:cNvSpPr/>
          <p:nvPr/>
        </p:nvSpPr>
        <p:spPr bwMode="gray">
          <a:xfrm rot="16200000">
            <a:off x="3537045" y="3000934"/>
            <a:ext cx="426202" cy="264445"/>
          </a:xfrm>
          <a:prstGeom prst="rect">
            <a:avLst/>
          </a:prstGeom>
          <a:solidFill>
            <a:srgbClr val="116116"/>
          </a:solidFill>
          <a:ln>
            <a:solidFill>
              <a:srgbClr val="DAA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69" name="Rectangle 68">
            <a:extLst>
              <a:ext uri="{FF2B5EF4-FFF2-40B4-BE49-F238E27FC236}">
                <a16:creationId xmlns:a16="http://schemas.microsoft.com/office/drawing/2014/main" id="{ADD40E52-4256-3640-83FE-85695E5691B1}"/>
              </a:ext>
            </a:extLst>
          </p:cNvPr>
          <p:cNvSpPr/>
          <p:nvPr/>
        </p:nvSpPr>
        <p:spPr bwMode="gray">
          <a:xfrm rot="16200000">
            <a:off x="8536546" y="2864694"/>
            <a:ext cx="857183" cy="285947"/>
          </a:xfrm>
          <a:prstGeom prst="rect">
            <a:avLst/>
          </a:prstGeom>
          <a:solidFill>
            <a:srgbClr val="116116"/>
          </a:solidFill>
          <a:ln>
            <a:solidFill>
              <a:srgbClr val="DAA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70" name="Rectangle 69">
            <a:extLst>
              <a:ext uri="{FF2B5EF4-FFF2-40B4-BE49-F238E27FC236}">
                <a16:creationId xmlns:a16="http://schemas.microsoft.com/office/drawing/2014/main" id="{D79F2F87-CEEA-BB4D-956A-FB7F7A1722DD}"/>
              </a:ext>
            </a:extLst>
          </p:cNvPr>
          <p:cNvSpPr/>
          <p:nvPr/>
        </p:nvSpPr>
        <p:spPr bwMode="gray">
          <a:xfrm rot="16200000">
            <a:off x="9461079" y="2923406"/>
            <a:ext cx="748574" cy="285947"/>
          </a:xfrm>
          <a:prstGeom prst="rect">
            <a:avLst/>
          </a:prstGeom>
          <a:solidFill>
            <a:srgbClr val="116116"/>
          </a:solidFill>
          <a:ln>
            <a:solidFill>
              <a:srgbClr val="DAA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74" name="TextBox 73">
            <a:extLst>
              <a:ext uri="{FF2B5EF4-FFF2-40B4-BE49-F238E27FC236}">
                <a16:creationId xmlns:a16="http://schemas.microsoft.com/office/drawing/2014/main" id="{44F747DB-BF48-C54C-BADB-8DA249F84DD1}"/>
              </a:ext>
            </a:extLst>
          </p:cNvPr>
          <p:cNvSpPr txBox="1"/>
          <p:nvPr/>
        </p:nvSpPr>
        <p:spPr bwMode="gray">
          <a:xfrm>
            <a:off x="2066247" y="2242455"/>
            <a:ext cx="1816122" cy="195943"/>
          </a:xfrm>
          <a:prstGeom prst="rect">
            <a:avLst/>
          </a:prstGeom>
          <a:solidFill>
            <a:schemeClr val="bg1"/>
          </a:solidFill>
        </p:spPr>
        <p:txBody>
          <a:bodyPr wrap="square" lIns="72000" tIns="72000" rIns="72000" bIns="72000" rtlCol="0" anchor="ctr">
            <a:noAutofit/>
          </a:bodyPr>
          <a:lstStyle/>
          <a:p>
            <a:pPr algn="ctr"/>
            <a:r>
              <a:rPr lang="en-US" sz="1400" dirty="0"/>
              <a:t>Strength</a:t>
            </a:r>
          </a:p>
        </p:txBody>
      </p:sp>
      <p:sp>
        <p:nvSpPr>
          <p:cNvPr id="75" name="TextBox 74">
            <a:extLst>
              <a:ext uri="{FF2B5EF4-FFF2-40B4-BE49-F238E27FC236}">
                <a16:creationId xmlns:a16="http://schemas.microsoft.com/office/drawing/2014/main" id="{F5992713-9E79-CC4E-B3AB-E42A9DD7C7F7}"/>
              </a:ext>
            </a:extLst>
          </p:cNvPr>
          <p:cNvSpPr txBox="1"/>
          <p:nvPr/>
        </p:nvSpPr>
        <p:spPr bwMode="gray">
          <a:xfrm>
            <a:off x="2071707" y="4223660"/>
            <a:ext cx="1816122" cy="195943"/>
          </a:xfrm>
          <a:prstGeom prst="rect">
            <a:avLst/>
          </a:prstGeom>
          <a:solidFill>
            <a:schemeClr val="bg1"/>
          </a:solidFill>
        </p:spPr>
        <p:txBody>
          <a:bodyPr wrap="square" lIns="72000" tIns="72000" rIns="72000" bIns="72000" rtlCol="0" anchor="ctr">
            <a:noAutofit/>
          </a:bodyPr>
          <a:lstStyle/>
          <a:p>
            <a:pPr algn="ctr"/>
            <a:r>
              <a:rPr lang="en-US" sz="1400" dirty="0"/>
              <a:t>Profile Visits</a:t>
            </a:r>
          </a:p>
        </p:txBody>
      </p:sp>
      <p:sp>
        <p:nvSpPr>
          <p:cNvPr id="76" name="TextBox 75">
            <a:extLst>
              <a:ext uri="{FF2B5EF4-FFF2-40B4-BE49-F238E27FC236}">
                <a16:creationId xmlns:a16="http://schemas.microsoft.com/office/drawing/2014/main" id="{ED9AA430-7665-A448-AFEA-389DF5E7AC2A}"/>
              </a:ext>
            </a:extLst>
          </p:cNvPr>
          <p:cNvSpPr txBox="1"/>
          <p:nvPr/>
        </p:nvSpPr>
        <p:spPr bwMode="gray">
          <a:xfrm>
            <a:off x="5240530" y="4223660"/>
            <a:ext cx="1816122" cy="195943"/>
          </a:xfrm>
          <a:prstGeom prst="rect">
            <a:avLst/>
          </a:prstGeom>
          <a:solidFill>
            <a:schemeClr val="bg1"/>
          </a:solidFill>
        </p:spPr>
        <p:txBody>
          <a:bodyPr wrap="square" lIns="72000" tIns="72000" rIns="72000" bIns="72000" rtlCol="0" anchor="ctr">
            <a:noAutofit/>
          </a:bodyPr>
          <a:lstStyle/>
          <a:p>
            <a:pPr algn="ctr"/>
            <a:r>
              <a:rPr lang="en-US" sz="1400" dirty="0"/>
              <a:t>Market Value</a:t>
            </a:r>
          </a:p>
        </p:txBody>
      </p:sp>
      <p:sp>
        <p:nvSpPr>
          <p:cNvPr id="77" name="TextBox 76">
            <a:extLst>
              <a:ext uri="{FF2B5EF4-FFF2-40B4-BE49-F238E27FC236}">
                <a16:creationId xmlns:a16="http://schemas.microsoft.com/office/drawing/2014/main" id="{E47BD60C-3B39-024C-96BA-3344BE084311}"/>
              </a:ext>
            </a:extLst>
          </p:cNvPr>
          <p:cNvSpPr txBox="1"/>
          <p:nvPr/>
        </p:nvSpPr>
        <p:spPr bwMode="gray">
          <a:xfrm>
            <a:off x="8563378" y="2242455"/>
            <a:ext cx="1816122" cy="195943"/>
          </a:xfrm>
          <a:prstGeom prst="rect">
            <a:avLst/>
          </a:prstGeom>
          <a:solidFill>
            <a:schemeClr val="bg1"/>
          </a:solidFill>
        </p:spPr>
        <p:txBody>
          <a:bodyPr wrap="square" lIns="72000" tIns="72000" rIns="72000" bIns="72000" rtlCol="0" anchor="ctr">
            <a:noAutofit/>
          </a:bodyPr>
          <a:lstStyle/>
          <a:p>
            <a:pPr algn="ctr"/>
            <a:r>
              <a:rPr lang="en-US" sz="1400" dirty="0"/>
              <a:t>Top Branches</a:t>
            </a:r>
          </a:p>
        </p:txBody>
      </p:sp>
      <p:sp>
        <p:nvSpPr>
          <p:cNvPr id="78" name="TextBox 77">
            <a:extLst>
              <a:ext uri="{FF2B5EF4-FFF2-40B4-BE49-F238E27FC236}">
                <a16:creationId xmlns:a16="http://schemas.microsoft.com/office/drawing/2014/main" id="{803B1E1C-5235-2A47-A850-B182576422DA}"/>
              </a:ext>
            </a:extLst>
          </p:cNvPr>
          <p:cNvSpPr txBox="1"/>
          <p:nvPr/>
        </p:nvSpPr>
        <p:spPr bwMode="gray">
          <a:xfrm>
            <a:off x="8304173" y="4223659"/>
            <a:ext cx="2066526" cy="195943"/>
          </a:xfrm>
          <a:prstGeom prst="rect">
            <a:avLst/>
          </a:prstGeom>
          <a:solidFill>
            <a:schemeClr val="bg1"/>
          </a:solidFill>
        </p:spPr>
        <p:txBody>
          <a:bodyPr wrap="square" lIns="72000" tIns="72000" rIns="72000" bIns="72000" rtlCol="0" anchor="ctr">
            <a:noAutofit/>
          </a:bodyPr>
          <a:lstStyle/>
          <a:p>
            <a:pPr algn="ctr"/>
            <a:r>
              <a:rPr lang="en-US" sz="1400" dirty="0"/>
              <a:t>Recommended Skills</a:t>
            </a:r>
          </a:p>
        </p:txBody>
      </p:sp>
      <p:sp>
        <p:nvSpPr>
          <p:cNvPr id="40" name="TextBox 39">
            <a:extLst>
              <a:ext uri="{FF2B5EF4-FFF2-40B4-BE49-F238E27FC236}">
                <a16:creationId xmlns:a16="http://schemas.microsoft.com/office/drawing/2014/main" id="{52BD8280-94E4-964E-8358-6BA47195AEE4}"/>
              </a:ext>
            </a:extLst>
          </p:cNvPr>
          <p:cNvSpPr txBox="1"/>
          <p:nvPr/>
        </p:nvSpPr>
        <p:spPr bwMode="gray">
          <a:xfrm rot="5400000">
            <a:off x="8585646" y="2931027"/>
            <a:ext cx="758981" cy="146734"/>
          </a:xfrm>
          <a:prstGeom prst="rect">
            <a:avLst/>
          </a:prstGeom>
          <a:solidFill>
            <a:srgbClr val="116116"/>
          </a:solidFill>
        </p:spPr>
        <p:txBody>
          <a:bodyPr vert="horz" wrap="square" lIns="72000" tIns="72000" rIns="72000" bIns="72000" rtlCol="0" anchor="ctr">
            <a:noAutofit/>
          </a:bodyPr>
          <a:lstStyle/>
          <a:p>
            <a:pPr algn="ctr"/>
            <a:r>
              <a:rPr lang="en-US" sz="800" dirty="0">
                <a:solidFill>
                  <a:schemeClr val="bg1"/>
                </a:solidFill>
              </a:rPr>
              <a:t>Consulting</a:t>
            </a:r>
          </a:p>
        </p:txBody>
      </p:sp>
      <p:sp>
        <p:nvSpPr>
          <p:cNvPr id="41" name="TextBox 40">
            <a:extLst>
              <a:ext uri="{FF2B5EF4-FFF2-40B4-BE49-F238E27FC236}">
                <a16:creationId xmlns:a16="http://schemas.microsoft.com/office/drawing/2014/main" id="{4DE514A6-4E04-264F-BD09-038A01F583ED}"/>
              </a:ext>
            </a:extLst>
          </p:cNvPr>
          <p:cNvSpPr txBox="1"/>
          <p:nvPr/>
        </p:nvSpPr>
        <p:spPr bwMode="gray">
          <a:xfrm rot="5400000">
            <a:off x="9489528" y="3013491"/>
            <a:ext cx="706399" cy="112186"/>
          </a:xfrm>
          <a:prstGeom prst="rect">
            <a:avLst/>
          </a:prstGeom>
          <a:solidFill>
            <a:srgbClr val="116116"/>
          </a:solidFill>
        </p:spPr>
        <p:txBody>
          <a:bodyPr vert="horz" wrap="square" lIns="72000" tIns="72000" rIns="72000" bIns="72000" rtlCol="0" anchor="ctr">
            <a:noAutofit/>
          </a:bodyPr>
          <a:lstStyle/>
          <a:p>
            <a:pPr algn="ctr"/>
            <a:r>
              <a:rPr lang="en-US" sz="800" dirty="0">
                <a:solidFill>
                  <a:schemeClr val="bg1"/>
                </a:solidFill>
              </a:rPr>
              <a:t>Controlling</a:t>
            </a:r>
          </a:p>
        </p:txBody>
      </p:sp>
      <p:sp>
        <p:nvSpPr>
          <p:cNvPr id="2" name="Rectangle 1">
            <a:extLst>
              <a:ext uri="{FF2B5EF4-FFF2-40B4-BE49-F238E27FC236}">
                <a16:creationId xmlns:a16="http://schemas.microsoft.com/office/drawing/2014/main" id="{DF83D4FD-CC80-5E4B-8AB4-8989A78D2A81}"/>
              </a:ext>
            </a:extLst>
          </p:cNvPr>
          <p:cNvSpPr/>
          <p:nvPr/>
        </p:nvSpPr>
        <p:spPr bwMode="gray">
          <a:xfrm>
            <a:off x="8675104" y="3470367"/>
            <a:ext cx="547797" cy="94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43" name="Rectangle 42">
            <a:extLst>
              <a:ext uri="{FF2B5EF4-FFF2-40B4-BE49-F238E27FC236}">
                <a16:creationId xmlns:a16="http://schemas.microsoft.com/office/drawing/2014/main" id="{B703F39B-F05F-6049-90A1-D4811C3C9527}"/>
              </a:ext>
            </a:extLst>
          </p:cNvPr>
          <p:cNvSpPr/>
          <p:nvPr/>
        </p:nvSpPr>
        <p:spPr bwMode="gray">
          <a:xfrm>
            <a:off x="9624922" y="3481047"/>
            <a:ext cx="547797" cy="94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44" name="TextBox 43">
            <a:extLst>
              <a:ext uri="{FF2B5EF4-FFF2-40B4-BE49-F238E27FC236}">
                <a16:creationId xmlns:a16="http://schemas.microsoft.com/office/drawing/2014/main" id="{8A1297FD-50C6-C948-BFDC-6FA81DB449BF}"/>
              </a:ext>
            </a:extLst>
          </p:cNvPr>
          <p:cNvSpPr txBox="1"/>
          <p:nvPr/>
        </p:nvSpPr>
        <p:spPr bwMode="gray">
          <a:xfrm>
            <a:off x="9821088" y="4919812"/>
            <a:ext cx="703262" cy="148279"/>
          </a:xfrm>
          <a:prstGeom prst="rect">
            <a:avLst/>
          </a:prstGeom>
          <a:solidFill>
            <a:schemeClr val="bg1"/>
          </a:solidFill>
        </p:spPr>
        <p:txBody>
          <a:bodyPr wrap="square" lIns="72000" tIns="72000" rIns="72000" bIns="72000" rtlCol="0" anchor="ctr">
            <a:noAutofit/>
          </a:bodyPr>
          <a:lstStyle/>
          <a:p>
            <a:pPr algn="ctr"/>
            <a:r>
              <a:rPr lang="en-US" sz="800" dirty="0"/>
              <a:t>IPMA</a:t>
            </a:r>
          </a:p>
        </p:txBody>
      </p:sp>
      <p:sp>
        <p:nvSpPr>
          <p:cNvPr id="45" name="Rectangle 44">
            <a:extLst>
              <a:ext uri="{FF2B5EF4-FFF2-40B4-BE49-F238E27FC236}">
                <a16:creationId xmlns:a16="http://schemas.microsoft.com/office/drawing/2014/main" id="{48DC5F96-803E-E148-8EDB-921BCB283C1D}"/>
              </a:ext>
            </a:extLst>
          </p:cNvPr>
          <p:cNvSpPr/>
          <p:nvPr/>
        </p:nvSpPr>
        <p:spPr bwMode="gray">
          <a:xfrm>
            <a:off x="9818662" y="5045994"/>
            <a:ext cx="547797" cy="399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46" name="TextBox 45">
            <a:extLst>
              <a:ext uri="{FF2B5EF4-FFF2-40B4-BE49-F238E27FC236}">
                <a16:creationId xmlns:a16="http://schemas.microsoft.com/office/drawing/2014/main" id="{1DAE8509-7512-084F-88D6-D963A76D7D03}"/>
              </a:ext>
            </a:extLst>
          </p:cNvPr>
          <p:cNvSpPr txBox="1"/>
          <p:nvPr/>
        </p:nvSpPr>
        <p:spPr bwMode="gray">
          <a:xfrm>
            <a:off x="9821088" y="5180456"/>
            <a:ext cx="703262" cy="148279"/>
          </a:xfrm>
          <a:prstGeom prst="rect">
            <a:avLst/>
          </a:prstGeom>
          <a:solidFill>
            <a:schemeClr val="bg1"/>
          </a:solidFill>
        </p:spPr>
        <p:txBody>
          <a:bodyPr wrap="square" lIns="72000" tIns="72000" rIns="72000" bIns="72000" rtlCol="0" anchor="ctr">
            <a:noAutofit/>
          </a:bodyPr>
          <a:lstStyle/>
          <a:p>
            <a:pPr algn="ctr"/>
            <a:r>
              <a:rPr lang="en-US" sz="800" dirty="0"/>
              <a:t>SCRUM</a:t>
            </a:r>
          </a:p>
        </p:txBody>
      </p:sp>
      <p:sp>
        <p:nvSpPr>
          <p:cNvPr id="47" name="TextBox 46">
            <a:extLst>
              <a:ext uri="{FF2B5EF4-FFF2-40B4-BE49-F238E27FC236}">
                <a16:creationId xmlns:a16="http://schemas.microsoft.com/office/drawing/2014/main" id="{5B502F75-2862-6D49-9D77-1F214333CD55}"/>
              </a:ext>
            </a:extLst>
          </p:cNvPr>
          <p:cNvSpPr txBox="1"/>
          <p:nvPr/>
        </p:nvSpPr>
        <p:spPr bwMode="gray">
          <a:xfrm>
            <a:off x="9821088" y="5297633"/>
            <a:ext cx="703262" cy="148279"/>
          </a:xfrm>
          <a:prstGeom prst="rect">
            <a:avLst/>
          </a:prstGeom>
          <a:solidFill>
            <a:schemeClr val="bg1"/>
          </a:solidFill>
        </p:spPr>
        <p:txBody>
          <a:bodyPr wrap="square" lIns="72000" tIns="72000" rIns="72000" bIns="72000" rtlCol="0" anchor="ctr">
            <a:noAutofit/>
          </a:bodyPr>
          <a:lstStyle/>
          <a:p>
            <a:pPr algn="ctr"/>
            <a:r>
              <a:rPr lang="en-US" sz="800" dirty="0"/>
              <a:t>BPMN</a:t>
            </a:r>
          </a:p>
        </p:txBody>
      </p:sp>
      <p:grpSp>
        <p:nvGrpSpPr>
          <p:cNvPr id="48" name="Group 47">
            <a:extLst>
              <a:ext uri="{FF2B5EF4-FFF2-40B4-BE49-F238E27FC236}">
                <a16:creationId xmlns:a16="http://schemas.microsoft.com/office/drawing/2014/main" id="{D2647260-5F86-4C97-8414-54F83AA11B25}"/>
              </a:ext>
            </a:extLst>
          </p:cNvPr>
          <p:cNvGrpSpPr/>
          <p:nvPr/>
        </p:nvGrpSpPr>
        <p:grpSpPr>
          <a:xfrm>
            <a:off x="11547643" y="2150971"/>
            <a:ext cx="208838" cy="3874482"/>
            <a:chOff x="8542020" y="2011680"/>
            <a:chExt cx="365760" cy="4312920"/>
          </a:xfrm>
        </p:grpSpPr>
        <p:sp>
          <p:nvSpPr>
            <p:cNvPr id="49" name="Rectangle 48">
              <a:extLst>
                <a:ext uri="{FF2B5EF4-FFF2-40B4-BE49-F238E27FC236}">
                  <a16:creationId xmlns:a16="http://schemas.microsoft.com/office/drawing/2014/main" id="{2AE51182-488B-4E65-A3B0-C230F0713198}"/>
                </a:ext>
              </a:extLst>
            </p:cNvPr>
            <p:cNvSpPr/>
            <p:nvPr/>
          </p:nvSpPr>
          <p:spPr bwMode="gray">
            <a:xfrm>
              <a:off x="8542020" y="2011680"/>
              <a:ext cx="365760" cy="43129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50" name="Rectangle 49">
              <a:extLst>
                <a:ext uri="{FF2B5EF4-FFF2-40B4-BE49-F238E27FC236}">
                  <a16:creationId xmlns:a16="http://schemas.microsoft.com/office/drawing/2014/main" id="{10945A33-8432-44B2-B78B-358F41FAA68C}"/>
                </a:ext>
              </a:extLst>
            </p:cNvPr>
            <p:cNvSpPr/>
            <p:nvPr/>
          </p:nvSpPr>
          <p:spPr bwMode="gray">
            <a:xfrm>
              <a:off x="8557260" y="2598420"/>
              <a:ext cx="33528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51" name="Arrow: Chevron 50">
              <a:extLst>
                <a:ext uri="{FF2B5EF4-FFF2-40B4-BE49-F238E27FC236}">
                  <a16:creationId xmlns:a16="http://schemas.microsoft.com/office/drawing/2014/main" id="{8F169360-7701-468A-AABF-3AFB9755AD1F}"/>
                </a:ext>
              </a:extLst>
            </p:cNvPr>
            <p:cNvSpPr/>
            <p:nvPr/>
          </p:nvSpPr>
          <p:spPr bwMode="gray">
            <a:xfrm rot="16200000">
              <a:off x="8671102" y="2068934"/>
              <a:ext cx="107600" cy="205743"/>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2" name="Arrow: Chevron 51">
              <a:extLst>
                <a:ext uri="{FF2B5EF4-FFF2-40B4-BE49-F238E27FC236}">
                  <a16:creationId xmlns:a16="http://schemas.microsoft.com/office/drawing/2014/main" id="{2F20166E-D3BC-4D7C-8556-94E4D62F85E2}"/>
                </a:ext>
              </a:extLst>
            </p:cNvPr>
            <p:cNvSpPr/>
            <p:nvPr/>
          </p:nvSpPr>
          <p:spPr bwMode="gray">
            <a:xfrm rot="5400000">
              <a:off x="8665520" y="6073360"/>
              <a:ext cx="118758" cy="205743"/>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pic>
        <p:nvPicPr>
          <p:cNvPr id="11" name="Picture 10">
            <a:extLst>
              <a:ext uri="{FF2B5EF4-FFF2-40B4-BE49-F238E27FC236}">
                <a16:creationId xmlns:a16="http://schemas.microsoft.com/office/drawing/2014/main" id="{5D3DF7F7-0839-4252-B3A9-8A957C7AB0E9}"/>
              </a:ext>
            </a:extLst>
          </p:cNvPr>
          <p:cNvPicPr>
            <a:picLocks noChangeAspect="1"/>
          </p:cNvPicPr>
          <p:nvPr/>
        </p:nvPicPr>
        <p:blipFill rotWithShape="1">
          <a:blip r:embed="rId6"/>
          <a:srcRect b="18612"/>
          <a:stretch/>
        </p:blipFill>
        <p:spPr>
          <a:xfrm>
            <a:off x="10269186" y="3668242"/>
            <a:ext cx="389436" cy="316954"/>
          </a:xfrm>
          <a:prstGeom prst="rect">
            <a:avLst/>
          </a:prstGeom>
        </p:spPr>
      </p:pic>
      <p:sp>
        <p:nvSpPr>
          <p:cNvPr id="55" name="Sprechblase: oval 33">
            <a:extLst>
              <a:ext uri="{FF2B5EF4-FFF2-40B4-BE49-F238E27FC236}">
                <a16:creationId xmlns:a16="http://schemas.microsoft.com/office/drawing/2014/main" id="{DFD66F44-4B28-4B97-BEFE-8F5894F15FDE}"/>
              </a:ext>
            </a:extLst>
          </p:cNvPr>
          <p:cNvSpPr/>
          <p:nvPr/>
        </p:nvSpPr>
        <p:spPr bwMode="gray">
          <a:xfrm>
            <a:off x="9898821" y="2350127"/>
            <a:ext cx="1972492" cy="685554"/>
          </a:xfrm>
          <a:prstGeom prst="wedgeEllipseCallout">
            <a:avLst>
              <a:gd name="adj1" fmla="val -19857"/>
              <a:gd name="adj2" fmla="val 1359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Edit your preferences</a:t>
            </a:r>
          </a:p>
        </p:txBody>
      </p:sp>
      <p:pic>
        <p:nvPicPr>
          <p:cNvPr id="58" name="Picture 57">
            <a:extLst>
              <a:ext uri="{FF2B5EF4-FFF2-40B4-BE49-F238E27FC236}">
                <a16:creationId xmlns:a16="http://schemas.microsoft.com/office/drawing/2014/main" id="{1BD2B1FE-E7E8-4406-9CB7-43786BB9C11D}"/>
              </a:ext>
            </a:extLst>
          </p:cNvPr>
          <p:cNvPicPr>
            <a:picLocks noChangeAspect="1"/>
          </p:cNvPicPr>
          <p:nvPr/>
        </p:nvPicPr>
        <p:blipFill rotWithShape="1">
          <a:blip r:embed="rId6"/>
          <a:srcRect b="18612"/>
          <a:stretch/>
        </p:blipFill>
        <p:spPr>
          <a:xfrm>
            <a:off x="7209781" y="3668242"/>
            <a:ext cx="389436" cy="316954"/>
          </a:xfrm>
          <a:prstGeom prst="rect">
            <a:avLst/>
          </a:prstGeom>
        </p:spPr>
      </p:pic>
      <p:sp>
        <p:nvSpPr>
          <p:cNvPr id="71" name="Sprechblase: oval 33">
            <a:extLst>
              <a:ext uri="{FF2B5EF4-FFF2-40B4-BE49-F238E27FC236}">
                <a16:creationId xmlns:a16="http://schemas.microsoft.com/office/drawing/2014/main" id="{F53C6523-D049-48B1-AC77-5441602F88B5}"/>
              </a:ext>
            </a:extLst>
          </p:cNvPr>
          <p:cNvSpPr/>
          <p:nvPr/>
        </p:nvSpPr>
        <p:spPr bwMode="gray">
          <a:xfrm>
            <a:off x="6908394" y="2408817"/>
            <a:ext cx="1972492" cy="685554"/>
          </a:xfrm>
          <a:prstGeom prst="wedgeEllipseCallout">
            <a:avLst>
              <a:gd name="adj1" fmla="val -19857"/>
              <a:gd name="adj2" fmla="val 1359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 a not listed skill</a:t>
            </a:r>
          </a:p>
        </p:txBody>
      </p:sp>
    </p:spTree>
    <p:extLst>
      <p:ext uri="{BB962C8B-B14F-4D97-AF65-F5344CB8AC3E}">
        <p14:creationId xmlns:p14="http://schemas.microsoft.com/office/powerpoint/2010/main" val="21924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C910F57-32B4-4287-9211-EE9F7D563B36}"/>
              </a:ext>
            </a:extLst>
          </p:cNvPr>
          <p:cNvSpPr>
            <a:spLocks noGrp="1"/>
          </p:cNvSpPr>
          <p:nvPr>
            <p:ph type="title"/>
          </p:nvPr>
        </p:nvSpPr>
        <p:spPr/>
        <p:txBody>
          <a:bodyPr/>
          <a:lstStyle/>
          <a:p>
            <a:r>
              <a:rPr lang="en-US" dirty="0"/>
              <a:t>Your Profile</a:t>
            </a:r>
          </a:p>
        </p:txBody>
      </p:sp>
      <p:sp>
        <p:nvSpPr>
          <p:cNvPr id="4" name="Datumsplatzhalter 3">
            <a:extLst>
              <a:ext uri="{FF2B5EF4-FFF2-40B4-BE49-F238E27FC236}">
                <a16:creationId xmlns:a16="http://schemas.microsoft.com/office/drawing/2014/main" id="{27366209-E281-4815-B300-FDD5752863A4}"/>
              </a:ext>
            </a:extLst>
          </p:cNvPr>
          <p:cNvSpPr>
            <a:spLocks noGrp="1"/>
          </p:cNvSpPr>
          <p:nvPr>
            <p:ph type="dt" sz="half" idx="18"/>
          </p:nvPr>
        </p:nvSpPr>
        <p:spPr/>
        <p:txBody>
          <a:bodyPr/>
          <a:lstStyle/>
          <a:p>
            <a:fld id="{FFAB2352-921F-4DD8-A99A-A1474F6943FF}" type="datetime4">
              <a:rPr lang="en-US" smtClean="0"/>
              <a:t>November 4, 2019</a:t>
            </a:fld>
            <a:endParaRPr lang="en-US" dirty="0"/>
          </a:p>
        </p:txBody>
      </p:sp>
      <p:sp>
        <p:nvSpPr>
          <p:cNvPr id="5" name="Fußzeilenplatzhalter 4">
            <a:extLst>
              <a:ext uri="{FF2B5EF4-FFF2-40B4-BE49-F238E27FC236}">
                <a16:creationId xmlns:a16="http://schemas.microsoft.com/office/drawing/2014/main" id="{C5363302-BF1B-4760-8356-2F57594CAE7C}"/>
              </a:ext>
            </a:extLst>
          </p:cNvPr>
          <p:cNvSpPr>
            <a:spLocks noGrp="1"/>
          </p:cNvSpPr>
          <p:nvPr>
            <p:ph type="ftr" sz="quarter" idx="19"/>
          </p:nvPr>
        </p:nvSpPr>
        <p:spPr/>
        <p:txBody>
          <a:bodyPr/>
          <a:lstStyle/>
          <a:p>
            <a:pPr lvl="8"/>
            <a:endParaRPr lang="en-US" dirty="0"/>
          </a:p>
        </p:txBody>
      </p:sp>
      <p:sp>
        <p:nvSpPr>
          <p:cNvPr id="6" name="Foliennummernplatzhalter 5">
            <a:extLst>
              <a:ext uri="{FF2B5EF4-FFF2-40B4-BE49-F238E27FC236}">
                <a16:creationId xmlns:a16="http://schemas.microsoft.com/office/drawing/2014/main" id="{74AA21B9-1213-4458-AE94-11B2B9F5DD39}"/>
              </a:ext>
            </a:extLst>
          </p:cNvPr>
          <p:cNvSpPr>
            <a:spLocks noGrp="1"/>
          </p:cNvSpPr>
          <p:nvPr>
            <p:ph type="sldNum" sz="quarter" idx="20"/>
          </p:nvPr>
        </p:nvSpPr>
        <p:spPr/>
        <p:txBody>
          <a:bodyPr/>
          <a:lstStyle/>
          <a:p>
            <a:r>
              <a:rPr lang="en-US"/>
              <a:t>Slide </a:t>
            </a:r>
            <a:fld id="{619F89D8-7AE3-494A-97F3-03D680869632}" type="slidenum">
              <a:rPr lang="en-US" smtClean="0"/>
              <a:pPr/>
              <a:t>8</a:t>
            </a:fld>
            <a:endParaRPr lang="en-US" dirty="0"/>
          </a:p>
        </p:txBody>
      </p:sp>
      <p:sp>
        <p:nvSpPr>
          <p:cNvPr id="8" name="Rechteck 7">
            <a:extLst>
              <a:ext uri="{FF2B5EF4-FFF2-40B4-BE49-F238E27FC236}">
                <a16:creationId xmlns:a16="http://schemas.microsoft.com/office/drawing/2014/main" id="{46D817F1-6AE6-4FA8-8C23-16ED43B331BA}"/>
              </a:ext>
            </a:extLst>
          </p:cNvPr>
          <p:cNvSpPr/>
          <p:nvPr/>
        </p:nvSpPr>
        <p:spPr bwMode="gray">
          <a:xfrm>
            <a:off x="368356" y="1264818"/>
            <a:ext cx="11520897" cy="4807527"/>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err="1"/>
          </a:p>
        </p:txBody>
      </p:sp>
      <p:pic>
        <p:nvPicPr>
          <p:cNvPr id="9" name="Grafik 8">
            <a:extLst>
              <a:ext uri="{FF2B5EF4-FFF2-40B4-BE49-F238E27FC236}">
                <a16:creationId xmlns:a16="http://schemas.microsoft.com/office/drawing/2014/main" id="{FF329F46-521A-4C7E-B90C-B4B22E17C301}"/>
              </a:ext>
            </a:extLst>
          </p:cNvPr>
          <p:cNvPicPr>
            <a:picLocks noChangeAspect="1"/>
          </p:cNvPicPr>
          <p:nvPr/>
        </p:nvPicPr>
        <p:blipFill rotWithShape="1">
          <a:blip r:embed="rId3"/>
          <a:srcRect t="32272" b="29435"/>
          <a:stretch/>
        </p:blipFill>
        <p:spPr>
          <a:xfrm>
            <a:off x="498393" y="1257841"/>
            <a:ext cx="1638165" cy="627299"/>
          </a:xfrm>
          <a:prstGeom prst="rect">
            <a:avLst/>
          </a:prstGeom>
        </p:spPr>
      </p:pic>
      <p:pic>
        <p:nvPicPr>
          <p:cNvPr id="15" name="Grafik 14">
            <a:extLst>
              <a:ext uri="{FF2B5EF4-FFF2-40B4-BE49-F238E27FC236}">
                <a16:creationId xmlns:a16="http://schemas.microsoft.com/office/drawing/2014/main" id="{BF7FC970-D21B-4FB7-B1BF-F7742CE919C2}"/>
              </a:ext>
            </a:extLst>
          </p:cNvPr>
          <p:cNvPicPr>
            <a:picLocks noChangeAspect="1"/>
          </p:cNvPicPr>
          <p:nvPr/>
        </p:nvPicPr>
        <p:blipFill>
          <a:blip r:embed="rId4"/>
          <a:stretch>
            <a:fillRect/>
          </a:stretch>
        </p:blipFill>
        <p:spPr>
          <a:xfrm>
            <a:off x="11054736" y="1346200"/>
            <a:ext cx="683602" cy="620938"/>
          </a:xfrm>
          <a:prstGeom prst="ellipse">
            <a:avLst/>
          </a:prstGeom>
          <a:ln w="190500" cap="rnd">
            <a:noFill/>
            <a:prstDash val="solid"/>
          </a:ln>
          <a:effectLst>
            <a:outerShdw blurRad="127000" algn="bl" rotWithShape="0">
              <a:srgbClr val="000000"/>
            </a:outerShdw>
          </a:effectLst>
        </p:spPr>
      </p:pic>
      <p:sp>
        <p:nvSpPr>
          <p:cNvPr id="31" name="Rechteck 30">
            <a:extLst>
              <a:ext uri="{FF2B5EF4-FFF2-40B4-BE49-F238E27FC236}">
                <a16:creationId xmlns:a16="http://schemas.microsoft.com/office/drawing/2014/main" id="{E938431B-C31F-4869-87EE-F5E9BA8DBE35}"/>
              </a:ext>
            </a:extLst>
          </p:cNvPr>
          <p:cNvSpPr/>
          <p:nvPr/>
        </p:nvSpPr>
        <p:spPr bwMode="gray">
          <a:xfrm>
            <a:off x="4035050" y="1486981"/>
            <a:ext cx="1150702" cy="396000"/>
          </a:xfrm>
          <a:prstGeom prst="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400" b="1" kern="0" dirty="0">
                <a:solidFill>
                  <a:prstClr val="black"/>
                </a:solidFill>
                <a:latin typeface="+mj-lt"/>
              </a:rPr>
              <a:t>Semantic</a:t>
            </a:r>
          </a:p>
        </p:txBody>
      </p:sp>
      <p:sp>
        <p:nvSpPr>
          <p:cNvPr id="32" name="Rechteck 31">
            <a:extLst>
              <a:ext uri="{FF2B5EF4-FFF2-40B4-BE49-F238E27FC236}">
                <a16:creationId xmlns:a16="http://schemas.microsoft.com/office/drawing/2014/main" id="{F1A4F984-AA6A-4C94-A2C6-BCDB4AD379B3}"/>
              </a:ext>
            </a:extLst>
          </p:cNvPr>
          <p:cNvSpPr/>
          <p:nvPr/>
        </p:nvSpPr>
        <p:spPr bwMode="gray">
          <a:xfrm>
            <a:off x="5237821" y="1486981"/>
            <a:ext cx="1564561"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Opportunities</a:t>
            </a:r>
          </a:p>
        </p:txBody>
      </p:sp>
      <p:sp>
        <p:nvSpPr>
          <p:cNvPr id="35" name="Rechteck 34">
            <a:extLst>
              <a:ext uri="{FF2B5EF4-FFF2-40B4-BE49-F238E27FC236}">
                <a16:creationId xmlns:a16="http://schemas.microsoft.com/office/drawing/2014/main" id="{5E75C326-6D6F-41FB-A84A-F1A27131FEC8}"/>
              </a:ext>
            </a:extLst>
          </p:cNvPr>
          <p:cNvSpPr/>
          <p:nvPr/>
        </p:nvSpPr>
        <p:spPr bwMode="gray">
          <a:xfrm>
            <a:off x="6854451" y="1486981"/>
            <a:ext cx="1062964"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Skill</a:t>
            </a:r>
          </a:p>
        </p:txBody>
      </p:sp>
      <p:sp>
        <p:nvSpPr>
          <p:cNvPr id="36" name="Rechteck 35">
            <a:extLst>
              <a:ext uri="{FF2B5EF4-FFF2-40B4-BE49-F238E27FC236}">
                <a16:creationId xmlns:a16="http://schemas.microsoft.com/office/drawing/2014/main" id="{009F239A-732A-4A05-A05A-B74453914B6E}"/>
              </a:ext>
            </a:extLst>
          </p:cNvPr>
          <p:cNvSpPr/>
          <p:nvPr/>
        </p:nvSpPr>
        <p:spPr bwMode="gray">
          <a:xfrm>
            <a:off x="7969484" y="1486981"/>
            <a:ext cx="1201346"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Feedback</a:t>
            </a:r>
          </a:p>
        </p:txBody>
      </p:sp>
      <p:sp>
        <p:nvSpPr>
          <p:cNvPr id="37" name="Rechteck 36">
            <a:extLst>
              <a:ext uri="{FF2B5EF4-FFF2-40B4-BE49-F238E27FC236}">
                <a16:creationId xmlns:a16="http://schemas.microsoft.com/office/drawing/2014/main" id="{67E415AE-3173-4986-B9E4-4AD67545F7EC}"/>
              </a:ext>
            </a:extLst>
          </p:cNvPr>
          <p:cNvSpPr/>
          <p:nvPr/>
        </p:nvSpPr>
        <p:spPr bwMode="gray">
          <a:xfrm>
            <a:off x="2576999" y="1489140"/>
            <a:ext cx="1405982"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Find a Job</a:t>
            </a:r>
          </a:p>
        </p:txBody>
      </p:sp>
      <p:sp>
        <p:nvSpPr>
          <p:cNvPr id="38" name="Rechteck 37">
            <a:extLst>
              <a:ext uri="{FF2B5EF4-FFF2-40B4-BE49-F238E27FC236}">
                <a16:creationId xmlns:a16="http://schemas.microsoft.com/office/drawing/2014/main" id="{92B9A990-7946-4500-A385-04FD227349A0}"/>
              </a:ext>
            </a:extLst>
          </p:cNvPr>
          <p:cNvSpPr/>
          <p:nvPr/>
        </p:nvSpPr>
        <p:spPr bwMode="gray">
          <a:xfrm>
            <a:off x="9222901" y="1486981"/>
            <a:ext cx="1582666"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Connections</a:t>
            </a:r>
          </a:p>
        </p:txBody>
      </p:sp>
      <p:sp>
        <p:nvSpPr>
          <p:cNvPr id="72" name="TextBox 71">
            <a:extLst>
              <a:ext uri="{FF2B5EF4-FFF2-40B4-BE49-F238E27FC236}">
                <a16:creationId xmlns:a16="http://schemas.microsoft.com/office/drawing/2014/main" id="{762BE2E6-D4D5-154C-AF45-B44DDFC9EBEA}"/>
              </a:ext>
            </a:extLst>
          </p:cNvPr>
          <p:cNvSpPr txBox="1"/>
          <p:nvPr/>
        </p:nvSpPr>
        <p:spPr bwMode="gray">
          <a:xfrm>
            <a:off x="12074769" y="5521569"/>
            <a:ext cx="0" cy="0"/>
          </a:xfrm>
          <a:prstGeom prst="rect">
            <a:avLst/>
          </a:prstGeom>
          <a:noFill/>
        </p:spPr>
        <p:txBody>
          <a:bodyPr wrap="none" lIns="72000" tIns="72000" rIns="72000" bIns="72000" rtlCol="0">
            <a:noAutofit/>
          </a:bodyPr>
          <a:lstStyle/>
          <a:p>
            <a:endParaRPr lang="en-US" sz="1400" dirty="0" err="1"/>
          </a:p>
        </p:txBody>
      </p:sp>
      <p:grpSp>
        <p:nvGrpSpPr>
          <p:cNvPr id="7" name="Group 6">
            <a:extLst>
              <a:ext uri="{FF2B5EF4-FFF2-40B4-BE49-F238E27FC236}">
                <a16:creationId xmlns:a16="http://schemas.microsoft.com/office/drawing/2014/main" id="{0B5873E4-B787-4633-BE5C-07F92CA42D11}"/>
              </a:ext>
            </a:extLst>
          </p:cNvPr>
          <p:cNvGrpSpPr/>
          <p:nvPr/>
        </p:nvGrpSpPr>
        <p:grpSpPr>
          <a:xfrm>
            <a:off x="1470653" y="2055242"/>
            <a:ext cx="9316301" cy="1288304"/>
            <a:chOff x="1470653" y="4737149"/>
            <a:chExt cx="9316301" cy="1288304"/>
          </a:xfrm>
        </p:grpSpPr>
        <p:pic>
          <p:nvPicPr>
            <p:cNvPr id="10" name="Picture 9">
              <a:extLst>
                <a:ext uri="{FF2B5EF4-FFF2-40B4-BE49-F238E27FC236}">
                  <a16:creationId xmlns:a16="http://schemas.microsoft.com/office/drawing/2014/main" id="{1F7BC0CB-B113-0643-923B-035AF26C11DB}"/>
                </a:ext>
              </a:extLst>
            </p:cNvPr>
            <p:cNvPicPr>
              <a:picLocks noChangeAspect="1"/>
            </p:cNvPicPr>
            <p:nvPr/>
          </p:nvPicPr>
          <p:blipFill rotWithShape="1">
            <a:blip r:embed="rId5"/>
            <a:srcRect l="1287" t="67813" r="1537" b="5561"/>
            <a:stretch/>
          </p:blipFill>
          <p:spPr>
            <a:xfrm>
              <a:off x="1470653" y="4737149"/>
              <a:ext cx="9316301" cy="1288304"/>
            </a:xfrm>
            <a:prstGeom prst="rect">
              <a:avLst/>
            </a:prstGeom>
          </p:spPr>
        </p:pic>
        <p:sp>
          <p:nvSpPr>
            <p:cNvPr id="44" name="TextBox 43">
              <a:extLst>
                <a:ext uri="{FF2B5EF4-FFF2-40B4-BE49-F238E27FC236}">
                  <a16:creationId xmlns:a16="http://schemas.microsoft.com/office/drawing/2014/main" id="{8A1297FD-50C6-C948-BFDC-6FA81DB449BF}"/>
                </a:ext>
              </a:extLst>
            </p:cNvPr>
            <p:cNvSpPr txBox="1"/>
            <p:nvPr/>
          </p:nvSpPr>
          <p:spPr bwMode="gray">
            <a:xfrm>
              <a:off x="9821088" y="4919812"/>
              <a:ext cx="703262" cy="148279"/>
            </a:xfrm>
            <a:prstGeom prst="rect">
              <a:avLst/>
            </a:prstGeom>
            <a:solidFill>
              <a:schemeClr val="bg1"/>
            </a:solidFill>
          </p:spPr>
          <p:txBody>
            <a:bodyPr wrap="square" lIns="72000" tIns="72000" rIns="72000" bIns="72000" rtlCol="0" anchor="ctr">
              <a:noAutofit/>
            </a:bodyPr>
            <a:lstStyle/>
            <a:p>
              <a:pPr algn="ctr"/>
              <a:r>
                <a:rPr lang="en-US" sz="800" dirty="0"/>
                <a:t>IPMA</a:t>
              </a:r>
            </a:p>
          </p:txBody>
        </p:sp>
        <p:sp>
          <p:nvSpPr>
            <p:cNvPr id="45" name="Rectangle 44">
              <a:extLst>
                <a:ext uri="{FF2B5EF4-FFF2-40B4-BE49-F238E27FC236}">
                  <a16:creationId xmlns:a16="http://schemas.microsoft.com/office/drawing/2014/main" id="{48DC5F96-803E-E148-8EDB-921BCB283C1D}"/>
                </a:ext>
              </a:extLst>
            </p:cNvPr>
            <p:cNvSpPr/>
            <p:nvPr/>
          </p:nvSpPr>
          <p:spPr bwMode="gray">
            <a:xfrm>
              <a:off x="9818662" y="5045994"/>
              <a:ext cx="547797" cy="399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46" name="TextBox 45">
              <a:extLst>
                <a:ext uri="{FF2B5EF4-FFF2-40B4-BE49-F238E27FC236}">
                  <a16:creationId xmlns:a16="http://schemas.microsoft.com/office/drawing/2014/main" id="{1DAE8509-7512-084F-88D6-D963A76D7D03}"/>
                </a:ext>
              </a:extLst>
            </p:cNvPr>
            <p:cNvSpPr txBox="1"/>
            <p:nvPr/>
          </p:nvSpPr>
          <p:spPr bwMode="gray">
            <a:xfrm>
              <a:off x="9821088" y="5180456"/>
              <a:ext cx="703262" cy="148279"/>
            </a:xfrm>
            <a:prstGeom prst="rect">
              <a:avLst/>
            </a:prstGeom>
            <a:solidFill>
              <a:schemeClr val="bg1"/>
            </a:solidFill>
          </p:spPr>
          <p:txBody>
            <a:bodyPr wrap="square" lIns="72000" tIns="72000" rIns="72000" bIns="72000" rtlCol="0" anchor="ctr">
              <a:noAutofit/>
            </a:bodyPr>
            <a:lstStyle/>
            <a:p>
              <a:pPr algn="ctr"/>
              <a:r>
                <a:rPr lang="en-US" sz="800" dirty="0"/>
                <a:t>SCRUM</a:t>
              </a:r>
            </a:p>
          </p:txBody>
        </p:sp>
        <p:sp>
          <p:nvSpPr>
            <p:cNvPr id="47" name="TextBox 46">
              <a:extLst>
                <a:ext uri="{FF2B5EF4-FFF2-40B4-BE49-F238E27FC236}">
                  <a16:creationId xmlns:a16="http://schemas.microsoft.com/office/drawing/2014/main" id="{5B502F75-2862-6D49-9D77-1F214333CD55}"/>
                </a:ext>
              </a:extLst>
            </p:cNvPr>
            <p:cNvSpPr txBox="1"/>
            <p:nvPr/>
          </p:nvSpPr>
          <p:spPr bwMode="gray">
            <a:xfrm>
              <a:off x="9821088" y="5297633"/>
              <a:ext cx="703262" cy="148279"/>
            </a:xfrm>
            <a:prstGeom prst="rect">
              <a:avLst/>
            </a:prstGeom>
            <a:solidFill>
              <a:schemeClr val="bg1"/>
            </a:solidFill>
          </p:spPr>
          <p:txBody>
            <a:bodyPr wrap="square" lIns="72000" tIns="72000" rIns="72000" bIns="72000" rtlCol="0" anchor="ctr">
              <a:noAutofit/>
            </a:bodyPr>
            <a:lstStyle/>
            <a:p>
              <a:pPr algn="ctr"/>
              <a:r>
                <a:rPr lang="en-US" sz="800" dirty="0"/>
                <a:t>BPMN</a:t>
              </a:r>
            </a:p>
          </p:txBody>
        </p:sp>
      </p:grpSp>
      <p:grpSp>
        <p:nvGrpSpPr>
          <p:cNvPr id="49" name="Group 48">
            <a:extLst>
              <a:ext uri="{FF2B5EF4-FFF2-40B4-BE49-F238E27FC236}">
                <a16:creationId xmlns:a16="http://schemas.microsoft.com/office/drawing/2014/main" id="{C43B7282-A82A-48F3-846F-786DD4DEF420}"/>
              </a:ext>
            </a:extLst>
          </p:cNvPr>
          <p:cNvGrpSpPr/>
          <p:nvPr/>
        </p:nvGrpSpPr>
        <p:grpSpPr>
          <a:xfrm>
            <a:off x="11547643" y="2150971"/>
            <a:ext cx="208838" cy="3874482"/>
            <a:chOff x="8542020" y="2011680"/>
            <a:chExt cx="365760" cy="4312920"/>
          </a:xfrm>
        </p:grpSpPr>
        <p:sp>
          <p:nvSpPr>
            <p:cNvPr id="50" name="Rectangle 49">
              <a:extLst>
                <a:ext uri="{FF2B5EF4-FFF2-40B4-BE49-F238E27FC236}">
                  <a16:creationId xmlns:a16="http://schemas.microsoft.com/office/drawing/2014/main" id="{882F7F20-040D-4C6F-883C-B0268C4CB468}"/>
                </a:ext>
              </a:extLst>
            </p:cNvPr>
            <p:cNvSpPr/>
            <p:nvPr/>
          </p:nvSpPr>
          <p:spPr bwMode="gray">
            <a:xfrm>
              <a:off x="8542020" y="2011680"/>
              <a:ext cx="365760" cy="43129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51" name="Rectangle 50">
              <a:extLst>
                <a:ext uri="{FF2B5EF4-FFF2-40B4-BE49-F238E27FC236}">
                  <a16:creationId xmlns:a16="http://schemas.microsoft.com/office/drawing/2014/main" id="{E4BCD9B5-B48D-4092-B19C-EA1539FFB540}"/>
                </a:ext>
              </a:extLst>
            </p:cNvPr>
            <p:cNvSpPr/>
            <p:nvPr/>
          </p:nvSpPr>
          <p:spPr bwMode="gray">
            <a:xfrm>
              <a:off x="8557261" y="4146437"/>
              <a:ext cx="33528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52" name="Arrow: Chevron 51">
              <a:extLst>
                <a:ext uri="{FF2B5EF4-FFF2-40B4-BE49-F238E27FC236}">
                  <a16:creationId xmlns:a16="http://schemas.microsoft.com/office/drawing/2014/main" id="{D9A4D6FC-6BDD-4665-A90C-27784CF03CE3}"/>
                </a:ext>
              </a:extLst>
            </p:cNvPr>
            <p:cNvSpPr/>
            <p:nvPr/>
          </p:nvSpPr>
          <p:spPr bwMode="gray">
            <a:xfrm rot="16200000">
              <a:off x="8671102" y="2068934"/>
              <a:ext cx="107600" cy="205743"/>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3" name="Arrow: Chevron 52">
              <a:extLst>
                <a:ext uri="{FF2B5EF4-FFF2-40B4-BE49-F238E27FC236}">
                  <a16:creationId xmlns:a16="http://schemas.microsoft.com/office/drawing/2014/main" id="{589650F9-DBF9-4465-9FF9-28673D15404B}"/>
                </a:ext>
              </a:extLst>
            </p:cNvPr>
            <p:cNvSpPr/>
            <p:nvPr/>
          </p:nvSpPr>
          <p:spPr bwMode="gray">
            <a:xfrm rot="5400000">
              <a:off x="8665520" y="6073360"/>
              <a:ext cx="118758" cy="205743"/>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11" name="TextBox 10">
            <a:extLst>
              <a:ext uri="{FF2B5EF4-FFF2-40B4-BE49-F238E27FC236}">
                <a16:creationId xmlns:a16="http://schemas.microsoft.com/office/drawing/2014/main" id="{3A8BFCFB-4D8C-4A1F-9C83-48F1919FF0E8}"/>
              </a:ext>
            </a:extLst>
          </p:cNvPr>
          <p:cNvSpPr txBox="1"/>
          <p:nvPr/>
        </p:nvSpPr>
        <p:spPr bwMode="gray">
          <a:xfrm>
            <a:off x="447670" y="3429358"/>
            <a:ext cx="3558547" cy="349984"/>
          </a:xfrm>
          <a:prstGeom prst="rect">
            <a:avLst/>
          </a:prstGeom>
          <a:noFill/>
        </p:spPr>
        <p:txBody>
          <a:bodyPr wrap="square" lIns="72000" tIns="72000" rIns="72000" bIns="72000" rtlCol="0">
            <a:noAutofit/>
          </a:bodyPr>
          <a:lstStyle/>
          <a:p>
            <a:r>
              <a:rPr lang="en-US" sz="1400" dirty="0"/>
              <a:t>Implicit Search Data</a:t>
            </a:r>
          </a:p>
        </p:txBody>
      </p:sp>
      <p:grpSp>
        <p:nvGrpSpPr>
          <p:cNvPr id="12" name="Group 11">
            <a:extLst>
              <a:ext uri="{FF2B5EF4-FFF2-40B4-BE49-F238E27FC236}">
                <a16:creationId xmlns:a16="http://schemas.microsoft.com/office/drawing/2014/main" id="{AADF2E71-EC87-47EA-826D-DEA7BC916FEB}"/>
              </a:ext>
            </a:extLst>
          </p:cNvPr>
          <p:cNvGrpSpPr/>
          <p:nvPr/>
        </p:nvGrpSpPr>
        <p:grpSpPr>
          <a:xfrm>
            <a:off x="1470653" y="3810995"/>
            <a:ext cx="2908549" cy="1125243"/>
            <a:chOff x="1470653" y="3810995"/>
            <a:chExt cx="2908549" cy="1125243"/>
          </a:xfrm>
        </p:grpSpPr>
        <p:grpSp>
          <p:nvGrpSpPr>
            <p:cNvPr id="55" name="Group 54">
              <a:extLst>
                <a:ext uri="{FF2B5EF4-FFF2-40B4-BE49-F238E27FC236}">
                  <a16:creationId xmlns:a16="http://schemas.microsoft.com/office/drawing/2014/main" id="{9DDF696A-0989-4B61-8319-412A90D20502}"/>
                </a:ext>
              </a:extLst>
            </p:cNvPr>
            <p:cNvGrpSpPr/>
            <p:nvPr/>
          </p:nvGrpSpPr>
          <p:grpSpPr>
            <a:xfrm>
              <a:off x="1473847" y="4176323"/>
              <a:ext cx="2905355" cy="759915"/>
              <a:chOff x="857250" y="3019967"/>
              <a:chExt cx="3607410" cy="759915"/>
            </a:xfrm>
          </p:grpSpPr>
          <p:cxnSp>
            <p:nvCxnSpPr>
              <p:cNvPr id="58" name="Straight Arrow Connector 57">
                <a:extLst>
                  <a:ext uri="{FF2B5EF4-FFF2-40B4-BE49-F238E27FC236}">
                    <a16:creationId xmlns:a16="http://schemas.microsoft.com/office/drawing/2014/main" id="{37829ACA-97CF-4E66-91C4-F8F45C72627E}"/>
                  </a:ext>
                </a:extLst>
              </p:cNvPr>
              <p:cNvCxnSpPr>
                <a:cxnSpLocks/>
              </p:cNvCxnSpPr>
              <p:nvPr/>
            </p:nvCxnSpPr>
            <p:spPr bwMode="gray">
              <a:xfrm>
                <a:off x="857250" y="3200400"/>
                <a:ext cx="3600450" cy="0"/>
              </a:xfrm>
              <a:prstGeom prst="straightConnector1">
                <a:avLst/>
              </a:prstGeom>
              <a:ln w="57150">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Flowchart: Connector 70">
                <a:extLst>
                  <a:ext uri="{FF2B5EF4-FFF2-40B4-BE49-F238E27FC236}">
                    <a16:creationId xmlns:a16="http://schemas.microsoft.com/office/drawing/2014/main" id="{4A66B235-606B-4DDD-8356-CC562BF95B7F}"/>
                  </a:ext>
                </a:extLst>
              </p:cNvPr>
              <p:cNvSpPr/>
              <p:nvPr/>
            </p:nvSpPr>
            <p:spPr bwMode="gray">
              <a:xfrm>
                <a:off x="2002154" y="3019967"/>
                <a:ext cx="446991" cy="360865"/>
              </a:xfrm>
              <a:prstGeom prst="flowChartConnec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73" name="TextBox 72">
                <a:extLst>
                  <a:ext uri="{FF2B5EF4-FFF2-40B4-BE49-F238E27FC236}">
                    <a16:creationId xmlns:a16="http://schemas.microsoft.com/office/drawing/2014/main" id="{EA9FCD55-1B10-4AAB-8251-3818BB73982E}"/>
                  </a:ext>
                </a:extLst>
              </p:cNvPr>
              <p:cNvSpPr txBox="1"/>
              <p:nvPr/>
            </p:nvSpPr>
            <p:spPr bwMode="gray">
              <a:xfrm>
                <a:off x="3074010" y="3419035"/>
                <a:ext cx="1390650" cy="360847"/>
              </a:xfrm>
              <a:prstGeom prst="rect">
                <a:avLst/>
              </a:prstGeom>
              <a:noFill/>
            </p:spPr>
            <p:txBody>
              <a:bodyPr wrap="square" lIns="72000" tIns="72000" rIns="72000" bIns="72000" rtlCol="0">
                <a:noAutofit/>
              </a:bodyPr>
              <a:lstStyle/>
              <a:p>
                <a:pPr algn="r"/>
                <a:r>
                  <a:rPr lang="en-US" sz="1400" dirty="0"/>
                  <a:t>Small</a:t>
                </a:r>
              </a:p>
            </p:txBody>
          </p:sp>
          <p:sp>
            <p:nvSpPr>
              <p:cNvPr id="79" name="TextBox 78">
                <a:extLst>
                  <a:ext uri="{FF2B5EF4-FFF2-40B4-BE49-F238E27FC236}">
                    <a16:creationId xmlns:a16="http://schemas.microsoft.com/office/drawing/2014/main" id="{E33936F0-6307-4B39-9243-2DE0446BE99C}"/>
                  </a:ext>
                </a:extLst>
              </p:cNvPr>
              <p:cNvSpPr txBox="1"/>
              <p:nvPr/>
            </p:nvSpPr>
            <p:spPr bwMode="gray">
              <a:xfrm>
                <a:off x="857250" y="3419035"/>
                <a:ext cx="1390650" cy="360847"/>
              </a:xfrm>
              <a:prstGeom prst="rect">
                <a:avLst/>
              </a:prstGeom>
              <a:noFill/>
            </p:spPr>
            <p:txBody>
              <a:bodyPr wrap="square" lIns="72000" tIns="72000" rIns="72000" bIns="72000" rtlCol="0">
                <a:noAutofit/>
              </a:bodyPr>
              <a:lstStyle/>
              <a:p>
                <a:r>
                  <a:rPr lang="en-US" sz="1400" dirty="0"/>
                  <a:t>Large</a:t>
                </a:r>
              </a:p>
            </p:txBody>
          </p:sp>
        </p:grpSp>
        <p:sp>
          <p:nvSpPr>
            <p:cNvPr id="80" name="TextBox 79">
              <a:extLst>
                <a:ext uri="{FF2B5EF4-FFF2-40B4-BE49-F238E27FC236}">
                  <a16:creationId xmlns:a16="http://schemas.microsoft.com/office/drawing/2014/main" id="{89C9A8AB-EA08-4CB2-8D7F-32553167A00F}"/>
                </a:ext>
              </a:extLst>
            </p:cNvPr>
            <p:cNvSpPr txBox="1"/>
            <p:nvPr/>
          </p:nvSpPr>
          <p:spPr bwMode="gray">
            <a:xfrm>
              <a:off x="1470653" y="3810995"/>
              <a:ext cx="2902945" cy="349984"/>
            </a:xfrm>
            <a:prstGeom prst="rect">
              <a:avLst/>
            </a:prstGeom>
            <a:noFill/>
          </p:spPr>
          <p:txBody>
            <a:bodyPr wrap="square" lIns="72000" tIns="72000" rIns="72000" bIns="72000" rtlCol="0">
              <a:noAutofit/>
            </a:bodyPr>
            <a:lstStyle/>
            <a:p>
              <a:pPr algn="ctr"/>
              <a:r>
                <a:rPr lang="en-US" sz="1400" dirty="0"/>
                <a:t>Company size</a:t>
              </a:r>
            </a:p>
          </p:txBody>
        </p:sp>
      </p:grpSp>
      <p:grpSp>
        <p:nvGrpSpPr>
          <p:cNvPr id="87" name="Group 86">
            <a:extLst>
              <a:ext uri="{FF2B5EF4-FFF2-40B4-BE49-F238E27FC236}">
                <a16:creationId xmlns:a16="http://schemas.microsoft.com/office/drawing/2014/main" id="{A5B86F61-CFE8-42AA-A37C-FC4135367E70}"/>
              </a:ext>
            </a:extLst>
          </p:cNvPr>
          <p:cNvGrpSpPr/>
          <p:nvPr/>
        </p:nvGrpSpPr>
        <p:grpSpPr>
          <a:xfrm>
            <a:off x="4610401" y="3810995"/>
            <a:ext cx="2908549" cy="1125243"/>
            <a:chOff x="1470653" y="3810995"/>
            <a:chExt cx="2908549" cy="1125243"/>
          </a:xfrm>
        </p:grpSpPr>
        <p:grpSp>
          <p:nvGrpSpPr>
            <p:cNvPr id="88" name="Group 87">
              <a:extLst>
                <a:ext uri="{FF2B5EF4-FFF2-40B4-BE49-F238E27FC236}">
                  <a16:creationId xmlns:a16="http://schemas.microsoft.com/office/drawing/2014/main" id="{331EAA0B-7BC1-4220-B610-D61603B4013F}"/>
                </a:ext>
              </a:extLst>
            </p:cNvPr>
            <p:cNvGrpSpPr/>
            <p:nvPr/>
          </p:nvGrpSpPr>
          <p:grpSpPr>
            <a:xfrm>
              <a:off x="1473847" y="4176323"/>
              <a:ext cx="2905355" cy="759915"/>
              <a:chOff x="857250" y="3019967"/>
              <a:chExt cx="3607410" cy="759915"/>
            </a:xfrm>
          </p:grpSpPr>
          <p:cxnSp>
            <p:nvCxnSpPr>
              <p:cNvPr id="90" name="Straight Arrow Connector 89">
                <a:extLst>
                  <a:ext uri="{FF2B5EF4-FFF2-40B4-BE49-F238E27FC236}">
                    <a16:creationId xmlns:a16="http://schemas.microsoft.com/office/drawing/2014/main" id="{557D995F-4457-4DB9-BC2A-388CD46961B1}"/>
                  </a:ext>
                </a:extLst>
              </p:cNvPr>
              <p:cNvCxnSpPr>
                <a:cxnSpLocks/>
              </p:cNvCxnSpPr>
              <p:nvPr/>
            </p:nvCxnSpPr>
            <p:spPr bwMode="gray">
              <a:xfrm>
                <a:off x="857250" y="3200400"/>
                <a:ext cx="3600450" cy="0"/>
              </a:xfrm>
              <a:prstGeom prst="straightConnector1">
                <a:avLst/>
              </a:prstGeom>
              <a:ln w="57150">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Flowchart: Connector 90">
                <a:extLst>
                  <a:ext uri="{FF2B5EF4-FFF2-40B4-BE49-F238E27FC236}">
                    <a16:creationId xmlns:a16="http://schemas.microsoft.com/office/drawing/2014/main" id="{B8A7CD89-357C-4F22-885F-EDF7C9E0EB5A}"/>
                  </a:ext>
                </a:extLst>
              </p:cNvPr>
              <p:cNvSpPr/>
              <p:nvPr/>
            </p:nvSpPr>
            <p:spPr bwMode="gray">
              <a:xfrm>
                <a:off x="3374044" y="3019967"/>
                <a:ext cx="446991" cy="360865"/>
              </a:xfrm>
              <a:prstGeom prst="flowChartConnec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92" name="TextBox 91">
                <a:extLst>
                  <a:ext uri="{FF2B5EF4-FFF2-40B4-BE49-F238E27FC236}">
                    <a16:creationId xmlns:a16="http://schemas.microsoft.com/office/drawing/2014/main" id="{A793C6D2-AE70-412B-AF31-C7C22C62A749}"/>
                  </a:ext>
                </a:extLst>
              </p:cNvPr>
              <p:cNvSpPr txBox="1"/>
              <p:nvPr/>
            </p:nvSpPr>
            <p:spPr bwMode="gray">
              <a:xfrm>
                <a:off x="3074010" y="3419035"/>
                <a:ext cx="1390650" cy="360847"/>
              </a:xfrm>
              <a:prstGeom prst="rect">
                <a:avLst/>
              </a:prstGeom>
              <a:noFill/>
            </p:spPr>
            <p:txBody>
              <a:bodyPr wrap="square" lIns="72000" tIns="72000" rIns="72000" bIns="72000" rtlCol="0">
                <a:noAutofit/>
              </a:bodyPr>
              <a:lstStyle/>
              <a:p>
                <a:pPr algn="r"/>
                <a:r>
                  <a:rPr lang="en-US" sz="1400" dirty="0"/>
                  <a:t>Near</a:t>
                </a:r>
              </a:p>
            </p:txBody>
          </p:sp>
          <p:sp>
            <p:nvSpPr>
              <p:cNvPr id="93" name="TextBox 92">
                <a:extLst>
                  <a:ext uri="{FF2B5EF4-FFF2-40B4-BE49-F238E27FC236}">
                    <a16:creationId xmlns:a16="http://schemas.microsoft.com/office/drawing/2014/main" id="{3DEE820A-157A-443A-952B-D9C1477A8FAB}"/>
                  </a:ext>
                </a:extLst>
              </p:cNvPr>
              <p:cNvSpPr txBox="1"/>
              <p:nvPr/>
            </p:nvSpPr>
            <p:spPr bwMode="gray">
              <a:xfrm>
                <a:off x="857250" y="3419035"/>
                <a:ext cx="1390650" cy="360847"/>
              </a:xfrm>
              <a:prstGeom prst="rect">
                <a:avLst/>
              </a:prstGeom>
              <a:noFill/>
            </p:spPr>
            <p:txBody>
              <a:bodyPr wrap="square" lIns="72000" tIns="72000" rIns="72000" bIns="72000" rtlCol="0">
                <a:noAutofit/>
              </a:bodyPr>
              <a:lstStyle/>
              <a:p>
                <a:r>
                  <a:rPr lang="en-US" sz="1400" dirty="0"/>
                  <a:t>Far</a:t>
                </a:r>
              </a:p>
            </p:txBody>
          </p:sp>
        </p:grpSp>
        <p:sp>
          <p:nvSpPr>
            <p:cNvPr id="89" name="TextBox 88">
              <a:extLst>
                <a:ext uri="{FF2B5EF4-FFF2-40B4-BE49-F238E27FC236}">
                  <a16:creationId xmlns:a16="http://schemas.microsoft.com/office/drawing/2014/main" id="{1F7380F5-43D9-429F-A08A-55AEC79E70B0}"/>
                </a:ext>
              </a:extLst>
            </p:cNvPr>
            <p:cNvSpPr txBox="1"/>
            <p:nvPr/>
          </p:nvSpPr>
          <p:spPr bwMode="gray">
            <a:xfrm>
              <a:off x="1470653" y="3810995"/>
              <a:ext cx="2902945" cy="349984"/>
            </a:xfrm>
            <a:prstGeom prst="rect">
              <a:avLst/>
            </a:prstGeom>
            <a:noFill/>
          </p:spPr>
          <p:txBody>
            <a:bodyPr wrap="square" lIns="72000" tIns="72000" rIns="72000" bIns="72000" rtlCol="0">
              <a:noAutofit/>
            </a:bodyPr>
            <a:lstStyle/>
            <a:p>
              <a:pPr algn="ctr"/>
              <a:r>
                <a:rPr lang="en-US" sz="1400" dirty="0"/>
                <a:t>Location</a:t>
              </a:r>
            </a:p>
          </p:txBody>
        </p:sp>
      </p:grpSp>
      <p:sp>
        <p:nvSpPr>
          <p:cNvPr id="94" name="TextBox 93">
            <a:extLst>
              <a:ext uri="{FF2B5EF4-FFF2-40B4-BE49-F238E27FC236}">
                <a16:creationId xmlns:a16="http://schemas.microsoft.com/office/drawing/2014/main" id="{82CC6DD7-F23A-4A93-A3C6-E95839E2C0D0}"/>
              </a:ext>
            </a:extLst>
          </p:cNvPr>
          <p:cNvSpPr txBox="1"/>
          <p:nvPr/>
        </p:nvSpPr>
        <p:spPr bwMode="gray">
          <a:xfrm>
            <a:off x="4610401" y="4628428"/>
            <a:ext cx="2902945" cy="349984"/>
          </a:xfrm>
          <a:prstGeom prst="rect">
            <a:avLst/>
          </a:prstGeom>
          <a:noFill/>
        </p:spPr>
        <p:txBody>
          <a:bodyPr wrap="square" lIns="72000" tIns="72000" rIns="72000" bIns="72000" rtlCol="0">
            <a:noAutofit/>
          </a:bodyPr>
          <a:lstStyle/>
          <a:p>
            <a:pPr algn="ctr"/>
            <a:r>
              <a:rPr lang="en-US" sz="1400" dirty="0">
                <a:solidFill>
                  <a:schemeClr val="accent2">
                    <a:lumMod val="75000"/>
                  </a:schemeClr>
                </a:solidFill>
              </a:rPr>
              <a:t>30km</a:t>
            </a:r>
          </a:p>
        </p:txBody>
      </p:sp>
      <p:sp>
        <p:nvSpPr>
          <p:cNvPr id="95" name="TextBox 94">
            <a:extLst>
              <a:ext uri="{FF2B5EF4-FFF2-40B4-BE49-F238E27FC236}">
                <a16:creationId xmlns:a16="http://schemas.microsoft.com/office/drawing/2014/main" id="{19C23E41-75DD-4F0A-A98E-E948C00287EC}"/>
              </a:ext>
            </a:extLst>
          </p:cNvPr>
          <p:cNvSpPr txBox="1"/>
          <p:nvPr/>
        </p:nvSpPr>
        <p:spPr bwMode="gray">
          <a:xfrm>
            <a:off x="1408282" y="4628428"/>
            <a:ext cx="2902945" cy="349984"/>
          </a:xfrm>
          <a:prstGeom prst="rect">
            <a:avLst/>
          </a:prstGeom>
          <a:noFill/>
        </p:spPr>
        <p:txBody>
          <a:bodyPr wrap="square" lIns="72000" tIns="72000" rIns="72000" bIns="72000" rtlCol="0">
            <a:noAutofit/>
          </a:bodyPr>
          <a:lstStyle/>
          <a:p>
            <a:pPr algn="ctr"/>
            <a:r>
              <a:rPr lang="en-US" sz="1400" dirty="0">
                <a:solidFill>
                  <a:schemeClr val="accent2">
                    <a:lumMod val="75000"/>
                  </a:schemeClr>
                </a:solidFill>
              </a:rPr>
              <a:t>10k – 50k</a:t>
            </a:r>
          </a:p>
        </p:txBody>
      </p:sp>
      <p:sp>
        <p:nvSpPr>
          <p:cNvPr id="96" name="TextBox 95">
            <a:extLst>
              <a:ext uri="{FF2B5EF4-FFF2-40B4-BE49-F238E27FC236}">
                <a16:creationId xmlns:a16="http://schemas.microsoft.com/office/drawing/2014/main" id="{7E9FCEAA-668E-4C07-A565-CC1D765BB848}"/>
              </a:ext>
            </a:extLst>
          </p:cNvPr>
          <p:cNvSpPr txBox="1"/>
          <p:nvPr/>
        </p:nvSpPr>
        <p:spPr bwMode="gray">
          <a:xfrm>
            <a:off x="4617664" y="5053703"/>
            <a:ext cx="2902945" cy="785122"/>
          </a:xfrm>
          <a:prstGeom prst="rect">
            <a:avLst/>
          </a:prstGeom>
          <a:noFill/>
        </p:spPr>
        <p:txBody>
          <a:bodyPr wrap="square" lIns="72000" tIns="72000" rIns="72000" bIns="72000" rtlCol="0">
            <a:noAutofit/>
          </a:bodyPr>
          <a:lstStyle/>
          <a:p>
            <a:r>
              <a:rPr lang="en-US" sz="1400" dirty="0"/>
              <a:t>Preferred Cities:</a:t>
            </a:r>
          </a:p>
          <a:p>
            <a:pPr marL="285750" indent="-285750">
              <a:buFontTx/>
              <a:buChar char="-"/>
            </a:pPr>
            <a:r>
              <a:rPr lang="en-US" sz="1400" dirty="0"/>
              <a:t>Zürich</a:t>
            </a:r>
          </a:p>
          <a:p>
            <a:pPr marL="285750" indent="-285750">
              <a:buFontTx/>
              <a:buChar char="-"/>
            </a:pPr>
            <a:r>
              <a:rPr lang="en-US" sz="1400" dirty="0"/>
              <a:t>Basel</a:t>
            </a:r>
          </a:p>
          <a:p>
            <a:pPr algn="ctr"/>
            <a:endParaRPr lang="en-US" sz="1400" dirty="0"/>
          </a:p>
        </p:txBody>
      </p:sp>
      <p:pic>
        <p:nvPicPr>
          <p:cNvPr id="97" name="Picture 96">
            <a:extLst>
              <a:ext uri="{FF2B5EF4-FFF2-40B4-BE49-F238E27FC236}">
                <a16:creationId xmlns:a16="http://schemas.microsoft.com/office/drawing/2014/main" id="{99A51B82-4579-4F1D-A300-4E0B8FFBD36B}"/>
              </a:ext>
            </a:extLst>
          </p:cNvPr>
          <p:cNvPicPr>
            <a:picLocks noChangeAspect="1"/>
          </p:cNvPicPr>
          <p:nvPr/>
        </p:nvPicPr>
        <p:blipFill rotWithShape="1">
          <a:blip r:embed="rId6"/>
          <a:srcRect b="18612"/>
          <a:stretch/>
        </p:blipFill>
        <p:spPr>
          <a:xfrm>
            <a:off x="6269423" y="5512008"/>
            <a:ext cx="389436" cy="316954"/>
          </a:xfrm>
          <a:prstGeom prst="rect">
            <a:avLst/>
          </a:prstGeom>
        </p:spPr>
      </p:pic>
      <p:sp>
        <p:nvSpPr>
          <p:cNvPr id="98" name="Sprechblase: oval 33">
            <a:extLst>
              <a:ext uri="{FF2B5EF4-FFF2-40B4-BE49-F238E27FC236}">
                <a16:creationId xmlns:a16="http://schemas.microsoft.com/office/drawing/2014/main" id="{7AE40169-9BC5-451B-806E-5AAD3641ECA8}"/>
              </a:ext>
            </a:extLst>
          </p:cNvPr>
          <p:cNvSpPr/>
          <p:nvPr/>
        </p:nvSpPr>
        <p:spPr bwMode="gray">
          <a:xfrm>
            <a:off x="7429793" y="5017078"/>
            <a:ext cx="1972492" cy="685554"/>
          </a:xfrm>
          <a:prstGeom prst="wedgeEllipseCallout">
            <a:avLst>
              <a:gd name="adj1" fmla="val -88911"/>
              <a:gd name="adj2" fmla="val 540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 more cities</a:t>
            </a:r>
          </a:p>
        </p:txBody>
      </p:sp>
      <p:grpSp>
        <p:nvGrpSpPr>
          <p:cNvPr id="99" name="Group 98">
            <a:extLst>
              <a:ext uri="{FF2B5EF4-FFF2-40B4-BE49-F238E27FC236}">
                <a16:creationId xmlns:a16="http://schemas.microsoft.com/office/drawing/2014/main" id="{FA245FF5-2CD8-4D42-B9DA-081D81641667}"/>
              </a:ext>
            </a:extLst>
          </p:cNvPr>
          <p:cNvGrpSpPr/>
          <p:nvPr/>
        </p:nvGrpSpPr>
        <p:grpSpPr>
          <a:xfrm>
            <a:off x="7768626" y="3810995"/>
            <a:ext cx="2908549" cy="1125243"/>
            <a:chOff x="1470653" y="3810995"/>
            <a:chExt cx="2908549" cy="1125243"/>
          </a:xfrm>
        </p:grpSpPr>
        <p:grpSp>
          <p:nvGrpSpPr>
            <p:cNvPr id="100" name="Group 99">
              <a:extLst>
                <a:ext uri="{FF2B5EF4-FFF2-40B4-BE49-F238E27FC236}">
                  <a16:creationId xmlns:a16="http://schemas.microsoft.com/office/drawing/2014/main" id="{574C8B72-2DC1-476D-A222-5EAF452E2158}"/>
                </a:ext>
              </a:extLst>
            </p:cNvPr>
            <p:cNvGrpSpPr/>
            <p:nvPr/>
          </p:nvGrpSpPr>
          <p:grpSpPr>
            <a:xfrm>
              <a:off x="1473847" y="4176323"/>
              <a:ext cx="2905355" cy="759915"/>
              <a:chOff x="857250" y="3019967"/>
              <a:chExt cx="3607410" cy="759915"/>
            </a:xfrm>
          </p:grpSpPr>
          <p:cxnSp>
            <p:nvCxnSpPr>
              <p:cNvPr id="102" name="Straight Arrow Connector 101">
                <a:extLst>
                  <a:ext uri="{FF2B5EF4-FFF2-40B4-BE49-F238E27FC236}">
                    <a16:creationId xmlns:a16="http://schemas.microsoft.com/office/drawing/2014/main" id="{67045485-C372-464C-AA05-6FBEE36ECB84}"/>
                  </a:ext>
                </a:extLst>
              </p:cNvPr>
              <p:cNvCxnSpPr>
                <a:cxnSpLocks/>
              </p:cNvCxnSpPr>
              <p:nvPr/>
            </p:nvCxnSpPr>
            <p:spPr bwMode="gray">
              <a:xfrm>
                <a:off x="857250" y="3200400"/>
                <a:ext cx="3600450" cy="0"/>
              </a:xfrm>
              <a:prstGeom prst="straightConnector1">
                <a:avLst/>
              </a:prstGeom>
              <a:ln w="57150">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 name="Flowchart: Connector 102">
                <a:extLst>
                  <a:ext uri="{FF2B5EF4-FFF2-40B4-BE49-F238E27FC236}">
                    <a16:creationId xmlns:a16="http://schemas.microsoft.com/office/drawing/2014/main" id="{8E91C7CA-4BF3-4F6E-8240-3CD912D22016}"/>
                  </a:ext>
                </a:extLst>
              </p:cNvPr>
              <p:cNvSpPr/>
              <p:nvPr/>
            </p:nvSpPr>
            <p:spPr bwMode="gray">
              <a:xfrm>
                <a:off x="2002154" y="3019967"/>
                <a:ext cx="446991" cy="360865"/>
              </a:xfrm>
              <a:prstGeom prst="flowChartConnec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p>
            </p:txBody>
          </p:sp>
          <p:sp>
            <p:nvSpPr>
              <p:cNvPr id="104" name="TextBox 103">
                <a:extLst>
                  <a:ext uri="{FF2B5EF4-FFF2-40B4-BE49-F238E27FC236}">
                    <a16:creationId xmlns:a16="http://schemas.microsoft.com/office/drawing/2014/main" id="{811F5C55-76C1-48F7-B6FD-6A184D96EEE1}"/>
                  </a:ext>
                </a:extLst>
              </p:cNvPr>
              <p:cNvSpPr txBox="1"/>
              <p:nvPr/>
            </p:nvSpPr>
            <p:spPr bwMode="gray">
              <a:xfrm>
                <a:off x="3074010" y="3419035"/>
                <a:ext cx="1390650" cy="360847"/>
              </a:xfrm>
              <a:prstGeom prst="rect">
                <a:avLst/>
              </a:prstGeom>
              <a:noFill/>
            </p:spPr>
            <p:txBody>
              <a:bodyPr wrap="square" lIns="72000" tIns="72000" rIns="72000" bIns="72000" rtlCol="0">
                <a:noAutofit/>
              </a:bodyPr>
              <a:lstStyle/>
              <a:p>
                <a:pPr algn="r"/>
                <a:r>
                  <a:rPr lang="en-US" sz="1400" dirty="0"/>
                  <a:t>Small</a:t>
                </a:r>
              </a:p>
            </p:txBody>
          </p:sp>
          <p:sp>
            <p:nvSpPr>
              <p:cNvPr id="105" name="TextBox 104">
                <a:extLst>
                  <a:ext uri="{FF2B5EF4-FFF2-40B4-BE49-F238E27FC236}">
                    <a16:creationId xmlns:a16="http://schemas.microsoft.com/office/drawing/2014/main" id="{1ACAC689-EFB0-4D33-9A6B-2801792393F2}"/>
                  </a:ext>
                </a:extLst>
              </p:cNvPr>
              <p:cNvSpPr txBox="1"/>
              <p:nvPr/>
            </p:nvSpPr>
            <p:spPr bwMode="gray">
              <a:xfrm>
                <a:off x="857250" y="3419035"/>
                <a:ext cx="1390650" cy="360847"/>
              </a:xfrm>
              <a:prstGeom prst="rect">
                <a:avLst/>
              </a:prstGeom>
              <a:noFill/>
            </p:spPr>
            <p:txBody>
              <a:bodyPr wrap="square" lIns="72000" tIns="72000" rIns="72000" bIns="72000" rtlCol="0">
                <a:noAutofit/>
              </a:bodyPr>
              <a:lstStyle/>
              <a:p>
                <a:r>
                  <a:rPr lang="en-US" sz="1400" dirty="0"/>
                  <a:t>Large</a:t>
                </a:r>
              </a:p>
            </p:txBody>
          </p:sp>
        </p:grpSp>
        <p:sp>
          <p:nvSpPr>
            <p:cNvPr id="101" name="TextBox 100">
              <a:extLst>
                <a:ext uri="{FF2B5EF4-FFF2-40B4-BE49-F238E27FC236}">
                  <a16:creationId xmlns:a16="http://schemas.microsoft.com/office/drawing/2014/main" id="{D071E0B1-B7BA-4FA2-B27A-818CBF910B36}"/>
                </a:ext>
              </a:extLst>
            </p:cNvPr>
            <p:cNvSpPr txBox="1"/>
            <p:nvPr/>
          </p:nvSpPr>
          <p:spPr bwMode="gray">
            <a:xfrm>
              <a:off x="1470653" y="3810995"/>
              <a:ext cx="2902945" cy="349984"/>
            </a:xfrm>
            <a:prstGeom prst="rect">
              <a:avLst/>
            </a:prstGeom>
            <a:noFill/>
          </p:spPr>
          <p:txBody>
            <a:bodyPr wrap="square" lIns="72000" tIns="72000" rIns="72000" bIns="72000" rtlCol="0">
              <a:noAutofit/>
            </a:bodyPr>
            <a:lstStyle/>
            <a:p>
              <a:pPr algn="ctr"/>
              <a:r>
                <a:rPr lang="en-US" sz="1400" dirty="0"/>
                <a:t>Salary </a:t>
              </a:r>
            </a:p>
          </p:txBody>
        </p:sp>
      </p:grpSp>
      <p:sp>
        <p:nvSpPr>
          <p:cNvPr id="106" name="TextBox 105">
            <a:extLst>
              <a:ext uri="{FF2B5EF4-FFF2-40B4-BE49-F238E27FC236}">
                <a16:creationId xmlns:a16="http://schemas.microsoft.com/office/drawing/2014/main" id="{7D055C60-391C-47F7-94DD-0C7745E9841B}"/>
              </a:ext>
            </a:extLst>
          </p:cNvPr>
          <p:cNvSpPr txBox="1"/>
          <p:nvPr/>
        </p:nvSpPr>
        <p:spPr bwMode="gray">
          <a:xfrm>
            <a:off x="7706255" y="4628428"/>
            <a:ext cx="2902945" cy="349984"/>
          </a:xfrm>
          <a:prstGeom prst="rect">
            <a:avLst/>
          </a:prstGeom>
          <a:noFill/>
        </p:spPr>
        <p:txBody>
          <a:bodyPr wrap="square" lIns="72000" tIns="72000" rIns="72000" bIns="72000" rtlCol="0">
            <a:noAutofit/>
          </a:bodyPr>
          <a:lstStyle/>
          <a:p>
            <a:pPr algn="ctr"/>
            <a:r>
              <a:rPr lang="en-US" sz="1400" dirty="0">
                <a:solidFill>
                  <a:schemeClr val="accent2">
                    <a:lumMod val="75000"/>
                  </a:schemeClr>
                </a:solidFill>
              </a:rPr>
              <a:t>100k – 90k</a:t>
            </a:r>
          </a:p>
        </p:txBody>
      </p:sp>
    </p:spTree>
    <p:extLst>
      <p:ext uri="{BB962C8B-B14F-4D97-AF65-F5344CB8AC3E}">
        <p14:creationId xmlns:p14="http://schemas.microsoft.com/office/powerpoint/2010/main" val="316573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C910F57-32B4-4287-9211-EE9F7D563B36}"/>
              </a:ext>
            </a:extLst>
          </p:cNvPr>
          <p:cNvSpPr>
            <a:spLocks noGrp="1"/>
          </p:cNvSpPr>
          <p:nvPr>
            <p:ph type="title"/>
          </p:nvPr>
        </p:nvSpPr>
        <p:spPr/>
        <p:txBody>
          <a:bodyPr/>
          <a:lstStyle/>
          <a:p>
            <a:r>
              <a:rPr lang="en-US" dirty="0"/>
              <a:t>Skill Development Page</a:t>
            </a:r>
          </a:p>
        </p:txBody>
      </p:sp>
      <p:sp>
        <p:nvSpPr>
          <p:cNvPr id="4" name="Datumsplatzhalter 3">
            <a:extLst>
              <a:ext uri="{FF2B5EF4-FFF2-40B4-BE49-F238E27FC236}">
                <a16:creationId xmlns:a16="http://schemas.microsoft.com/office/drawing/2014/main" id="{27366209-E281-4815-B300-FDD5752863A4}"/>
              </a:ext>
            </a:extLst>
          </p:cNvPr>
          <p:cNvSpPr>
            <a:spLocks noGrp="1"/>
          </p:cNvSpPr>
          <p:nvPr>
            <p:ph type="dt" sz="half" idx="18"/>
          </p:nvPr>
        </p:nvSpPr>
        <p:spPr/>
        <p:txBody>
          <a:bodyPr/>
          <a:lstStyle/>
          <a:p>
            <a:fld id="{FFAB2352-921F-4DD8-A99A-A1474F6943FF}" type="datetime4">
              <a:rPr lang="en-US" smtClean="0"/>
              <a:t>November 4, 2019</a:t>
            </a:fld>
            <a:endParaRPr lang="en-US" dirty="0"/>
          </a:p>
        </p:txBody>
      </p:sp>
      <p:sp>
        <p:nvSpPr>
          <p:cNvPr id="5" name="Fußzeilenplatzhalter 4">
            <a:extLst>
              <a:ext uri="{FF2B5EF4-FFF2-40B4-BE49-F238E27FC236}">
                <a16:creationId xmlns:a16="http://schemas.microsoft.com/office/drawing/2014/main" id="{C5363302-BF1B-4760-8356-2F57594CAE7C}"/>
              </a:ext>
            </a:extLst>
          </p:cNvPr>
          <p:cNvSpPr>
            <a:spLocks noGrp="1"/>
          </p:cNvSpPr>
          <p:nvPr>
            <p:ph type="ftr" sz="quarter" idx="19"/>
          </p:nvPr>
        </p:nvSpPr>
        <p:spPr/>
        <p:txBody>
          <a:bodyPr/>
          <a:lstStyle/>
          <a:p>
            <a:pPr lvl="8"/>
            <a:endParaRPr lang="en-US" dirty="0"/>
          </a:p>
        </p:txBody>
      </p:sp>
      <p:sp>
        <p:nvSpPr>
          <p:cNvPr id="6" name="Foliennummernplatzhalter 5">
            <a:extLst>
              <a:ext uri="{FF2B5EF4-FFF2-40B4-BE49-F238E27FC236}">
                <a16:creationId xmlns:a16="http://schemas.microsoft.com/office/drawing/2014/main" id="{74AA21B9-1213-4458-AE94-11B2B9F5DD39}"/>
              </a:ext>
            </a:extLst>
          </p:cNvPr>
          <p:cNvSpPr>
            <a:spLocks noGrp="1"/>
          </p:cNvSpPr>
          <p:nvPr>
            <p:ph type="sldNum" sz="quarter" idx="20"/>
          </p:nvPr>
        </p:nvSpPr>
        <p:spPr/>
        <p:txBody>
          <a:bodyPr/>
          <a:lstStyle/>
          <a:p>
            <a:r>
              <a:rPr lang="en-US"/>
              <a:t>Slide </a:t>
            </a:r>
            <a:fld id="{619F89D8-7AE3-494A-97F3-03D680869632}" type="slidenum">
              <a:rPr lang="en-US" smtClean="0"/>
              <a:pPr/>
              <a:t>9</a:t>
            </a:fld>
            <a:endParaRPr lang="en-US" dirty="0"/>
          </a:p>
        </p:txBody>
      </p:sp>
      <p:sp>
        <p:nvSpPr>
          <p:cNvPr id="8" name="Rechteck 7">
            <a:extLst>
              <a:ext uri="{FF2B5EF4-FFF2-40B4-BE49-F238E27FC236}">
                <a16:creationId xmlns:a16="http://schemas.microsoft.com/office/drawing/2014/main" id="{46D817F1-6AE6-4FA8-8C23-16ED43B331BA}"/>
              </a:ext>
            </a:extLst>
          </p:cNvPr>
          <p:cNvSpPr/>
          <p:nvPr/>
        </p:nvSpPr>
        <p:spPr bwMode="gray">
          <a:xfrm>
            <a:off x="368356" y="1264818"/>
            <a:ext cx="11520897" cy="4807527"/>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err="1"/>
          </a:p>
        </p:txBody>
      </p:sp>
      <p:pic>
        <p:nvPicPr>
          <p:cNvPr id="9" name="Grafik 8">
            <a:extLst>
              <a:ext uri="{FF2B5EF4-FFF2-40B4-BE49-F238E27FC236}">
                <a16:creationId xmlns:a16="http://schemas.microsoft.com/office/drawing/2014/main" id="{FF329F46-521A-4C7E-B90C-B4B22E17C301}"/>
              </a:ext>
            </a:extLst>
          </p:cNvPr>
          <p:cNvPicPr>
            <a:picLocks noChangeAspect="1"/>
          </p:cNvPicPr>
          <p:nvPr/>
        </p:nvPicPr>
        <p:blipFill rotWithShape="1">
          <a:blip r:embed="rId2"/>
          <a:srcRect t="32699" b="29397"/>
          <a:stretch/>
        </p:blipFill>
        <p:spPr>
          <a:xfrm>
            <a:off x="498393" y="1264818"/>
            <a:ext cx="1638165" cy="620938"/>
          </a:xfrm>
          <a:prstGeom prst="rect">
            <a:avLst/>
          </a:prstGeom>
        </p:spPr>
      </p:pic>
      <p:pic>
        <p:nvPicPr>
          <p:cNvPr id="15" name="Grafik 14">
            <a:extLst>
              <a:ext uri="{FF2B5EF4-FFF2-40B4-BE49-F238E27FC236}">
                <a16:creationId xmlns:a16="http://schemas.microsoft.com/office/drawing/2014/main" id="{BF7FC970-D21B-4FB7-B1BF-F7742CE919C2}"/>
              </a:ext>
            </a:extLst>
          </p:cNvPr>
          <p:cNvPicPr>
            <a:picLocks noChangeAspect="1"/>
          </p:cNvPicPr>
          <p:nvPr/>
        </p:nvPicPr>
        <p:blipFill>
          <a:blip r:embed="rId3"/>
          <a:stretch>
            <a:fillRect/>
          </a:stretch>
        </p:blipFill>
        <p:spPr>
          <a:xfrm>
            <a:off x="11054736" y="1346200"/>
            <a:ext cx="683602" cy="620938"/>
          </a:xfrm>
          <a:prstGeom prst="ellipse">
            <a:avLst/>
          </a:prstGeom>
          <a:ln w="190500" cap="rnd">
            <a:noFill/>
            <a:prstDash val="solid"/>
          </a:ln>
          <a:effectLst>
            <a:outerShdw blurRad="127000" algn="bl" rotWithShape="0">
              <a:srgbClr val="000000"/>
            </a:outerShdw>
          </a:effectLst>
        </p:spPr>
      </p:pic>
      <p:pic>
        <p:nvPicPr>
          <p:cNvPr id="2" name="Grafik 1">
            <a:extLst>
              <a:ext uri="{FF2B5EF4-FFF2-40B4-BE49-F238E27FC236}">
                <a16:creationId xmlns:a16="http://schemas.microsoft.com/office/drawing/2014/main" id="{BF26C55A-4DD4-4BB1-8ACB-DECEF9B92C35}"/>
              </a:ext>
            </a:extLst>
          </p:cNvPr>
          <p:cNvPicPr>
            <a:picLocks noChangeAspect="1"/>
          </p:cNvPicPr>
          <p:nvPr/>
        </p:nvPicPr>
        <p:blipFill rotWithShape="1">
          <a:blip r:embed="rId4"/>
          <a:srcRect b="20959"/>
          <a:stretch/>
        </p:blipFill>
        <p:spPr>
          <a:xfrm>
            <a:off x="1947997" y="2105143"/>
            <a:ext cx="8296005" cy="3907561"/>
          </a:xfrm>
          <a:prstGeom prst="rect">
            <a:avLst/>
          </a:prstGeom>
        </p:spPr>
      </p:pic>
      <p:sp>
        <p:nvSpPr>
          <p:cNvPr id="28" name="Rechteck 27">
            <a:extLst>
              <a:ext uri="{FF2B5EF4-FFF2-40B4-BE49-F238E27FC236}">
                <a16:creationId xmlns:a16="http://schemas.microsoft.com/office/drawing/2014/main" id="{59D1A8A3-E51F-4C40-AB99-9AF2AF7DED17}"/>
              </a:ext>
            </a:extLst>
          </p:cNvPr>
          <p:cNvSpPr/>
          <p:nvPr/>
        </p:nvSpPr>
        <p:spPr bwMode="gray">
          <a:xfrm>
            <a:off x="4035050" y="1486981"/>
            <a:ext cx="1150702" cy="396000"/>
          </a:xfrm>
          <a:prstGeom prst="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400" kern="0" dirty="0">
                <a:solidFill>
                  <a:prstClr val="black"/>
                </a:solidFill>
                <a:latin typeface="+mj-lt"/>
              </a:rPr>
              <a:t>Semantic</a:t>
            </a:r>
          </a:p>
        </p:txBody>
      </p:sp>
      <p:sp>
        <p:nvSpPr>
          <p:cNvPr id="29" name="Rechteck 28">
            <a:extLst>
              <a:ext uri="{FF2B5EF4-FFF2-40B4-BE49-F238E27FC236}">
                <a16:creationId xmlns:a16="http://schemas.microsoft.com/office/drawing/2014/main" id="{798AC172-BD56-4AC4-8103-68ED3274E241}"/>
              </a:ext>
            </a:extLst>
          </p:cNvPr>
          <p:cNvSpPr/>
          <p:nvPr/>
        </p:nvSpPr>
        <p:spPr bwMode="gray">
          <a:xfrm>
            <a:off x="5237821" y="1486981"/>
            <a:ext cx="1564561"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Opportunities</a:t>
            </a:r>
          </a:p>
        </p:txBody>
      </p:sp>
      <p:sp>
        <p:nvSpPr>
          <p:cNvPr id="30" name="Rechteck 29">
            <a:extLst>
              <a:ext uri="{FF2B5EF4-FFF2-40B4-BE49-F238E27FC236}">
                <a16:creationId xmlns:a16="http://schemas.microsoft.com/office/drawing/2014/main" id="{26558A5E-CFC4-44B8-848F-D69691B965DC}"/>
              </a:ext>
            </a:extLst>
          </p:cNvPr>
          <p:cNvSpPr/>
          <p:nvPr/>
        </p:nvSpPr>
        <p:spPr bwMode="gray">
          <a:xfrm>
            <a:off x="6854451" y="1486981"/>
            <a:ext cx="1062964"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Skill</a:t>
            </a:r>
          </a:p>
        </p:txBody>
      </p:sp>
      <p:sp>
        <p:nvSpPr>
          <p:cNvPr id="31" name="Rechteck 30">
            <a:extLst>
              <a:ext uri="{FF2B5EF4-FFF2-40B4-BE49-F238E27FC236}">
                <a16:creationId xmlns:a16="http://schemas.microsoft.com/office/drawing/2014/main" id="{AFFCE505-F3F5-45E7-A360-CCF1A850E17E}"/>
              </a:ext>
            </a:extLst>
          </p:cNvPr>
          <p:cNvSpPr/>
          <p:nvPr/>
        </p:nvSpPr>
        <p:spPr bwMode="gray">
          <a:xfrm>
            <a:off x="7969484" y="1486981"/>
            <a:ext cx="1201346"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Feedback</a:t>
            </a:r>
          </a:p>
        </p:txBody>
      </p:sp>
      <p:sp>
        <p:nvSpPr>
          <p:cNvPr id="32" name="Rechteck 31">
            <a:extLst>
              <a:ext uri="{FF2B5EF4-FFF2-40B4-BE49-F238E27FC236}">
                <a16:creationId xmlns:a16="http://schemas.microsoft.com/office/drawing/2014/main" id="{52E33D88-5264-4FE9-BB72-26ED9B3EF199}"/>
              </a:ext>
            </a:extLst>
          </p:cNvPr>
          <p:cNvSpPr/>
          <p:nvPr/>
        </p:nvSpPr>
        <p:spPr bwMode="gray">
          <a:xfrm>
            <a:off x="2576999" y="1489140"/>
            <a:ext cx="1405982"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Find a Job</a:t>
            </a:r>
          </a:p>
        </p:txBody>
      </p:sp>
      <p:sp>
        <p:nvSpPr>
          <p:cNvPr id="33" name="Rechteck 32">
            <a:extLst>
              <a:ext uri="{FF2B5EF4-FFF2-40B4-BE49-F238E27FC236}">
                <a16:creationId xmlns:a16="http://schemas.microsoft.com/office/drawing/2014/main" id="{26C99873-EC1B-4FB0-B6E9-F3C4EC5E7FE5}"/>
              </a:ext>
            </a:extLst>
          </p:cNvPr>
          <p:cNvSpPr/>
          <p:nvPr/>
        </p:nvSpPr>
        <p:spPr bwMode="gray">
          <a:xfrm>
            <a:off x="9222901" y="1486981"/>
            <a:ext cx="1582666" cy="396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Connections</a:t>
            </a:r>
          </a:p>
        </p:txBody>
      </p:sp>
      <p:sp>
        <p:nvSpPr>
          <p:cNvPr id="34" name="Sprechblase: oval 33">
            <a:extLst>
              <a:ext uri="{FF2B5EF4-FFF2-40B4-BE49-F238E27FC236}">
                <a16:creationId xmlns:a16="http://schemas.microsoft.com/office/drawing/2014/main" id="{A0AE8DC7-4B37-4FA6-9032-E2A30D7F9408}"/>
              </a:ext>
            </a:extLst>
          </p:cNvPr>
          <p:cNvSpPr/>
          <p:nvPr/>
        </p:nvSpPr>
        <p:spPr bwMode="gray">
          <a:xfrm>
            <a:off x="9721115" y="2109033"/>
            <a:ext cx="1972492" cy="1078618"/>
          </a:xfrm>
          <a:prstGeom prst="wedgeEllipseCallout">
            <a:avLst>
              <a:gd name="adj1" fmla="val -33861"/>
              <a:gd name="adj2" fmla="val 1387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Just swipe and book</a:t>
            </a:r>
          </a:p>
        </p:txBody>
      </p:sp>
    </p:spTree>
    <p:extLst>
      <p:ext uri="{BB962C8B-B14F-4D97-AF65-F5344CB8AC3E}">
        <p14:creationId xmlns:p14="http://schemas.microsoft.com/office/powerpoint/2010/main" val="275898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BB Master">
  <a:themeElements>
    <a:clrScheme name="Custom 3">
      <a:dk1>
        <a:sysClr val="windowText" lastClr="000000"/>
      </a:dk1>
      <a:lt1>
        <a:sysClr val="window" lastClr="FFFFFF"/>
      </a:lt1>
      <a:dk2>
        <a:srgbClr val="455F51"/>
      </a:dk2>
      <a:lt2>
        <a:srgbClr val="E3DED1"/>
      </a:lt2>
      <a:accent1>
        <a:srgbClr val="549E39"/>
      </a:accent1>
      <a:accent2>
        <a:srgbClr val="8AB833"/>
      </a:accent2>
      <a:accent3>
        <a:srgbClr val="A5A5A5"/>
      </a:accent3>
      <a:accent4>
        <a:srgbClr val="029676"/>
      </a:accent4>
      <a:accent5>
        <a:srgbClr val="4AB5C4"/>
      </a:accent5>
      <a:accent6>
        <a:srgbClr val="0989B1"/>
      </a:accent6>
      <a:hlink>
        <a:srgbClr val="6B9F25"/>
      </a:hlink>
      <a:folHlink>
        <a:srgbClr val="BA6906"/>
      </a:folHlink>
    </a:clrScheme>
    <a:fontScheme name="Sprout-Scout">
      <a:majorFont>
        <a:latin typeface="Verdana"/>
        <a:ea typeface="ABBvoice"/>
        <a:cs typeface="ABBvoice"/>
      </a:majorFont>
      <a:minorFont>
        <a:latin typeface="Verdana"/>
        <a:ea typeface="ABBvoice"/>
        <a:cs typeface="ABBvo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lumMod val="50000"/>
          </a:schemeClr>
        </a:solidFill>
        <a:ln>
          <a:noFill/>
        </a:ln>
      </a:spPr>
      <a:bodyPr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bwMode="gray">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72000" tIns="72000" rIns="72000" bIns="72000" rtlCol="0">
        <a:noAutofit/>
      </a:bodyPr>
      <a:lstStyle>
        <a:defPPr>
          <a:defRPr sz="1400" dirty="0" err="1" smtClean="0"/>
        </a:defPPr>
      </a:lstStyle>
    </a:txDef>
  </a:objectDefaults>
  <a:extraClrSchemeLst/>
  <a:custClrLst>
    <a:custClr name="Blue">
      <a:srgbClr val="004C97"/>
    </a:custClr>
    <a:custClr name="Green">
      <a:srgbClr val="007A33"/>
    </a:custClr>
    <a:custClr name="Yellow">
      <a:srgbClr val="FFD100"/>
    </a:custClr>
    <a:custClr name="Red Grey">
      <a:srgbClr val="817275"/>
    </a:custClr>
    <a:custClr name="Green Grey">
      <a:srgbClr val="6B7173"/>
    </a:custClr>
    <a:custClr name="Blue Grey">
      <a:srgbClr val="5B6F80"/>
    </a:custClr>
    <a:custClr name="Violet Grey">
      <a:srgbClr val="78838E"/>
    </a:custClr>
  </a:custClrLst>
  <a:extLst>
    <a:ext uri="{05A4C25C-085E-4340-85A3-A5531E510DB2}">
      <thm15:themeFamily xmlns:thm15="http://schemas.microsoft.com/office/thememl/2012/main" name="BearingpointWrittenDossier.pptx" id="{F660C028-6AC1-4B16-AAFB-6A109FCC95C4}" vid="{DD7EEAC4-F9A9-4093-8A3B-7EDE1060E934}"/>
    </a:ext>
  </a:extLst>
</a:theme>
</file>

<file path=ppt/theme/theme2.xml><?xml version="1.0" encoding="utf-8"?>
<a:theme xmlns:a="http://schemas.openxmlformats.org/drawingml/2006/main" name="Office Theme">
  <a:themeElements>
    <a:clrScheme name="ABB">
      <a:dk1>
        <a:srgbClr val="000000"/>
      </a:dk1>
      <a:lt1>
        <a:srgbClr val="FFFFFF"/>
      </a:lt1>
      <a:dk2>
        <a:srgbClr val="D90000"/>
      </a:dk2>
      <a:lt2>
        <a:srgbClr val="FF000F"/>
      </a:lt2>
      <a:accent1>
        <a:srgbClr val="1E1E1E"/>
      </a:accent1>
      <a:accent2>
        <a:srgbClr val="3C3C3C"/>
      </a:accent2>
      <a:accent3>
        <a:srgbClr val="6E6E6E"/>
      </a:accent3>
      <a:accent4>
        <a:srgbClr val="A0A0A0"/>
      </a:accent4>
      <a:accent5>
        <a:srgbClr val="D2D2D2"/>
      </a:accent5>
      <a:accent6>
        <a:srgbClr val="F0F0F0"/>
      </a:accent6>
      <a:hlink>
        <a:srgbClr val="D90000"/>
      </a:hlink>
      <a:folHlink>
        <a:srgbClr val="FF000F"/>
      </a:folHlink>
    </a:clrScheme>
    <a:fontScheme name="ABBvoiceOffice">
      <a:majorFont>
        <a:latin typeface="ABBvoiceOffice"/>
        <a:ea typeface="ABBvoiceOffice"/>
        <a:cs typeface="ABBvoiceOffice"/>
      </a:majorFont>
      <a:minorFont>
        <a:latin typeface="ABBvoiceOffice"/>
        <a:ea typeface="ABBvoiceOffice"/>
        <a:cs typeface="ABBvoiceOff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ABB">
      <a:dk1>
        <a:srgbClr val="000000"/>
      </a:dk1>
      <a:lt1>
        <a:srgbClr val="FFFFFF"/>
      </a:lt1>
      <a:dk2>
        <a:srgbClr val="D90000"/>
      </a:dk2>
      <a:lt2>
        <a:srgbClr val="FF000F"/>
      </a:lt2>
      <a:accent1>
        <a:srgbClr val="1E1E1E"/>
      </a:accent1>
      <a:accent2>
        <a:srgbClr val="3C3C3C"/>
      </a:accent2>
      <a:accent3>
        <a:srgbClr val="6E6E6E"/>
      </a:accent3>
      <a:accent4>
        <a:srgbClr val="A0A0A0"/>
      </a:accent4>
      <a:accent5>
        <a:srgbClr val="D2D2D2"/>
      </a:accent5>
      <a:accent6>
        <a:srgbClr val="F0F0F0"/>
      </a:accent6>
      <a:hlink>
        <a:srgbClr val="D90000"/>
      </a:hlink>
      <a:folHlink>
        <a:srgbClr val="FF000F"/>
      </a:folHlink>
    </a:clrScheme>
    <a:fontScheme name="ABBvoiceOffice">
      <a:majorFont>
        <a:latin typeface="ABBvoiceOffice"/>
        <a:ea typeface="ABBvoiceOffice"/>
        <a:cs typeface="ABBvoiceOffice"/>
      </a:majorFont>
      <a:minorFont>
        <a:latin typeface="ABBvoiceOffice"/>
        <a:ea typeface="ABBvoiceOffice"/>
        <a:cs typeface="ABBvoiceOff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A819C105D7E31046BC4F809853EC8C0E" ma:contentTypeVersion="7" ma:contentTypeDescription="Ein neues Dokument erstellen." ma:contentTypeScope="" ma:versionID="aeb77091309e1d3aef53aaf96c25c70c">
  <xsd:schema xmlns:xsd="http://www.w3.org/2001/XMLSchema" xmlns:xs="http://www.w3.org/2001/XMLSchema" xmlns:p="http://schemas.microsoft.com/office/2006/metadata/properties" xmlns:ns2="dcd3b7ff-f528-4170-a52f-e83b844e5d81" targetNamespace="http://schemas.microsoft.com/office/2006/metadata/properties" ma:root="true" ma:fieldsID="ca0cc6d0ba0d5e7f30d6a646e4c660b8" ns2:_="">
    <xsd:import namespace="dcd3b7ff-f528-4170-a52f-e83b844e5d8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d3b7ff-f528-4170-a52f-e83b844e5d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AFD58A-438B-4236-8CA9-1E53893A6187}">
  <ds:schemaRefs>
    <ds:schemaRef ds:uri="http://schemas.microsoft.com/sharepoint/v3/contenttype/forms"/>
  </ds:schemaRefs>
</ds:datastoreItem>
</file>

<file path=customXml/itemProps2.xml><?xml version="1.0" encoding="utf-8"?>
<ds:datastoreItem xmlns:ds="http://schemas.openxmlformats.org/officeDocument/2006/customXml" ds:itemID="{2BC999DD-4C3D-4ABA-BB5C-0638A5961D3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18EC684-DAF2-4763-A97B-8B9DDBB9A5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d3b7ff-f528-4170-a52f-e83b844e5d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SproutScoutVorlage</Template>
  <TotalTime>0</TotalTime>
  <Words>1222</Words>
  <Application>Microsoft Office PowerPoint</Application>
  <PresentationFormat>Widescreen</PresentationFormat>
  <Paragraphs>426</Paragraphs>
  <Slides>21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ABBvoice</vt:lpstr>
      <vt:lpstr>ABBvoiceOffice</vt:lpstr>
      <vt:lpstr>Arial</vt:lpstr>
      <vt:lpstr>Calibri</vt:lpstr>
      <vt:lpstr>Gilroy</vt:lpstr>
      <vt:lpstr>Symbol</vt:lpstr>
      <vt:lpstr>Verdana</vt:lpstr>
      <vt:lpstr>ABB Master</vt:lpstr>
      <vt:lpstr>Website Mockup</vt:lpstr>
      <vt:lpstr>Start Page</vt:lpstr>
      <vt:lpstr>User Page</vt:lpstr>
      <vt:lpstr>Matching Page</vt:lpstr>
      <vt:lpstr>Semantic Page</vt:lpstr>
      <vt:lpstr>Semantic Test</vt:lpstr>
      <vt:lpstr>Your Profile</vt:lpstr>
      <vt:lpstr>Your Profile</vt:lpstr>
      <vt:lpstr>Skill Development Page</vt:lpstr>
      <vt:lpstr>Skill Profile</vt:lpstr>
      <vt:lpstr>Feedback Profile</vt:lpstr>
      <vt:lpstr>Connections Page</vt:lpstr>
      <vt:lpstr>Company Login Page</vt:lpstr>
      <vt:lpstr>User Page</vt:lpstr>
      <vt:lpstr>Job posting page</vt:lpstr>
      <vt:lpstr>Matching Page</vt:lpstr>
      <vt:lpstr>Matching Page</vt:lpstr>
      <vt:lpstr>Matching Page</vt:lpstr>
      <vt:lpstr>Thank you very much!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Simon Wild</dc:creator>
  <cp:lastModifiedBy>Simon Wild</cp:lastModifiedBy>
  <cp:revision>8</cp:revision>
  <dcterms:created xsi:type="dcterms:W3CDTF">2019-10-11T12:24:41Z</dcterms:created>
  <dcterms:modified xsi:type="dcterms:W3CDTF">2019-11-04T08:36:15Z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0x010100A819C105D7E31046BC4F809853EC8C0E</vt:lpwstr>
  </property>
</Properties>
</file>