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flowChartProcess">
            <a:avLst/>
          </a:prstGeo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u-RU" altLang="en-US" dirty="0">
                <a:solidFill>
                  <a:schemeClr val="bg1"/>
                </a:solidFill>
              </a:rPr>
              <a:t>Проект по дисциплине</a:t>
            </a:r>
            <a:br>
              <a:rPr lang="ru-RU" altLang="en-US" dirty="0">
                <a:solidFill>
                  <a:schemeClr val="bg1"/>
                </a:solidFill>
              </a:rPr>
            </a:br>
            <a:r>
              <a:rPr lang="ru-RU" altLang="en-US" dirty="0">
                <a:solidFill>
                  <a:schemeClr val="bg1"/>
                </a:solidFill>
              </a:rPr>
              <a:t>“Криптографические алгоритмы”</a:t>
            </a:r>
            <a:br>
              <a:rPr lang="ru-RU" altLang="en-US" dirty="0"/>
            </a:br>
            <a:endParaRPr lang="ru-RU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2475" y="3602355"/>
            <a:ext cx="8074025" cy="1654175"/>
          </a:xfrm>
          <a:prstGeom prst="flowChartProcess">
            <a:avLst/>
          </a:prstGeom>
          <a:solidFill>
            <a:schemeClr val="bg1"/>
          </a:solidFill>
        </p:spPr>
        <p:txBody>
          <a:bodyPr>
            <a:normAutofit lnSpcReduction="20000"/>
          </a:bodyPr>
          <a:lstStyle/>
          <a:p>
            <a:endParaRPr lang="ru-RU" altLang="en-US"/>
          </a:p>
          <a:p>
            <a:r>
              <a:rPr lang="ru-RU" altLang="en-US"/>
              <a:t>Проект выполнили:</a:t>
            </a:r>
            <a:endParaRPr lang="ru-RU" altLang="en-US"/>
          </a:p>
          <a:p>
            <a:r>
              <a:rPr lang="ru-RU" altLang="en-US"/>
              <a:t>Хван К.</a:t>
            </a:r>
            <a:endParaRPr lang="ru-RU" altLang="en-US"/>
          </a:p>
          <a:p>
            <a:r>
              <a:rPr lang="ru-RU" altLang="en-US"/>
              <a:t>Черная Ю.</a:t>
            </a:r>
            <a:endParaRPr lang="ru-RU" altLang="en-US"/>
          </a:p>
          <a:p>
            <a:r>
              <a:rPr lang="ru-RU" altLang="en-US"/>
              <a:t>Шишкина Д.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5665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70" y="274638"/>
            <a:ext cx="10972800" cy="1143000"/>
          </a:xfrm>
        </p:spPr>
        <p:txBody>
          <a:bodyPr/>
          <a:p>
            <a:r>
              <a:rPr lang="ru-RU" altLang="en-US"/>
              <a:t>Представим следующую ситуацию</a:t>
            </a:r>
            <a:endParaRPr lang="ru-RU" alt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3894455" y="2080895"/>
            <a:ext cx="2471420" cy="601980"/>
          </a:xfrm>
          <a:prstGeom prst="wedgeRoundRectCallout">
            <a:avLst>
              <a:gd name="adj1" fmla="val -48080"/>
              <a:gd name="adj2" fmla="val 103043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Привет, Боб!</a:t>
            </a:r>
            <a:endParaRPr lang="ru-RU" alt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3894455" y="3797935"/>
            <a:ext cx="2943225" cy="1834515"/>
          </a:xfrm>
          <a:prstGeom prst="wedgeRoundRectCallout">
            <a:avLst>
              <a:gd name="adj1" fmla="val -46985"/>
              <a:gd name="adj2" fmla="val 69330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Алиса оставила поручение для тебя. Все подробности в </a:t>
            </a:r>
            <a:r>
              <a:rPr lang="en-US" altLang="en-US"/>
              <a:t>from_alice_for_bob.docx</a:t>
            </a:r>
            <a:endParaRPr lang="en-US" altLang="en-US"/>
          </a:p>
        </p:txBody>
      </p:sp>
      <p:sp>
        <p:nvSpPr>
          <p:cNvPr id="7" name="Rounded Rectangular Callout 6"/>
          <p:cNvSpPr/>
          <p:nvPr/>
        </p:nvSpPr>
        <p:spPr>
          <a:xfrm flipH="1">
            <a:off x="6582410" y="2874010"/>
            <a:ext cx="2451100" cy="601980"/>
          </a:xfrm>
          <a:prstGeom prst="wedgeRoundRectCallout">
            <a:avLst>
              <a:gd name="adj1" fmla="val -48080"/>
              <a:gd name="adj2" fmla="val 103043"/>
              <a:gd name="adj3" fmla="val 1666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Привет, Ева!</a:t>
            </a:r>
            <a:endParaRPr lang="ru-RU" altLang="en-US"/>
          </a:p>
        </p:txBody>
      </p:sp>
      <p:pic>
        <p:nvPicPr>
          <p:cNvPr id="9" name="Content Placeholder 8" descr="sydney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94740" y="3013710"/>
            <a:ext cx="2161818" cy="2160000"/>
          </a:xfrm>
          <a:prstGeom prst="rect">
            <a:avLst/>
          </a:prstGeom>
        </p:spPr>
      </p:pic>
      <p:pic>
        <p:nvPicPr>
          <p:cNvPr id="10" name="Content Placeholder 9" descr="avatar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75775" y="3013710"/>
            <a:ext cx="2127879" cy="21600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095375" y="5426710"/>
            <a:ext cx="216090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ru-RU" altLang="en-US" sz="3600">
                <a:ln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Ева</a:t>
            </a:r>
            <a:endParaRPr lang="ru-RU" altLang="en-US" sz="3600">
              <a:ln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342755" y="5426710"/>
            <a:ext cx="216090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ru-RU" altLang="en-US" sz="3600">
                <a:ln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Боб</a:t>
            </a:r>
            <a:endParaRPr lang="ru-RU" altLang="en-US" sz="3600">
              <a:ln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566545" cy="69195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Content Placeholder 8"/>
          <p:cNvSpPr/>
          <p:nvPr>
            <p:ph sz="half" idx="2"/>
          </p:nvPr>
        </p:nvSpPr>
        <p:spPr>
          <a:xfrm>
            <a:off x="2309495" y="1007745"/>
            <a:ext cx="6832600" cy="1654810"/>
          </a:xfrm>
        </p:spPr>
        <p:txBody>
          <a:bodyPr/>
          <a:p>
            <a:pPr marL="0" indent="0">
              <a:buNone/>
            </a:pPr>
            <a:r>
              <a:rPr lang="ru-RU" altLang="en-US"/>
              <a:t>Боб читает файл, оставленный предположительно Алисой</a:t>
            </a:r>
            <a:endParaRPr lang="ru-RU" altLang="en-US"/>
          </a:p>
        </p:txBody>
      </p:sp>
      <p:pic>
        <p:nvPicPr>
          <p:cNvPr id="10" name="Content Placeholder 9" descr="for_bob"/>
          <p:cNvPicPr>
            <a:picLocks noChangeAspect="1"/>
          </p:cNvPicPr>
          <p:nvPr>
            <p:ph sz="half" idx="1"/>
          </p:nvPr>
        </p:nvPicPr>
        <p:blipFill>
          <a:blip r:embed="rId1"/>
          <a:srcRect t="1013"/>
          <a:stretch>
            <a:fillRect/>
          </a:stretch>
        </p:blipFill>
        <p:spPr>
          <a:xfrm>
            <a:off x="2662555" y="2662555"/>
            <a:ext cx="7365365" cy="2977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566545" cy="69195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Content Placeholder 8"/>
          <p:cNvSpPr/>
          <p:nvPr>
            <p:ph sz="half" idx="1"/>
          </p:nvPr>
        </p:nvSpPr>
        <p:spPr>
          <a:xfrm>
            <a:off x="1877695" y="2569210"/>
            <a:ext cx="4423410" cy="2768600"/>
          </a:xfrm>
        </p:spPr>
        <p:txBody>
          <a:bodyPr/>
          <a:p>
            <a:pPr marL="0" indent="0" algn="ctr">
              <a:buNone/>
            </a:pPr>
            <a:r>
              <a:rPr lang="ru-RU" altLang="ru-RU"/>
              <a:t>Каким образом проверить, действительно ли сообщение оставила Алиса?</a:t>
            </a:r>
            <a:endParaRPr lang="ru-RU" altLang="ru-RU"/>
          </a:p>
        </p:txBody>
      </p:sp>
      <p:pic>
        <p:nvPicPr>
          <p:cNvPr id="3" name="Content Placeholder 2" descr="questi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06210" y="1741805"/>
            <a:ext cx="5376545" cy="4032250"/>
          </a:xfrm>
          <a:prstGeom prst="rect">
            <a:avLst/>
          </a:prstGeom>
        </p:spPr>
      </p:pic>
      <p:sp>
        <p:nvSpPr>
          <p:cNvPr id="6" name="Content Placeholder 8"/>
          <p:cNvSpPr/>
          <p:nvPr/>
        </p:nvSpPr>
        <p:spPr>
          <a:xfrm>
            <a:off x="1877695" y="1044575"/>
            <a:ext cx="9403715" cy="1403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/>
              <a:t>Содержание показалось подозрительным Бобу. </a:t>
            </a:r>
            <a:endParaRPr lang="ru-RU" altLang="ru-RU"/>
          </a:p>
          <a:p>
            <a:pPr marL="0" indent="0"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566545" cy="69195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Content Placeholder 8"/>
          <p:cNvSpPr/>
          <p:nvPr>
            <p:ph sz="half" idx="1"/>
          </p:nvPr>
        </p:nvSpPr>
        <p:spPr>
          <a:xfrm>
            <a:off x="1877695" y="2284730"/>
            <a:ext cx="4423410" cy="3670935"/>
          </a:xfrm>
        </p:spPr>
        <p:txBody>
          <a:bodyPr/>
          <a:p>
            <a:pPr marL="0" indent="0" algn="ctr">
              <a:buNone/>
            </a:pPr>
            <a:r>
              <a:rPr lang="ru-RU" altLang="ru-RU"/>
              <a:t>Предположим в некоторой компании рабоют Алиса, Боб и Ева. Для обмена файлами они используют специальный сервис.</a:t>
            </a:r>
            <a:endParaRPr lang="ru-RU" altLang="ru-RU"/>
          </a:p>
        </p:txBody>
      </p:sp>
      <p:sp>
        <p:nvSpPr>
          <p:cNvPr id="6" name="Content Placeholder 8"/>
          <p:cNvSpPr/>
          <p:nvPr/>
        </p:nvSpPr>
        <p:spPr>
          <a:xfrm>
            <a:off x="1877695" y="1044575"/>
            <a:ext cx="9403715" cy="1403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altLang="ru-RU"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566545" cy="69195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WPS Presentation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Narrow</vt:lpstr>
      <vt:lpstr>Arial Black</vt:lpstr>
      <vt:lpstr>Britannic Bold</vt:lpstr>
      <vt:lpstr>Berlin Sans FB</vt:lpstr>
      <vt:lpstr>Bauhaus 93</vt:lpstr>
      <vt:lpstr>Cambria</vt:lpstr>
      <vt:lpstr>Californian FB</vt:lpstr>
      <vt:lpstr>Adobe Myungjo Std M</vt:lpstr>
      <vt:lpstr>Adobe Ming Std 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дисциплине “Криптографические алгоритмы”</dc:title>
  <dc:creator>Diana Shishkina</dc:creator>
  <cp:lastModifiedBy>shdia</cp:lastModifiedBy>
  <cp:revision>3</cp:revision>
  <dcterms:created xsi:type="dcterms:W3CDTF">2022-04-01T11:40:59Z</dcterms:created>
  <dcterms:modified xsi:type="dcterms:W3CDTF">2022-04-05T17:28:00Z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B3BFAAB6EF8A488F88FD9EC67745DF7C</vt:lpwstr>
  </property>
  <property fmtid="{D5CDD505-2E9C-101B-9397-08002B2CF9AE}" pid="3" name="KSOProductBuildVer">
    <vt:lpwstr>1033-11.2.0.11042</vt:lpwstr>
  </property>
</Properties>
</file>