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7" r:id="rId12"/>
    <p:sldId id="265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42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09B3-C715-45FF-A9D5-95F4CD7C4DDB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BAA4A-41C3-4BC7-9122-6A840E8EF1C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59A1-2DFD-4C5E-82A9-1984C4EADC25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94E3-AD15-400E-986A-42D0D21F4DB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Materiał szkoleniowy – jak wykonać </a:t>
            </a:r>
            <a:r>
              <a:rPr lang="pl-PL" dirty="0" err="1" smtClean="0"/>
              <a:t>linefollowera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Marcin Staszak</a:t>
            </a:r>
          </a:p>
          <a:p>
            <a:r>
              <a:rPr lang="pl-PL" dirty="0" smtClean="0"/>
              <a:t>Piotr </a:t>
            </a:r>
            <a:r>
              <a:rPr lang="pl-PL" dirty="0" err="1" smtClean="0"/>
              <a:t>Furmankiewicz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 5 - wytrawianie</a:t>
            </a:r>
            <a:endParaRPr lang="pl-PL" dirty="0"/>
          </a:p>
        </p:txBody>
      </p:sp>
      <p:pic>
        <p:nvPicPr>
          <p:cNvPr id="4098" name="Picture 2" descr="C:\Users\Admin\Desktop\PŁYTKA\Zdjeciamale\trawien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285860"/>
            <a:ext cx="2812870" cy="5000660"/>
          </a:xfrm>
          <a:prstGeom prst="rect">
            <a:avLst/>
          </a:prstGeom>
          <a:noFill/>
        </p:spPr>
      </p:pic>
      <p:pic>
        <p:nvPicPr>
          <p:cNvPr id="4100" name="Picture 4" descr="Znalezione obrazy dla zapytania nadsiarczan potas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285860"/>
            <a:ext cx="3268289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 6 – czyszczenie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3614734" cy="4543444"/>
          </a:xfrm>
        </p:spPr>
        <p:txBody>
          <a:bodyPr/>
          <a:lstStyle/>
          <a:p>
            <a:r>
              <a:rPr lang="pl-PL" dirty="0" smtClean="0"/>
              <a:t>Po około 3 godzinach można płytki wyjąć szczypczykami i zacząć usuwać zmywaczem do paznokci tusz, pod którym jest są miedziane ścieżki.</a:t>
            </a:r>
            <a:endParaRPr lang="pl-PL" dirty="0"/>
          </a:p>
        </p:txBody>
      </p:sp>
      <p:pic>
        <p:nvPicPr>
          <p:cNvPr id="24578" name="Picture 2" descr="Znalezione obrazy dla zapytania płytka pcb tus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1785926"/>
            <a:ext cx="4381531" cy="4214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 7 – wiercenie i lutowanie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3400420" cy="4686320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Po zrobieniu odwiertów wiertłami od 0,5 do 1mm należy płytkę zabezpieczyć kalafonią, potem można lutować. Następnie warto sprawdzić miernikiem czy wszędzie są przejścia między pinami.</a:t>
            </a:r>
            <a:endParaRPr lang="pl-PL" dirty="0"/>
          </a:p>
        </p:txBody>
      </p:sp>
      <p:pic>
        <p:nvPicPr>
          <p:cNvPr id="26625" name="Picture 1" descr="C:\Users\Admin\Desktop\PŁYTKA\Zdjeciamale\lutowanie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643050"/>
            <a:ext cx="3643338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Efekt pracy</a:t>
            </a:r>
            <a:endParaRPr lang="pl-PL" dirty="0"/>
          </a:p>
        </p:txBody>
      </p:sp>
      <p:pic>
        <p:nvPicPr>
          <p:cNvPr id="27650" name="Picture 2" descr="C:\Users\Admin\Desktop\PŁYTKA\Zdjeciamale\po lutowaniu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3714776" cy="4000527"/>
          </a:xfrm>
          <a:prstGeom prst="rect">
            <a:avLst/>
          </a:prstGeom>
          <a:noFill/>
        </p:spPr>
      </p:pic>
      <p:pic>
        <p:nvPicPr>
          <p:cNvPr id="27652" name="Picture 4" descr="Znalezione obrazy dla zapytania plytka pcb po lutowani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785926"/>
            <a:ext cx="3857652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Dalsze kroki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Następnie można przystąpić do programowania kontrolera wg własnych potrzeb. Nie musi być to </a:t>
            </a:r>
            <a:r>
              <a:rPr lang="pl-PL" dirty="0" err="1" smtClean="0"/>
              <a:t>line</a:t>
            </a:r>
            <a:r>
              <a:rPr lang="pl-PL" dirty="0" smtClean="0"/>
              <a:t> </a:t>
            </a:r>
            <a:r>
              <a:rPr lang="pl-PL" dirty="0" err="1" smtClean="0"/>
              <a:t>follower</a:t>
            </a:r>
            <a:r>
              <a:rPr lang="pl-PL" dirty="0" smtClean="0"/>
              <a:t>. Płytkę warto odizolować od stelażu, na którym będzie ona umocowana lub stelaż wykonać z plastiku. Powodzenia.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Polecane linki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http://www.zsp5.krosno.pl/pliki/plytka_drukowana_01.pdf</a:t>
            </a:r>
          </a:p>
          <a:p>
            <a:r>
              <a:rPr lang="pl-PL" dirty="0" smtClean="0"/>
              <a:t>http://forbot.pl/blog/artykuly/podstawy/algorytm-linefollowera-c-poczatkujacych-id2722</a:t>
            </a:r>
          </a:p>
          <a:p>
            <a:r>
              <a:rPr lang="pl-PL" smtClean="0"/>
              <a:t>https://www.youtube.com/user/mirekk36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Zakup części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Najlepiej kupić Atmegę328P, ponieważ jest do niej wiele informacji na forach internetowych i jest ona bazą płytki </a:t>
            </a:r>
            <a:r>
              <a:rPr lang="pl-PL" dirty="0" err="1" smtClean="0"/>
              <a:t>Arduino</a:t>
            </a:r>
            <a:r>
              <a:rPr lang="pl-PL" dirty="0" smtClean="0"/>
              <a:t> UNO. Zakupy reszty części takich jak silniki, stabilizator napięcia, kabelki, rezystory, kondensatory, przełącznik, mostek H najlepiej zrobić na stronie </a:t>
            </a:r>
            <a:r>
              <a:rPr lang="pl-PL" dirty="0" err="1" smtClean="0"/>
              <a:t>Botland.com</a:t>
            </a:r>
            <a:r>
              <a:rPr lang="pl-PL" dirty="0" smtClean="0"/>
              <a:t> przy pomocy </a:t>
            </a:r>
            <a:r>
              <a:rPr lang="pl-PL" dirty="0" err="1" smtClean="0"/>
              <a:t>jednek</a:t>
            </a:r>
            <a:r>
              <a:rPr lang="pl-PL" dirty="0" smtClean="0"/>
              <a:t> przesyłki, żeby było taniej.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Projekt płytki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Żeby wykonać projekt płytki najlepiej pobrać program </a:t>
            </a:r>
            <a:r>
              <a:rPr lang="pl-PL" dirty="0" err="1" smtClean="0"/>
              <a:t>Eagle</a:t>
            </a:r>
            <a:r>
              <a:rPr lang="pl-PL" dirty="0" smtClean="0"/>
              <a:t>. </a:t>
            </a:r>
            <a:r>
              <a:rPr lang="pl-PL" dirty="0" err="1" smtClean="0"/>
              <a:t>Tutoriali</a:t>
            </a:r>
            <a:r>
              <a:rPr lang="pl-PL" dirty="0" smtClean="0"/>
              <a:t> </a:t>
            </a:r>
            <a:r>
              <a:rPr lang="pl-PL" dirty="0" err="1" smtClean="0"/>
              <a:t>Eagle’a</a:t>
            </a:r>
            <a:r>
              <a:rPr lang="pl-PL" dirty="0" smtClean="0"/>
              <a:t> jest dużo na portalu </a:t>
            </a:r>
            <a:r>
              <a:rPr lang="pl-PL" dirty="0" err="1" smtClean="0"/>
              <a:t>YouTube</a:t>
            </a:r>
            <a:r>
              <a:rPr lang="pl-PL" dirty="0" smtClean="0"/>
              <a:t>. Jak połączyć odpowiednie piny </a:t>
            </a:r>
            <a:r>
              <a:rPr lang="pl-PL" dirty="0" err="1" smtClean="0"/>
              <a:t>Atmegi</a:t>
            </a:r>
            <a:r>
              <a:rPr lang="pl-PL" dirty="0" smtClean="0"/>
              <a:t> dowiedzieć się można z </a:t>
            </a:r>
            <a:r>
              <a:rPr lang="pl-PL" dirty="0" err="1" smtClean="0"/>
              <a:t>dokumantacji</a:t>
            </a:r>
            <a:r>
              <a:rPr lang="pl-PL" dirty="0" smtClean="0"/>
              <a:t> mikrokontrolera. Przykładowy projekt znajduje się w dokumentacji LF.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Wykonanie płytki cz.1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Projekt płytki po dostosowaniu do wydruku został przeniesiony na papier kredowy. Było to konieczne ze względu na to, że po </a:t>
            </a:r>
            <a:r>
              <a:rPr lang="pl-PL" dirty="0" err="1"/>
              <a:t>termotransferze</a:t>
            </a:r>
            <a:r>
              <a:rPr lang="pl-PL" dirty="0"/>
              <a:t> tusz zostaje na płytce odklejając się z niego. Pierwszym etapem było wycięcie płytki o wymiarach tych co płytka na papierze kredowym. Najlepszym narzędziem okazał się nóż tapicerski, które z łatwością przecinał laminat. Następnie trzeba było płytkę dokładnie umyć tzn. odtłuścić płynem do naczyń a następnie potraktować rozpuszczalnikiem (nitro).  Po tej czynności należało przyłożyć tuszem do miedzi projekt płytki i na 20 sekund 6 razy przez szmatkę przyłożyć żelazko na maksymalną </a:t>
            </a:r>
            <a:r>
              <a:rPr lang="pl-PL" dirty="0" smtClean="0"/>
              <a:t>temperaturę.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Wykonanie płytki cz.2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Potem z tak przywartym papierem kredowym, płytkę trzeba było włożyć do wody o temperaturze 40 stopni Celsjusza i po minucie powoli odklejać papier, żeby tusz nie odszedł razem z nim. Następnie w odpowiednich proporcjach rozcieńczono nadsiarczan sodu w wodzie i włożono płytki do roztworu. Po kilku godzinach szczypcami wyjęto płytki i zmyto je wodą. Zmywaczem do paznokci wystarczyło zmyć tusz, który ukrył pod sobą miedź. Na koniec trzeba było wywiercić otwory oraz zabezpieczyć miedź przed utlenieniem. Służy do tego kalafonia rozrobiona w wodzie. Po schnięciu przez parę godzin można było przystąpić do lutowania przewlekanego. Na koniec odcięto wystające druciki przy lutach oraz pozbyto się resztek zalegającej cyny.</a:t>
            </a:r>
          </a:p>
          <a:p>
            <a:r>
              <a:rPr lang="pl-PL" dirty="0" smtClean="0"/>
              <a:t>Po sprawdzeniu przejść pomiędzy pinami elementów elektronicznych można zacząć wgrywanie programu.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 1 – wycinanie płytki</a:t>
            </a:r>
            <a:endParaRPr lang="pl-PL" dirty="0"/>
          </a:p>
        </p:txBody>
      </p:sp>
      <p:pic>
        <p:nvPicPr>
          <p:cNvPr id="1026" name="Picture 2" descr="C:\Users\Admin\Desktop\PŁYTKA\Zdjeciamale\zaznaczanie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2643206" cy="4338738"/>
          </a:xfrm>
          <a:prstGeom prst="rect">
            <a:avLst/>
          </a:prstGeom>
          <a:noFill/>
        </p:spPr>
      </p:pic>
      <p:pic>
        <p:nvPicPr>
          <p:cNvPr id="1029" name="Picture 5" descr="C:\Users\Admin\Desktop\PŁYTKA\Zdjeciamale\odcinanie (6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571612"/>
            <a:ext cx="2571768" cy="4357718"/>
          </a:xfrm>
          <a:prstGeom prst="rect">
            <a:avLst/>
          </a:prstGeom>
          <a:noFill/>
        </p:spPr>
      </p:pic>
      <p:pic>
        <p:nvPicPr>
          <p:cNvPr id="1030" name="Picture 6" descr="C:\Users\Admin\Desktop\PŁYTKA\Zdjeciamale\odcinanie (5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571612"/>
            <a:ext cx="2643206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pl-PL" dirty="0" smtClean="0"/>
              <a:t>Etap 2 - czyszczenie</a:t>
            </a:r>
            <a:endParaRPr lang="pl-PL" dirty="0"/>
          </a:p>
        </p:txBody>
      </p:sp>
      <p:pic>
        <p:nvPicPr>
          <p:cNvPr id="2050" name="Picture 2" descr="C:\Users\Admin\Desktop\PŁYTKA\Zdjeciamale\odtluszczanie(inna plytka)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2643206" cy="4699032"/>
          </a:xfrm>
          <a:prstGeom prst="rect">
            <a:avLst/>
          </a:prstGeom>
          <a:noFill/>
        </p:spPr>
      </p:pic>
      <p:pic>
        <p:nvPicPr>
          <p:cNvPr id="2051" name="Picture 3" descr="C:\Users\Admin\Desktop\PŁYTKA\Zdjeciamale\rozpuszczalnik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571612"/>
            <a:ext cx="2611952" cy="4714908"/>
          </a:xfrm>
          <a:prstGeom prst="rect">
            <a:avLst/>
          </a:prstGeom>
          <a:noFill/>
        </p:spPr>
      </p:pic>
      <p:pic>
        <p:nvPicPr>
          <p:cNvPr id="2052" name="Picture 4" descr="C:\Users\Admin\Desktop\PŁYTKA\Zdjeciamale\rozpuszczalnik (5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571612"/>
            <a:ext cx="2714644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 3 – </a:t>
            </a:r>
            <a:r>
              <a:rPr lang="pl-PL" dirty="0" err="1" smtClean="0"/>
              <a:t>termotransfer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3074" name="Picture 2" descr="C:\Users\Admin\Desktop\PŁYTKA\Zdjeciamale\termotransfer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643050"/>
            <a:ext cx="2571768" cy="4495493"/>
          </a:xfrm>
          <a:prstGeom prst="rect">
            <a:avLst/>
          </a:prstGeom>
          <a:noFill/>
        </p:spPr>
      </p:pic>
      <p:pic>
        <p:nvPicPr>
          <p:cNvPr id="3075" name="Picture 3" descr="C:\Users\Admin\Desktop\PŁYTKA\Zdjeciamale\termotransfer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3" y="1643050"/>
            <a:ext cx="2786083" cy="4500594"/>
          </a:xfrm>
          <a:prstGeom prst="rect">
            <a:avLst/>
          </a:prstGeom>
          <a:noFill/>
        </p:spPr>
      </p:pic>
      <p:pic>
        <p:nvPicPr>
          <p:cNvPr id="3076" name="Picture 4" descr="C:\Users\Admin\Desktop\PŁYTKA\Zdjeciamale\sy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643050"/>
            <a:ext cx="2714644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 4 – odklejanie i wymaczanie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Trzeba uważać, żeby nie odkleić ścieżek razem z papierem kredowym.</a:t>
            </a:r>
          </a:p>
          <a:p>
            <a:r>
              <a:rPr lang="pl-PL" dirty="0" smtClean="0"/>
              <a:t>Po tym można rozrobić wytrawiacz i włożyć do niego płytki.</a:t>
            </a:r>
          </a:p>
          <a:p>
            <a:r>
              <a:rPr lang="pl-PL" dirty="0" smtClean="0"/>
              <a:t>Jeśli tusz się odkleił, można błędy poprawić markerem do płyt CD.</a:t>
            </a:r>
            <a:endParaRPr lang="pl-PL" dirty="0"/>
          </a:p>
        </p:txBody>
      </p:sp>
      <p:pic>
        <p:nvPicPr>
          <p:cNvPr id="7" name="Picture 2" descr="C:\Users\Admin\Desktop\PŁYTKA\Zdjeciamale\odklejan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3832811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515</Words>
  <Application>Microsoft Office PowerPoint</Application>
  <PresentationFormat>Pokaz na ekranie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Materiał szkoleniowy – jak wykonać linefollowera</vt:lpstr>
      <vt:lpstr>Zakup części</vt:lpstr>
      <vt:lpstr>Projekt płytki</vt:lpstr>
      <vt:lpstr>Wykonanie płytki cz.1</vt:lpstr>
      <vt:lpstr>Wykonanie płytki cz.2</vt:lpstr>
      <vt:lpstr>Etap 1 – wycinanie płytki</vt:lpstr>
      <vt:lpstr>Etap 2 - czyszczenie</vt:lpstr>
      <vt:lpstr>Etap 3 – termotransfer </vt:lpstr>
      <vt:lpstr>Etap 4 – odklejanie i wymaczanie</vt:lpstr>
      <vt:lpstr>Etap 5 - wytrawianie</vt:lpstr>
      <vt:lpstr>Etap 6 – czyszczenie</vt:lpstr>
      <vt:lpstr>Etap 7 – wiercenie i lutowanie </vt:lpstr>
      <vt:lpstr>Efekt pracy</vt:lpstr>
      <vt:lpstr>Dalsze kroki</vt:lpstr>
      <vt:lpstr>Polecane linki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Materiał szkoleniowy – jak wykonać linefollowera</dc:title>
  <dc:creator>Admin</dc:creator>
  <cp:lastModifiedBy>Admin</cp:lastModifiedBy>
  <cp:revision>9</cp:revision>
  <dcterms:created xsi:type="dcterms:W3CDTF">2017-05-28T15:56:00Z</dcterms:created>
  <dcterms:modified xsi:type="dcterms:W3CDTF">2017-05-28T17:40:01Z</dcterms:modified>
</cp:coreProperties>
</file>