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1"/>
  </p:sldMasterIdLst>
  <p:notesMasterIdLst>
    <p:notesMasterId r:id="rId35"/>
  </p:notesMasterIdLst>
  <p:sldIdLst>
    <p:sldId id="256" r:id="rId32"/>
    <p:sldId id="257" r:id="rId33"/>
    <p:sldId id="258" r:id="rId34"/>
  </p:sldIdLst>
  <p:sldSz cx="9906000" cy="6858000" type="A4"/>
  <p:notesSz cx="6797675" cy="99266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2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2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C730-B26F-48FC-8C40-A44FE36FB399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D7AAC-1FB8-49D4-8B90-4F0D5B4C55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879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7AAC-1FB8-49D4-8B90-4F0D5B4C55F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084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453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85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399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10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09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02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847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2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297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443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B893-B087-41C3-9219-DC67826FF67F}" type="datetimeFigureOut">
              <a:rPr lang="es-AR" smtClean="0"/>
              <a:t>10/06/2014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B1D5-5C35-4850-90F4-8737862FF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713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1.png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10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12.xml"/><Relationship Id="rId11" Type="http://schemas.openxmlformats.org/officeDocument/2006/relationships/customXml" Target="../../customXml/item5.xml"/><Relationship Id="rId5" Type="http://schemas.openxmlformats.org/officeDocument/2006/relationships/customXml" Target="../../customXml/item21.xml"/><Relationship Id="rId10" Type="http://schemas.openxmlformats.org/officeDocument/2006/relationships/customXml" Target="../../customXml/item7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customXml" Target="../../customXml/item2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11.xml"/><Relationship Id="rId12" Type="http://schemas.openxmlformats.org/officeDocument/2006/relationships/customXml" Target="../../customXml/item20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3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15.xml"/><Relationship Id="rId5" Type="http://schemas.openxmlformats.org/officeDocument/2006/relationships/customXml" Target="../../customXml/item28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6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4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9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642938"/>
            <a:ext cx="9906000" cy="5572125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3" name="Group 1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21" name="Rectangle 1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6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2" name="Rectangle 1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AR" sz="6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3" name="WindowTitle"/>
                <p:cNvSpPr txBox="1"/>
                <p:nvPr/>
              </p:nvSpPr>
              <p:spPr>
                <a:xfrm>
                  <a:off x="272875" y="65818"/>
                  <a:ext cx="6451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975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1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6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6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63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" name="Oval 1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79244" tIns="39622" rIns="79244" bIns="39622" rtlCol="0" anchor="ctr"/>
              <a:lstStyle/>
              <a:p>
                <a:pPr algn="ctr"/>
                <a:endParaRPr lang="en-US" sz="1463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Group 3"/>
            <p:cNvGrpSpPr/>
            <p:nvPr/>
          </p:nvGrpSpPr>
          <p:grpSpPr>
            <a:xfrm>
              <a:off x="76200" y="307651"/>
              <a:ext cx="8991600" cy="983957"/>
              <a:chOff x="78014" y="379167"/>
              <a:chExt cx="8991600" cy="983957"/>
            </a:xfrm>
          </p:grpSpPr>
          <p:sp>
            <p:nvSpPr>
              <p:cNvPr id="7" name="Container"/>
              <p:cNvSpPr/>
              <p:nvPr/>
            </p:nvSpPr>
            <p:spPr>
              <a:xfrm>
                <a:off x="78014" y="379167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37148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/>
                <a:endParaRPr lang="en-US" sz="650" ker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9" name="Active"/>
              <p:cNvSpPr txBox="1"/>
              <p:nvPr/>
            </p:nvSpPr>
            <p:spPr>
              <a:xfrm>
                <a:off x="1027121" y="381000"/>
                <a:ext cx="8039565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48590" tIns="14859" rIns="0" rtlCol="0">
                <a:noAutofit/>
              </a:bodyPr>
              <a:lstStyle/>
              <a:p>
                <a:r>
                  <a:rPr lang="es-AR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Recepción</a:t>
                </a:r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</a:t>
                </a:r>
                <a:r>
                  <a:rPr lang="en-US" sz="975" noProof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Médico</a:t>
                </a:r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</a:t>
                </a:r>
                <a:r>
                  <a:rPr lang="en-US" sz="975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Especialidades</a:t>
                </a:r>
                <a:endParaRPr lang="en-US" sz="975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7"/>
              <p:cNvGrpSpPr/>
              <p:nvPr/>
            </p:nvGrpSpPr>
            <p:grpSpPr>
              <a:xfrm>
                <a:off x="78014" y="380999"/>
                <a:ext cx="949106" cy="231471"/>
                <a:chOff x="79129" y="2907874"/>
                <a:chExt cx="949106" cy="231471"/>
              </a:xfrm>
            </p:grpSpPr>
            <p:sp>
              <p:nvSpPr>
                <p:cNvPr id="11" name="Active"/>
                <p:cNvSpPr txBox="1"/>
                <p:nvPr/>
              </p:nvSpPr>
              <p:spPr>
                <a:xfrm>
                  <a:off x="79129" y="2907874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37148" tIns="14859" rIns="0" rtlCol="0">
                  <a:noAutofit/>
                </a:bodyPr>
                <a:lstStyle/>
                <a:p>
                  <a:pPr algn="ctr"/>
                  <a:r>
                    <a:rPr lang="en-US" sz="975" err="1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Inicio</a:t>
                  </a:r>
                  <a:endPara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TabLine"/>
                <p:cNvSpPr/>
                <p:nvPr/>
              </p:nvSpPr>
              <p:spPr>
                <a:xfrm flipV="1">
                  <a:off x="86406" y="3093626"/>
                  <a:ext cx="935329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7148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742950"/>
                  <a:endParaRPr lang="en-US" sz="650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1" name="Grupo 80"/>
          <p:cNvGrpSpPr/>
          <p:nvPr>
            <p:custDataLst>
              <p:custData r:id="rId2"/>
            </p:custDataLst>
          </p:nvPr>
        </p:nvGrpSpPr>
        <p:grpSpPr>
          <a:xfrm>
            <a:off x="3392080" y="2725900"/>
            <a:ext cx="3121840" cy="1567644"/>
            <a:chOff x="3607405" y="2090004"/>
            <a:chExt cx="3842264" cy="1929408"/>
          </a:xfrm>
        </p:grpSpPr>
        <p:grpSp>
          <p:nvGrpSpPr>
            <p:cNvPr id="66" name="Grupo 65"/>
            <p:cNvGrpSpPr/>
            <p:nvPr>
              <p:custDataLst>
                <p:custData r:id="rId5"/>
              </p:custDataLst>
            </p:nvPr>
          </p:nvGrpSpPr>
          <p:grpSpPr>
            <a:xfrm>
              <a:off x="3607405" y="2090004"/>
              <a:ext cx="3842264" cy="1929408"/>
              <a:chOff x="3138829" y="2053507"/>
              <a:chExt cx="3842264" cy="1929408"/>
            </a:xfrm>
          </p:grpSpPr>
          <p:grpSp>
            <p:nvGrpSpPr>
              <p:cNvPr id="54" name="DialogBox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138829" y="2053507"/>
                <a:ext cx="3842264" cy="1929408"/>
                <a:chOff x="2894330" y="2786062"/>
                <a:chExt cx="4316095" cy="3138488"/>
              </a:xfrm>
            </p:grpSpPr>
            <p:grpSp>
              <p:nvGrpSpPr>
                <p:cNvPr id="55" name="Group 2"/>
                <p:cNvGrpSpPr/>
                <p:nvPr/>
              </p:nvGrpSpPr>
              <p:grpSpPr>
                <a:xfrm>
                  <a:off x="2894330" y="2786062"/>
                  <a:ext cx="4316095" cy="3138488"/>
                  <a:chOff x="2161590" y="511099"/>
                  <a:chExt cx="4316095" cy="3138488"/>
                </a:xfrm>
              </p:grpSpPr>
              <p:sp>
                <p:nvSpPr>
                  <p:cNvPr id="59" name="Content"/>
                  <p:cNvSpPr>
                    <a:spLocks/>
                  </p:cNvSpPr>
                  <p:nvPr/>
                </p:nvSpPr>
                <p:spPr>
                  <a:xfrm>
                    <a:off x="2161590" y="511099"/>
                    <a:ext cx="4316095" cy="3138488"/>
                  </a:xfrm>
                  <a:prstGeom prst="roundRect">
                    <a:avLst>
                      <a:gd name="adj" fmla="val 1028"/>
                    </a:avLst>
                  </a:prstGeom>
                  <a:solidFill>
                    <a:schemeClr val="accent1"/>
                  </a:solidFill>
                  <a:ln w="3175" cap="flat" cmpd="sng" algn="ctr">
                    <a:solidFill>
                      <a:srgbClr val="000000">
                        <a:lumMod val="95000"/>
                        <a:lumOff val="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t"/>
                  <a:lstStyle/>
                  <a:p>
                    <a:r>
                      <a:rPr lang="en-US" sz="975" kern="0">
                        <a:solidFill>
                          <a:srgbClr val="FFFFFF"/>
                        </a:solidFill>
                        <a:latin typeface="Segoe UI"/>
                      </a:rPr>
                      <a:t>Secure Login</a:t>
                    </a:r>
                    <a:endParaRPr lang="en-US" sz="975" kern="0" dirty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60" name="InnerArea"/>
                  <p:cNvSpPr>
                    <a:spLocks/>
                  </p:cNvSpPr>
                  <p:nvPr/>
                </p:nvSpPr>
                <p:spPr>
                  <a:xfrm>
                    <a:off x="2230204" y="991411"/>
                    <a:ext cx="4183625" cy="2528027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37148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742950"/>
                    <a:endParaRPr lang="en-US" sz="813" kern="0" dirty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56" name="Minimize - Maximize - Close"/>
                <p:cNvGrpSpPr/>
                <p:nvPr/>
              </p:nvGrpSpPr>
              <p:grpSpPr>
                <a:xfrm>
                  <a:off x="7018043" y="2977389"/>
                  <a:ext cx="79501" cy="123953"/>
                  <a:chOff x="9640276" y="230695"/>
                  <a:chExt cx="79501" cy="123953"/>
                </a:xfrm>
              </p:grpSpPr>
              <p:cxnSp>
                <p:nvCxnSpPr>
                  <p:cNvPr id="57" name="X2"/>
                  <p:cNvCxnSpPr>
                    <a:cxnSpLocks/>
                  </p:cNvCxnSpPr>
                  <p:nvPr/>
                </p:nvCxnSpPr>
                <p:spPr>
                  <a:xfrm>
                    <a:off x="9640276" y="230695"/>
                    <a:ext cx="79501" cy="123953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8" name="X1"/>
                  <p:cNvCxnSpPr>
                    <a:cxnSpLocks/>
                  </p:cNvCxnSpPr>
                  <p:nvPr/>
                </p:nvCxnSpPr>
                <p:spPr>
                  <a:xfrm flipH="1">
                    <a:off x="9640276" y="230695"/>
                    <a:ext cx="79501" cy="123952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</p:grpSp>
          </p:grpSp>
          <p:sp>
            <p:nvSpPr>
              <p:cNvPr id="61" name="Content"/>
              <p:cNvSpPr/>
              <p:nvPr>
                <p:custDataLst>
                  <p:custData r:id="rId9"/>
                </p:custDataLst>
              </p:nvPr>
            </p:nvSpPr>
            <p:spPr>
              <a:xfrm>
                <a:off x="5542704" y="3466912"/>
                <a:ext cx="1106592" cy="2286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FF">
                      <a:lumMod val="95000"/>
                      <a:shade val="30000"/>
                      <a:satMod val="115000"/>
                    </a:srgbClr>
                  </a:gs>
                  <a:gs pos="50000">
                    <a:srgbClr val="FFFFFF">
                      <a:lumMod val="95000"/>
                      <a:shade val="67500"/>
                      <a:satMod val="115000"/>
                    </a:srgbClr>
                  </a:gs>
                  <a:gs pos="100000">
                    <a:srgbClr val="FFFFFF">
                      <a:lumMod val="95000"/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74295" tIns="0" rIns="74295" bIns="7430" rtlCol="0" anchor="ctr">
                <a:noAutofit/>
              </a:bodyPr>
              <a:lstStyle/>
              <a:p>
                <a:pPr algn="ctr"/>
                <a:r>
                  <a:rPr lang="en-US" sz="975">
                    <a:latin typeface="Segoe UI" pitchFamily="34" charset="0"/>
                    <a:cs typeface="Segoe UI" pitchFamily="34" charset="0"/>
                  </a:rPr>
                  <a:t>Login</a:t>
                </a:r>
                <a:endParaRPr lang="en-US" sz="975" dirty="0"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Content"/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4298254" y="2566116"/>
                <a:ext cx="1797746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37148" tIns="14859" rIns="37148" bIns="14859" rtlCol="0" anchor="ctr">
                <a:noAutofit/>
              </a:bodyPr>
              <a:lstStyle/>
              <a:p>
                <a:r>
                  <a:rPr lang="en-US" sz="975">
                    <a:latin typeface="Segoe UI" pitchFamily="34" charset="0"/>
                    <a:cs typeface="Segoe UI" pitchFamily="34" charset="0"/>
                  </a:rPr>
                  <a:t>jperez</a:t>
                </a:r>
                <a:endParaRPr lang="en-US" sz="975" dirty="0"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ontent"/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4298254" y="3016514"/>
                <a:ext cx="1797746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37148" tIns="14859" rIns="37148" bIns="14859" rtlCol="0" anchor="ctr">
                <a:noAutofit/>
              </a:bodyPr>
              <a:lstStyle/>
              <a:p>
                <a:r>
                  <a:rPr lang="en-US" sz="975">
                    <a:latin typeface="Segoe UI" pitchFamily="34" charset="0"/>
                    <a:cs typeface="Segoe UI" pitchFamily="34" charset="0"/>
                  </a:rPr>
                  <a:t>********</a:t>
                </a:r>
                <a:endParaRPr lang="en-US" sz="975" dirty="0"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4" name="Content"/>
            <p:cNvSpPr txBox="1"/>
            <p:nvPr>
              <p:custDataLst>
                <p:custData r:id="rId6"/>
              </p:custDataLst>
            </p:nvPr>
          </p:nvSpPr>
          <p:spPr>
            <a:xfrm>
              <a:off x="3808443" y="3027686"/>
              <a:ext cx="825868" cy="230833"/>
            </a:xfrm>
            <a:prstGeom prst="rect">
              <a:avLst/>
            </a:prstGeom>
            <a:noFill/>
          </p:spPr>
          <p:txBody>
            <a:bodyPr wrap="none" lIns="74295" tIns="14859" rIns="74295" bIns="22289" rtlCol="0" anchor="ctr" anchorCtr="0">
              <a:spAutoFit/>
            </a:bodyPr>
            <a:lstStyle/>
            <a:p>
              <a:r>
                <a:rPr lang="en-US" sz="975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  <a:endParaRPr lang="en-US" sz="975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3808443" y="2591067"/>
              <a:ext cx="703546" cy="230833"/>
            </a:xfrm>
            <a:prstGeom prst="rect">
              <a:avLst/>
            </a:prstGeom>
            <a:noFill/>
          </p:spPr>
          <p:txBody>
            <a:bodyPr wrap="none" lIns="74295" tIns="14859" rIns="74295" bIns="22289" rtlCol="0" anchor="ctr" anchorCtr="0">
              <a:spAutoFit/>
            </a:bodyPr>
            <a:lstStyle/>
            <a:p>
              <a:r>
                <a:rPr lang="en-US" sz="975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Usuario</a:t>
              </a:r>
              <a:endParaRPr lang="en-US" sz="975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6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8" y="1111811"/>
            <a:ext cx="326965" cy="35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Content"/>
          <p:cNvSpPr txBox="1"/>
          <p:nvPr>
            <p:custDataLst>
              <p:custData r:id="rId4"/>
            </p:custDataLst>
          </p:nvPr>
        </p:nvSpPr>
        <p:spPr>
          <a:xfrm>
            <a:off x="186320" y="1456049"/>
            <a:ext cx="457818" cy="187552"/>
          </a:xfrm>
          <a:prstGeom prst="rect">
            <a:avLst/>
          </a:prstGeom>
          <a:noFill/>
        </p:spPr>
        <p:txBody>
          <a:bodyPr wrap="none" lIns="74295" tIns="14859" rIns="74295" bIns="22289" rtlCol="0" anchor="ctr" anchorCtr="0">
            <a:spAutoFit/>
          </a:bodyPr>
          <a:lstStyle/>
          <a:p>
            <a:r>
              <a:rPr lang="en-US" sz="975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975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647201"/>
            <a:ext cx="9906000" cy="5572125"/>
            <a:chOff x="0" y="0"/>
            <a:chExt cx="9144000" cy="6858000"/>
          </a:xfrm>
        </p:grpSpPr>
        <p:grpSp>
          <p:nvGrpSpPr>
            <p:cNvPr id="2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0" name="Group 1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38" name="Rectangle 1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6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39" name="Rectangle 1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AR" sz="6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0" name="WindowTitle"/>
                <p:cNvSpPr txBox="1"/>
                <p:nvPr/>
              </p:nvSpPr>
              <p:spPr>
                <a:xfrm>
                  <a:off x="272875" y="65818"/>
                  <a:ext cx="6451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975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31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33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4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35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6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6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63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" name="Oval 1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79244" tIns="39622" rIns="79244" bIns="39622" rtlCol="0" anchor="ctr"/>
              <a:lstStyle/>
              <a:p>
                <a:pPr algn="ctr"/>
                <a:endParaRPr lang="en-US" sz="1463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" name="Group 3"/>
            <p:cNvGrpSpPr/>
            <p:nvPr/>
          </p:nvGrpSpPr>
          <p:grpSpPr>
            <a:xfrm>
              <a:off x="76200" y="307651"/>
              <a:ext cx="8991600" cy="983957"/>
              <a:chOff x="78014" y="379167"/>
              <a:chExt cx="8991600" cy="983957"/>
            </a:xfrm>
          </p:grpSpPr>
          <p:sp>
            <p:nvSpPr>
              <p:cNvPr id="25" name="Container"/>
              <p:cNvSpPr/>
              <p:nvPr/>
            </p:nvSpPr>
            <p:spPr>
              <a:xfrm>
                <a:off x="78014" y="379167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37148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/>
                <a:endParaRPr lang="en-US" sz="650" ker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26" name="Active"/>
              <p:cNvSpPr txBox="1"/>
              <p:nvPr/>
            </p:nvSpPr>
            <p:spPr>
              <a:xfrm>
                <a:off x="1027121" y="381000"/>
                <a:ext cx="8039565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48590" tIns="14859" rIns="0" rtlCol="0">
                <a:noAutofit/>
              </a:bodyPr>
              <a:lstStyle/>
              <a:p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Inicio      </a:t>
                </a:r>
                <a:r>
                  <a:rPr lang="en-US" sz="975" noProof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Médico</a:t>
                </a:r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</a:t>
                </a:r>
                <a:r>
                  <a:rPr lang="en-US" sz="975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Especialidades</a:t>
                </a:r>
                <a:endParaRPr lang="en-US" sz="975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7" name="Group 7"/>
              <p:cNvGrpSpPr/>
              <p:nvPr/>
            </p:nvGrpSpPr>
            <p:grpSpPr>
              <a:xfrm>
                <a:off x="78014" y="380999"/>
                <a:ext cx="949106" cy="245760"/>
                <a:chOff x="79129" y="2907874"/>
                <a:chExt cx="949106" cy="245760"/>
              </a:xfrm>
            </p:grpSpPr>
            <p:sp>
              <p:nvSpPr>
                <p:cNvPr id="28" name="Active"/>
                <p:cNvSpPr txBox="1"/>
                <p:nvPr/>
              </p:nvSpPr>
              <p:spPr>
                <a:xfrm>
                  <a:off x="79129" y="2907874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37148" tIns="14859" rIns="0" rtlCol="0">
                  <a:noAutofit/>
                </a:bodyPr>
                <a:lstStyle/>
                <a:p>
                  <a:pPr algn="ctr"/>
                  <a:r>
                    <a:rPr lang="en-US" sz="975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Recepción</a:t>
                  </a:r>
                  <a:endPara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" name="TabLine"/>
                <p:cNvSpPr/>
                <p:nvPr/>
              </p:nvSpPr>
              <p:spPr>
                <a:xfrm flipV="1">
                  <a:off x="86406" y="3107915"/>
                  <a:ext cx="935330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7148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742950"/>
                  <a:endParaRPr lang="en-US" sz="650" ker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198" name="Grupo 197"/>
          <p:cNvGrpSpPr/>
          <p:nvPr>
            <p:custDataLst>
              <p:custData r:id="rId2"/>
            </p:custDataLst>
          </p:nvPr>
        </p:nvGrpSpPr>
        <p:grpSpPr>
          <a:xfrm>
            <a:off x="216659" y="1776457"/>
            <a:ext cx="2620513" cy="4283431"/>
            <a:chOff x="266657" y="1395100"/>
            <a:chExt cx="3225247" cy="5271915"/>
          </a:xfrm>
        </p:grpSpPr>
        <p:grpSp>
          <p:nvGrpSpPr>
            <p:cNvPr id="140" name="Grupo 139"/>
            <p:cNvGrpSpPr/>
            <p:nvPr>
              <p:custDataLst>
                <p:custData r:id="rId3"/>
              </p:custDataLst>
            </p:nvPr>
          </p:nvGrpSpPr>
          <p:grpSpPr>
            <a:xfrm>
              <a:off x="266657" y="1395100"/>
              <a:ext cx="3225247" cy="5271915"/>
              <a:chOff x="266657" y="1395100"/>
              <a:chExt cx="3225247" cy="5271915"/>
            </a:xfrm>
          </p:grpSpPr>
          <p:sp>
            <p:nvSpPr>
              <p:cNvPr id="123" name="Content"/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266657" y="1395100"/>
                <a:ext cx="3225247" cy="26128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lIns="37148" tIns="14859" rIns="37148" bIns="14859" rtlCol="0" anchor="ctr">
                <a:noAutofit/>
              </a:bodyPr>
              <a:lstStyle/>
              <a:p>
                <a:pPr algn="ctr"/>
                <a:r>
                  <a:rPr lang="en-US" sz="1138" b="1">
                    <a:latin typeface="Segoe UI" pitchFamily="34" charset="0"/>
                    <a:cs typeface="Segoe UI" pitchFamily="34" charset="0"/>
                  </a:rPr>
                  <a:t>Cuerpo de Profesionales </a:t>
                </a:r>
                <a:endParaRPr lang="en-US" sz="1138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24" name="SearchBox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68970" y="1696828"/>
                <a:ext cx="3222933" cy="310896"/>
                <a:chOff x="4111925" y="3293648"/>
                <a:chExt cx="962996" cy="310896"/>
              </a:xfrm>
            </p:grpSpPr>
            <p:sp>
              <p:nvSpPr>
                <p:cNvPr id="125" name="Content"/>
                <p:cNvSpPr>
                  <a:spLocks/>
                </p:cNvSpPr>
                <p:nvPr/>
              </p:nvSpPr>
              <p:spPr>
                <a:xfrm>
                  <a:off x="4111925" y="3328416"/>
                  <a:ext cx="950195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79244" tIns="39622" rIns="79244" bIns="39622" rtlCol="0" anchor="ctr"/>
                <a:lstStyle/>
                <a:p>
                  <a:r>
                    <a:rPr lang="en-US" sz="853" i="1">
                      <a:solidFill>
                        <a:srgbClr val="FFFFFF">
                          <a:lumMod val="50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Buscar professional por nombre</a:t>
                  </a:r>
                  <a:endParaRPr lang="en-US" sz="853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26" name="Icon" descr="C:\Users\t-dantay\Documents\WPIcons\appbar.feature.search.rest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82027" y="3293648"/>
                  <a:ext cx="92894" cy="310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2" name="TabGroup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274235" y="2035405"/>
                <a:ext cx="3217668" cy="4631610"/>
                <a:chOff x="3138993" y="2600325"/>
                <a:chExt cx="3513043" cy="2017395"/>
              </a:xfrm>
            </p:grpSpPr>
            <p:sp>
              <p:nvSpPr>
                <p:cNvPr id="133" name="Container"/>
                <p:cNvSpPr>
                  <a:spLocks/>
                </p:cNvSpPr>
                <p:nvPr/>
              </p:nvSpPr>
              <p:spPr>
                <a:xfrm>
                  <a:off x="3138993" y="2707689"/>
                  <a:ext cx="3513043" cy="1910031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7148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742950"/>
                  <a:endParaRPr lang="en-US" sz="65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endParaRPr>
                </a:p>
              </p:txBody>
            </p:sp>
            <p:sp>
              <p:nvSpPr>
                <p:cNvPr id="134" name="Tab3"/>
                <p:cNvSpPr txBox="1">
                  <a:spLocks/>
                </p:cNvSpPr>
                <p:nvPr/>
              </p:nvSpPr>
              <p:spPr>
                <a:xfrm>
                  <a:off x="4183028" y="2616084"/>
                  <a:ext cx="881297" cy="91606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vertOverflow="ellipsis" lIns="0" tIns="7430" rIns="37148" rtlCol="0">
                  <a:noAutofit/>
                </a:bodyPr>
                <a:lstStyle/>
                <a:p>
                  <a:pPr algn="ctr"/>
                  <a:r>
                    <a:rPr lang="en-US" sz="975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Todos</a:t>
                  </a:r>
                  <a:endParaRPr lang="en-US" sz="975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6" name="Group 5"/>
                <p:cNvGrpSpPr/>
                <p:nvPr/>
              </p:nvGrpSpPr>
              <p:grpSpPr>
                <a:xfrm>
                  <a:off x="3199861" y="2600325"/>
                  <a:ext cx="983166" cy="107365"/>
                  <a:chOff x="3476902" y="2698418"/>
                  <a:chExt cx="636363" cy="91606"/>
                </a:xfrm>
              </p:grpSpPr>
              <p:sp>
                <p:nvSpPr>
                  <p:cNvPr id="138" name="ActiveTab"/>
                  <p:cNvSpPr txBox="1">
                    <a:spLocks/>
                  </p:cNvSpPr>
                  <p:nvPr/>
                </p:nvSpPr>
                <p:spPr>
                  <a:xfrm>
                    <a:off x="3476902" y="2698418"/>
                    <a:ext cx="636363" cy="9160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50000"/>
                      </a:srgbClr>
                    </a:solidFill>
                  </a:ln>
                </p:spPr>
                <p:txBody>
                  <a:bodyPr vertOverflow="ellipsis" lIns="0" tIns="14859" rIns="37148" rtlCol="0">
                    <a:noAutofit/>
                  </a:bodyPr>
                  <a:lstStyle/>
                  <a:p>
                    <a:pPr algn="ctr"/>
                    <a:r>
                      <a:rPr lang="en-US" sz="975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Hoy</a:t>
                    </a:r>
                    <a:endParaRPr lang="en-US" sz="975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9" name="TabLine"/>
                  <p:cNvSpPr>
                    <a:spLocks/>
                  </p:cNvSpPr>
                  <p:nvPr/>
                </p:nvSpPr>
                <p:spPr>
                  <a:xfrm>
                    <a:off x="3483721" y="2790024"/>
                    <a:ext cx="622726" cy="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37148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742950"/>
                    <a:endParaRPr lang="en-US" sz="650" kern="0" dirty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78" name="ScrollbarVertical"/>
              <p:cNvGrpSpPr/>
              <p:nvPr>
                <p:custDataLst>
                  <p:custData r:id="rId13"/>
                </p:custDataLst>
              </p:nvPr>
            </p:nvGrpSpPr>
            <p:grpSpPr>
              <a:xfrm>
                <a:off x="3287696" y="2369919"/>
                <a:ext cx="147992" cy="4170980"/>
                <a:chOff x="4558489" y="1543109"/>
                <a:chExt cx="86162" cy="3562291"/>
              </a:xfrm>
            </p:grpSpPr>
            <p:sp>
              <p:nvSpPr>
                <p:cNvPr id="79" name="Background"/>
                <p:cNvSpPr>
                  <a:spLocks/>
                </p:cNvSpPr>
                <p:nvPr/>
              </p:nvSpPr>
              <p:spPr>
                <a:xfrm>
                  <a:off x="4558489" y="1543109"/>
                  <a:ext cx="86162" cy="356229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79258" tIns="39629" rIns="79258" bIns="39629" rtlCol="0" anchor="ctr"/>
                <a:lstStyle/>
                <a:p>
                  <a:pPr algn="ctr" defTabSz="742556"/>
                  <a:endParaRPr lang="en-US" sz="1463"/>
                </a:p>
              </p:txBody>
            </p:sp>
            <p:sp>
              <p:nvSpPr>
                <p:cNvPr id="80" name="Slider"/>
                <p:cNvSpPr>
                  <a:spLocks/>
                </p:cNvSpPr>
                <p:nvPr/>
              </p:nvSpPr>
              <p:spPr>
                <a:xfrm>
                  <a:off x="4558489" y="1842087"/>
                  <a:ext cx="86162" cy="346564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79258" tIns="39629" rIns="79258" bIns="39629" rtlCol="0" anchor="ctr"/>
                <a:lstStyle/>
                <a:p>
                  <a:pPr algn="ctr"/>
                  <a:endParaRPr lang="en-US" sz="1463"/>
                </a:p>
              </p:txBody>
            </p:sp>
            <p:sp>
              <p:nvSpPr>
                <p:cNvPr id="81" name="UpArrow"/>
                <p:cNvSpPr>
                  <a:spLocks/>
                </p:cNvSpPr>
                <p:nvPr/>
              </p:nvSpPr>
              <p:spPr>
                <a:xfrm>
                  <a:off x="4583265" y="1567974"/>
                  <a:ext cx="37266" cy="54667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79258" tIns="39629" rIns="79258" bIns="39629" rtlCol="0" anchor="ctr"/>
                <a:lstStyle/>
                <a:p>
                  <a:pPr algn="ctr"/>
                  <a:endParaRPr lang="en-US" sz="1463"/>
                </a:p>
              </p:txBody>
            </p:sp>
            <p:sp>
              <p:nvSpPr>
                <p:cNvPr id="82" name="DownArrow"/>
                <p:cNvSpPr>
                  <a:spLocks/>
                </p:cNvSpPr>
                <p:nvPr/>
              </p:nvSpPr>
              <p:spPr>
                <a:xfrm rot="10800000">
                  <a:off x="4583265" y="5029337"/>
                  <a:ext cx="37266" cy="54667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79258" tIns="39629" rIns="79258" bIns="39629" rtlCol="0" anchor="ctr"/>
                <a:lstStyle/>
                <a:p>
                  <a:pPr algn="ctr"/>
                  <a:endParaRPr lang="en-US" sz="1463" dirty="0"/>
                </a:p>
              </p:txBody>
            </p:sp>
          </p:grpSp>
        </p:grpSp>
        <p:grpSp>
          <p:nvGrpSpPr>
            <p:cNvPr id="62" name="Grupo 61"/>
            <p:cNvGrpSpPr/>
            <p:nvPr>
              <p:custDataLst>
                <p:custData r:id="rId4"/>
              </p:custDataLst>
            </p:nvPr>
          </p:nvGrpSpPr>
          <p:grpSpPr>
            <a:xfrm>
              <a:off x="489379" y="3310878"/>
              <a:ext cx="2779802" cy="617616"/>
              <a:chOff x="1801155" y="3274930"/>
              <a:chExt cx="2779802" cy="617616"/>
            </a:xfrm>
          </p:grpSpPr>
          <p:sp>
            <p:nvSpPr>
              <p:cNvPr id="58" name="Content"/>
              <p:cNvSpPr txBox="1">
                <a:spLocks/>
              </p:cNvSpPr>
              <p:nvPr/>
            </p:nvSpPr>
            <p:spPr>
              <a:xfrm>
                <a:off x="2418782" y="3276951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Dr Jose Casa</a:t>
                </a:r>
                <a:endParaRPr lang="en-US" sz="975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Icon"/>
              <p:cNvSpPr>
                <a:spLocks noChangeAspect="1"/>
              </p:cNvSpPr>
              <p:nvPr/>
            </p:nvSpPr>
            <p:spPr>
              <a:xfrm>
                <a:off x="1801155" y="3274930"/>
                <a:ext cx="617627" cy="617616"/>
              </a:xfrm>
              <a:prstGeom prst="rect">
                <a:avLst/>
              </a:prstGeom>
              <a:blipFill dpi="0"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7148" tIns="74295" rIns="37148" bIns="7429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/>
                <a:endParaRPr lang="en-US" sz="975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60" name="Content"/>
              <p:cNvSpPr txBox="1">
                <a:spLocks/>
              </p:cNvSpPr>
              <p:nvPr/>
            </p:nvSpPr>
            <p:spPr>
              <a:xfrm>
                <a:off x="2418781" y="3485432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Traumatología</a:t>
                </a:r>
                <a:endParaRPr lang="en-US" sz="975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ontent"/>
              <p:cNvSpPr txBox="1">
                <a:spLocks/>
              </p:cNvSpPr>
              <p:nvPr/>
            </p:nvSpPr>
            <p:spPr>
              <a:xfrm>
                <a:off x="2418781" y="3702792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Consultorio 4 - 13 a 18 hs</a:t>
                </a:r>
                <a:endParaRPr lang="en-US" sz="975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7" name="Grupo 126"/>
            <p:cNvGrpSpPr/>
            <p:nvPr>
              <p:custDataLst>
                <p:custData r:id="rId5"/>
              </p:custDataLst>
            </p:nvPr>
          </p:nvGrpSpPr>
          <p:grpSpPr>
            <a:xfrm>
              <a:off x="486616" y="4151426"/>
              <a:ext cx="2779802" cy="617616"/>
              <a:chOff x="1801155" y="3274930"/>
              <a:chExt cx="2779802" cy="617616"/>
            </a:xfrm>
          </p:grpSpPr>
          <p:sp>
            <p:nvSpPr>
              <p:cNvPr id="128" name="Content"/>
              <p:cNvSpPr txBox="1">
                <a:spLocks/>
              </p:cNvSpPr>
              <p:nvPr/>
            </p:nvSpPr>
            <p:spPr>
              <a:xfrm>
                <a:off x="2418782" y="3276951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Bioq Mónica Fein</a:t>
                </a:r>
                <a:endParaRPr lang="en-US" sz="975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Icon"/>
              <p:cNvSpPr>
                <a:spLocks noChangeAspect="1"/>
              </p:cNvSpPr>
              <p:nvPr/>
            </p:nvSpPr>
            <p:spPr>
              <a:xfrm>
                <a:off x="1801155" y="3274930"/>
                <a:ext cx="617627" cy="617616"/>
              </a:xfrm>
              <a:prstGeom prst="rect">
                <a:avLst/>
              </a:prstGeom>
              <a:blipFill dpi="0"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7148" tIns="74295" rIns="37148" bIns="7429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/>
                <a:endParaRPr lang="en-US" sz="975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130" name="Content"/>
              <p:cNvSpPr txBox="1">
                <a:spLocks/>
              </p:cNvSpPr>
              <p:nvPr/>
            </p:nvSpPr>
            <p:spPr>
              <a:xfrm>
                <a:off x="2418781" y="3485432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Hematología</a:t>
                </a:r>
                <a:endParaRPr lang="en-US" sz="975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Content"/>
              <p:cNvSpPr txBox="1">
                <a:spLocks/>
              </p:cNvSpPr>
              <p:nvPr/>
            </p:nvSpPr>
            <p:spPr>
              <a:xfrm>
                <a:off x="2418781" y="3702792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Laboratorio PB - 08 a 15 hs</a:t>
                </a:r>
                <a:endParaRPr lang="en-US" sz="975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7" name="Grupo 66"/>
            <p:cNvGrpSpPr/>
            <p:nvPr>
              <p:custDataLst>
                <p:custData r:id="rId6"/>
              </p:custDataLst>
            </p:nvPr>
          </p:nvGrpSpPr>
          <p:grpSpPr>
            <a:xfrm>
              <a:off x="484481" y="5834223"/>
              <a:ext cx="2779802" cy="617616"/>
              <a:chOff x="1801155" y="3274930"/>
              <a:chExt cx="2779802" cy="617616"/>
            </a:xfrm>
          </p:grpSpPr>
          <p:sp>
            <p:nvSpPr>
              <p:cNvPr id="68" name="Content"/>
              <p:cNvSpPr txBox="1">
                <a:spLocks/>
              </p:cNvSpPr>
              <p:nvPr/>
            </p:nvSpPr>
            <p:spPr>
              <a:xfrm>
                <a:off x="2418782" y="3276951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solidFill>
                      <a:schemeClr val="bg2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Dr Ricardo Grey</a:t>
                </a:r>
                <a:endParaRPr lang="en-US" sz="975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Icon"/>
              <p:cNvSpPr>
                <a:spLocks noChangeAspect="1"/>
              </p:cNvSpPr>
              <p:nvPr/>
            </p:nvSpPr>
            <p:spPr>
              <a:xfrm>
                <a:off x="1801155" y="3274930"/>
                <a:ext cx="617627" cy="617616"/>
              </a:xfrm>
              <a:prstGeom prst="rect">
                <a:avLst/>
              </a:prstGeom>
              <a:blipFill dpi="0" rotWithShape="1">
                <a:blip r:embed="rId1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7148" tIns="74295" rIns="37148" bIns="7429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/>
                <a:endParaRPr lang="en-US" sz="975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70" name="Content"/>
              <p:cNvSpPr txBox="1">
                <a:spLocks/>
              </p:cNvSpPr>
              <p:nvPr/>
            </p:nvSpPr>
            <p:spPr>
              <a:xfrm>
                <a:off x="2418781" y="3485432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solidFill>
                      <a:schemeClr val="bg2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Obstetricia</a:t>
                </a:r>
                <a:endParaRPr lang="en-US" sz="975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ontent"/>
              <p:cNvSpPr txBox="1">
                <a:spLocks/>
              </p:cNvSpPr>
              <p:nvPr/>
            </p:nvSpPr>
            <p:spPr>
              <a:xfrm>
                <a:off x="2418781" y="3702792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solidFill>
                      <a:schemeClr val="bg2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Consultorio 3A - 18 a 22 hs</a:t>
                </a:r>
                <a:endParaRPr lang="en-US" sz="975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3" name="Grupo 72"/>
            <p:cNvGrpSpPr/>
            <p:nvPr>
              <p:custDataLst>
                <p:custData r:id="rId7"/>
              </p:custDataLst>
            </p:nvPr>
          </p:nvGrpSpPr>
          <p:grpSpPr>
            <a:xfrm>
              <a:off x="484481" y="4969176"/>
              <a:ext cx="2779802" cy="617616"/>
              <a:chOff x="1801155" y="3274930"/>
              <a:chExt cx="2779802" cy="617616"/>
            </a:xfrm>
          </p:grpSpPr>
          <p:sp>
            <p:nvSpPr>
              <p:cNvPr id="74" name="Content"/>
              <p:cNvSpPr txBox="1">
                <a:spLocks/>
              </p:cNvSpPr>
              <p:nvPr/>
            </p:nvSpPr>
            <p:spPr>
              <a:xfrm>
                <a:off x="2418782" y="3276951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/>
              <a:p>
                <a:r>
                  <a:rPr lang="en-US" sz="975">
                    <a:solidFill>
                      <a:schemeClr val="bg2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Dr Julius Hibbert</a:t>
                </a:r>
                <a:endParaRPr lang="en-US" sz="975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" name="Icon"/>
              <p:cNvSpPr>
                <a:spLocks noChangeAspect="1"/>
              </p:cNvSpPr>
              <p:nvPr/>
            </p:nvSpPr>
            <p:spPr>
              <a:xfrm>
                <a:off x="1801155" y="3274930"/>
                <a:ext cx="617627" cy="617616"/>
              </a:xfrm>
              <a:prstGeom prst="rect">
                <a:avLst/>
              </a:prstGeom>
              <a:blipFill dpi="0" rotWithShape="1">
                <a:blip r:embed="rId19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7148" tIns="74295" rIns="37148" bIns="7429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/>
                <a:endParaRPr lang="en-US" sz="975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76" name="Content"/>
              <p:cNvSpPr txBox="1">
                <a:spLocks/>
              </p:cNvSpPr>
              <p:nvPr/>
            </p:nvSpPr>
            <p:spPr>
              <a:xfrm>
                <a:off x="2418781" y="3485432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>
                <a:defPPr>
                  <a:defRPr lang="es-AR"/>
                </a:defPPr>
                <a:lvl1pPr>
                  <a:defRPr sz="1200">
                    <a:solidFill>
                      <a:schemeClr val="bg2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en-US" sz="975"/>
                  <a:t>Clinica General</a:t>
                </a:r>
                <a:endParaRPr lang="en-US" sz="975" dirty="0"/>
              </a:p>
            </p:txBody>
          </p:sp>
          <p:sp>
            <p:nvSpPr>
              <p:cNvPr id="77" name="Content"/>
              <p:cNvSpPr txBox="1">
                <a:spLocks/>
              </p:cNvSpPr>
              <p:nvPr/>
            </p:nvSpPr>
            <p:spPr>
              <a:xfrm>
                <a:off x="2418781" y="3702792"/>
                <a:ext cx="2162175" cy="184666"/>
              </a:xfrm>
              <a:prstGeom prst="rect">
                <a:avLst/>
              </a:prstGeom>
              <a:noFill/>
            </p:spPr>
            <p:txBody>
              <a:bodyPr wrap="square" tIns="0" rIns="148590" bIns="0" rtlCol="0" anchor="ctr" anchorCtr="0">
                <a:spAutoFit/>
              </a:bodyPr>
              <a:lstStyle>
                <a:defPPr>
                  <a:defRPr lang="es-AR"/>
                </a:defPPr>
                <a:lvl1pPr>
                  <a:defRPr sz="1200">
                    <a:solidFill>
                      <a:schemeClr val="bg2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en-US" sz="975"/>
                  <a:t>Consultorio 5 - 17 a 20 hs</a:t>
                </a:r>
                <a:endParaRPr lang="en-US" sz="975" dirty="0"/>
              </a:p>
            </p:txBody>
          </p:sp>
        </p:grpSp>
        <p:grpSp>
          <p:nvGrpSpPr>
            <p:cNvPr id="159" name="Grupo 158"/>
            <p:cNvGrpSpPr/>
            <p:nvPr>
              <p:custDataLst>
                <p:custData r:id="rId8"/>
              </p:custDataLst>
            </p:nvPr>
          </p:nvGrpSpPr>
          <p:grpSpPr>
            <a:xfrm>
              <a:off x="484481" y="2492207"/>
              <a:ext cx="2779802" cy="619190"/>
              <a:chOff x="3704285" y="2695452"/>
              <a:chExt cx="2779802" cy="619190"/>
            </a:xfrm>
          </p:grpSpPr>
          <p:sp>
            <p:nvSpPr>
              <p:cNvPr id="153" name="Rectángulo 152"/>
              <p:cNvSpPr/>
              <p:nvPr/>
            </p:nvSpPr>
            <p:spPr>
              <a:xfrm>
                <a:off x="3704285" y="2695452"/>
                <a:ext cx="2779801" cy="614101"/>
              </a:xfrm>
              <a:prstGeom prst="rect">
                <a:avLst/>
              </a:prstGeom>
              <a:solidFill>
                <a:srgbClr val="A5A5A5">
                  <a:alpha val="74118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1463"/>
              </a:p>
            </p:txBody>
          </p:sp>
          <p:grpSp>
            <p:nvGrpSpPr>
              <p:cNvPr id="154" name="Grupo 153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3704285" y="2697026"/>
                <a:ext cx="2779802" cy="617616"/>
                <a:chOff x="1801155" y="3274930"/>
                <a:chExt cx="2779802" cy="617616"/>
              </a:xfrm>
            </p:grpSpPr>
            <p:sp>
              <p:nvSpPr>
                <p:cNvPr id="155" name="Content"/>
                <p:cNvSpPr txBox="1">
                  <a:spLocks/>
                </p:cNvSpPr>
                <p:nvPr/>
              </p:nvSpPr>
              <p:spPr>
                <a:xfrm>
                  <a:off x="2418782" y="3276951"/>
                  <a:ext cx="2162175" cy="184666"/>
                </a:xfrm>
                <a:prstGeom prst="rect">
                  <a:avLst/>
                </a:prstGeom>
                <a:noFill/>
              </p:spPr>
              <p:txBody>
                <a:bodyPr wrap="square" tIns="0" rIns="148590" bIns="0" rtlCol="0" anchor="ctr" anchorCtr="0">
                  <a:spAutoFit/>
                </a:bodyPr>
                <a:lstStyle/>
                <a:p>
                  <a:r>
                    <a:rPr lang="en-US" sz="975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Dra Maria Parrota</a:t>
                  </a:r>
                  <a:endParaRPr lang="en-US" sz="975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6" name="Icon"/>
                <p:cNvSpPr>
                  <a:spLocks noChangeAspect="1"/>
                </p:cNvSpPr>
                <p:nvPr/>
              </p:nvSpPr>
              <p:spPr>
                <a:xfrm>
                  <a:off x="1801155" y="3274930"/>
                  <a:ext cx="617627" cy="617616"/>
                </a:xfrm>
                <a:prstGeom prst="rect">
                  <a:avLst/>
                </a:prstGeom>
                <a:blipFill dpi="0"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7148" tIns="74295" rIns="37148" bIns="7429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742950"/>
                  <a:endParaRPr lang="en-US" sz="975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endParaRPr>
                </a:p>
              </p:txBody>
            </p:sp>
            <p:sp>
              <p:nvSpPr>
                <p:cNvPr id="157" name="Content"/>
                <p:cNvSpPr txBox="1">
                  <a:spLocks/>
                </p:cNvSpPr>
                <p:nvPr/>
              </p:nvSpPr>
              <p:spPr>
                <a:xfrm>
                  <a:off x="2418781" y="3485432"/>
                  <a:ext cx="2162175" cy="184666"/>
                </a:xfrm>
                <a:prstGeom prst="rect">
                  <a:avLst/>
                </a:prstGeom>
                <a:noFill/>
              </p:spPr>
              <p:txBody>
                <a:bodyPr wrap="square" tIns="0" rIns="148590" bIns="0" rtlCol="0" anchor="ctr" anchorCtr="0">
                  <a:spAutoFit/>
                </a:bodyPr>
                <a:lstStyle/>
                <a:p>
                  <a:r>
                    <a:rPr lang="en-US" sz="975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Dermatología</a:t>
                  </a:r>
                  <a:endParaRPr lang="en-US" sz="975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8" name="Content"/>
                <p:cNvSpPr txBox="1">
                  <a:spLocks/>
                </p:cNvSpPr>
                <p:nvPr/>
              </p:nvSpPr>
              <p:spPr>
                <a:xfrm>
                  <a:off x="2418781" y="3702792"/>
                  <a:ext cx="2162175" cy="184666"/>
                </a:xfrm>
                <a:prstGeom prst="rect">
                  <a:avLst/>
                </a:prstGeom>
                <a:noFill/>
              </p:spPr>
              <p:txBody>
                <a:bodyPr wrap="square" tIns="0" rIns="148590" bIns="0" rtlCol="0" anchor="ctr" anchorCtr="0">
                  <a:spAutoFit/>
                </a:bodyPr>
                <a:lstStyle/>
                <a:p>
                  <a:r>
                    <a:rPr lang="en-US" sz="975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Consultorio 3A - 11 a 18 hs</a:t>
                  </a:r>
                  <a:endParaRPr lang="en-US" sz="975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87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ibbonApplication"/>
          <p:cNvGrpSpPr/>
          <p:nvPr>
            <p:custDataLst>
              <p:custData r:id="rId1"/>
            </p:custDataLst>
          </p:nvPr>
        </p:nvGrpSpPr>
        <p:grpSpPr>
          <a:xfrm>
            <a:off x="404533" y="1010491"/>
            <a:ext cx="9026338" cy="5533744"/>
            <a:chOff x="0" y="0"/>
            <a:chExt cx="9144000" cy="6858000"/>
          </a:xfrm>
          <a:solidFill>
            <a:schemeClr val="bg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11" name="Group 1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6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6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  <a:grpFill/>
            </p:grpSpPr>
            <p:cxnSp>
              <p:nvCxnSpPr>
                <p:cNvPr id="1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grpFill/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grpFill/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grp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63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grp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63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grp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63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pFill/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79244" tIns="39622" rIns="79244" bIns="39622" rtlCol="0" anchor="ctr"/>
              <a:lstStyle/>
              <a:p>
                <a:pPr algn="ctr"/>
                <a:endParaRPr lang="en-US" sz="1463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  <a:grpFill/>
          </p:grpSpPr>
          <p:sp>
            <p:nvSpPr>
              <p:cNvPr id="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p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37148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/>
                <a:endParaRPr lang="en-US" sz="65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37148" tIns="14859" rIns="0" rtlCol="0">
                <a:noAutofit/>
              </a:bodyPr>
              <a:lstStyle/>
              <a:p>
                <a:pPr algn="ctr"/>
                <a:endParaRPr lang="en-US" sz="975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48590" tIns="14859" rIns="0" rtlCol="0">
                <a:noAutofit/>
              </a:bodyPr>
              <a:lstStyle/>
              <a:p>
                <a:endParaRPr lang="en-US" sz="975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  <a:grpFill/>
            </p:grpSpPr>
            <p:sp>
              <p:nvSpPr>
                <p:cNvPr id="9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grpFill/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37148" tIns="14859" rIns="0" rtlCol="0">
                  <a:noAutofit/>
                </a:bodyPr>
                <a:lstStyle/>
                <a:p>
                  <a:pPr algn="ctr"/>
                  <a:endParaRPr lang="en-US" sz="975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7148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742950"/>
                  <a:endParaRPr lang="en-US" sz="65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Segoe UI"/>
                  </a:endParaRPr>
                </a:p>
              </p:txBody>
            </p:sp>
          </p:grpSp>
        </p:grpSp>
      </p:grpSp>
      <p:sp>
        <p:nvSpPr>
          <p:cNvPr id="22" name="Content"/>
          <p:cNvSpPr/>
          <p:nvPr>
            <p:custDataLst>
              <p:custData r:id="rId2"/>
            </p:custDataLst>
          </p:nvPr>
        </p:nvSpPr>
        <p:spPr>
          <a:xfrm>
            <a:off x="404533" y="6315635"/>
            <a:ext cx="9026338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1196"/>
              </p:ext>
            </p:extLst>
          </p:nvPr>
        </p:nvGraphicFramePr>
        <p:xfrm>
          <a:off x="180788" y="111373"/>
          <a:ext cx="951902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7047"/>
                <a:gridCol w="2752165"/>
                <a:gridCol w="2079812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mtClean="0"/>
                        <a:t>User Stories:</a:t>
                      </a:r>
                      <a:endParaRPr lang="es-A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d3bf62d-6963-4518-910b-9d01cc565883" Revision="1" Stencil="System.MyShapes" StencilVersion="1.0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02ebdc43-7a41-4a67-b806-06a2d083cbd5" Revision="1" Stencil="System.MyShapes" StencilVersion="1.0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5a335408-f07f-4546-b07a-b9bbf8519e00" Revision="1" Stencil="System.MyShapes" StencilVersion="1.0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305fe304-94fb-4dd0-9ac9-ce0b3c1ec23a" Revision="1" Stencil="System.MyShapes" StencilVersion="1.0"/>
</Control>
</file>

<file path=customXml/item18.xml><?xml version="1.0" encoding="utf-8"?>
<Control xmlns="http://schemas.microsoft.com/VisualStudio/2011/storyboarding/control">
  <Id Name="273fa30b-f618-4d41-8011-16a33262ee2b" Revision="1" Stencil="System.MyShapes" StencilVersion="1.0"/>
</Control>
</file>

<file path=customXml/item19.xml><?xml version="1.0" encoding="utf-8"?>
<Control xmlns="http://schemas.microsoft.com/VisualStudio/2011/storyboarding/control">
  <Id Name="aefd7865-26e5-49f1-b628-69c899e973e5" Revision="1" Stencil="System.MyShapes" StencilVersion="1.0"/>
</Control>
</file>

<file path=customXml/item2.xml><?xml version="1.0" encoding="utf-8"?>
<Control xmlns="http://schemas.microsoft.com/VisualStudio/2011/storyboarding/control">
  <Id Name="0c70b823-3485-4510-9966-c6080db68a16" Revision="1" Stencil="System.MyShapes" StencilVersion="1.0"/>
</Control>
</file>

<file path=customXml/item2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.xml><?xml version="1.0" encoding="utf-8"?>
<Control xmlns="http://schemas.microsoft.com/VisualStudio/2011/storyboarding/control">
  <Id Name="f8ce2fdb-928b-4326-ada1-7357298f5514" Revision="1" Stencil="System.MyShapes" StencilVersion="1.0"/>
</Control>
</file>

<file path=customXml/item22.xml><?xml version="1.0" encoding="utf-8"?>
<Control xmlns="http://schemas.microsoft.com/VisualStudio/2011/storyboarding/control">
  <Id Name="02ebdc43-7a41-4a67-b806-06a2d083cbd5" Revision="1" Stencil="System.MyShapes" StencilVersion="1.0"/>
</Control>
</file>

<file path=customXml/item23.xml><?xml version="1.0" encoding="utf-8"?>
<Control xmlns="http://schemas.microsoft.com/VisualStudio/2011/storyboarding/control">
  <Id Name="8006d48b-edc0-4ad6-aa97-e47d5cf75a63" Revision="1" Stencil="System.MyShapes" StencilVersion="1.0"/>
</Control>
</file>

<file path=customXml/item24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2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aefd7865-26e5-49f1-b628-69c899e973e5" Revision="1" Stencil="System.MyShapes" StencilVersion="1.0"/>
</Control>
</file>

<file path=customXml/item28.xml><?xml version="1.0" encoding="utf-8"?>
<Control xmlns="http://schemas.microsoft.com/VisualStudio/2011/storyboarding/control">
  <Id Name="02ebdc43-7a41-4a67-b806-06a2d083cbd5" Revision="1" Stencil="System.MyShapes" StencilVersion="1.0"/>
</Control>
</file>

<file path=customXml/item29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4.xml><?xml version="1.0" encoding="utf-8"?>
<Control xmlns="http://schemas.microsoft.com/VisualStudio/2011/storyboarding/control">
  <Id Name="02ebdc43-7a41-4a67-b806-06a2d083cbd5" Revision="1" Stencil="System.MyShapes" StencilVersion="1.0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be3b3410-e045-4e63-bda2-88c313b5cf91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9.xml><?xml version="1.0" encoding="utf-8"?>
<Control xmlns="http://schemas.microsoft.com/VisualStudio/2011/storyboarding/control">
  <Id Name="02ebdc43-7a41-4a67-b806-06a2d083cbd5" Revision="1" Stencil="System.MyShapes" StencilVersion="1.0"/>
</Control>
</file>

<file path=customXml/itemProps1.xml><?xml version="1.0" encoding="utf-8"?>
<ds:datastoreItem xmlns:ds="http://schemas.openxmlformats.org/officeDocument/2006/customXml" ds:itemID="{2A46B3D2-187D-4E2A-BAF0-38B0FE5CAF7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C29A98C-8C1E-45AC-8E6F-73F6FB5B82D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E9A797A-0DC0-4AE0-990E-E463DADCA69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DDD92F3-33C9-4852-8C63-BC552629CD9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6A8836C-3F8E-4E86-AC12-D4D83C32127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4E0C34A-217E-4E5F-8E66-8101D5AE536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BAD199A-C032-4FEC-AD3E-8C4395F0E89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A0E0BA6-0E98-4BF6-9810-B8575E9F9F5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C08A2D9-9ED3-4008-9DAB-40BBE0B7D8D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39DDAB1-36C5-4287-A758-A8A44414F68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C4F77C8-DB5C-4681-BEC1-F2DF2EC88B8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DA0A271-CA59-4391-9EA4-70DBFD395BF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6A5D227-51A1-4FAB-B46C-8CC3FF7490F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92D3F91-22A8-446C-BC0B-478D1AAF677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B86EC56-AA11-4315-AD08-2333AE8B8E5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C250E44-9AC2-4CC8-8DAC-1CFA27BAC00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18C5281-DE4A-4F7C-A7E2-DE9CED0BEF3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361211A-0B26-48D2-9947-4DAC0A37E7E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DF81D38-C3D9-4EF2-9CFC-C1AF4050C47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7E1D4DD-DB29-4EE5-A428-433FE2E2D8E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C36396F-3335-4121-BFC5-0E5720F52AF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7740D84-9D34-4A76-AD4C-507F5E6E5DF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176DDD9-CB92-4B3B-A3C5-A7BC12A8E2D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5E90AF6-A9D6-4E08-AF13-3D870F26C0B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05C0D06-7B89-4E12-A6F4-DA249B4D755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A8F7DEA-47A6-4A8E-B692-465095C7C51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F48C0E2-54D3-494A-9CC7-3DB53191D3B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022C9D6-C72B-4F5B-BB82-55E10CCA842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5D926D3-C7D2-41F0-B711-3C8A3BFDD6F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12A3E7C-D565-49C7-9064-CBD1FAF01C0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2839</TotalTime>
  <Words>89</Words>
  <Application>Microsoft Office PowerPoint</Application>
  <PresentationFormat>A4 (210 x 297 mm)</PresentationFormat>
  <Paragraphs>34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Thedy</dc:creator>
  <cp:lastModifiedBy>Enrique Thedy</cp:lastModifiedBy>
  <cp:revision>19</cp:revision>
  <cp:lastPrinted>2014-06-10T05:46:21Z</cp:lastPrinted>
  <dcterms:created xsi:type="dcterms:W3CDTF">2014-02-28T00:37:05Z</dcterms:created>
  <dcterms:modified xsi:type="dcterms:W3CDTF">2014-06-10T05:47:55Z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