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5"/>
  </p:notesMasterIdLst>
  <p:sldIdLst>
    <p:sldId id="258" r:id="rId2"/>
    <p:sldId id="2147481727" r:id="rId3"/>
    <p:sldId id="292"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agan Chan" userId="3b832583-7558-41fd-a606-6ffe50d625e2" providerId="ADAL" clId="{EDC30534-B394-45C5-9520-E1B89B3BAEB5}"/>
    <pc:docChg chg="custSel modSld">
      <pc:chgData name="Reagan Chan" userId="3b832583-7558-41fd-a606-6ffe50d625e2" providerId="ADAL" clId="{EDC30534-B394-45C5-9520-E1B89B3BAEB5}" dt="2024-09-10T08:16:50.801" v="4" actId="478"/>
      <pc:docMkLst>
        <pc:docMk/>
      </pc:docMkLst>
      <pc:sldChg chg="addSp delSp modSp mod">
        <pc:chgData name="Reagan Chan" userId="3b832583-7558-41fd-a606-6ffe50d625e2" providerId="ADAL" clId="{EDC30534-B394-45C5-9520-E1B89B3BAEB5}" dt="2024-09-10T08:16:46.598" v="2" actId="478"/>
        <pc:sldMkLst>
          <pc:docMk/>
          <pc:sldMk cId="3236300958" sldId="258"/>
        </pc:sldMkLst>
        <pc:spChg chg="del">
          <ac:chgData name="Reagan Chan" userId="3b832583-7558-41fd-a606-6ffe50d625e2" providerId="ADAL" clId="{EDC30534-B394-45C5-9520-E1B89B3BAEB5}" dt="2024-09-10T08:16:40.208" v="0" actId="478"/>
          <ac:spMkLst>
            <pc:docMk/>
            <pc:sldMk cId="3236300958" sldId="258"/>
            <ac:spMk id="2" creationId="{C75BE6EB-385D-4D59-87C8-BBC68141A4AE}"/>
          </ac:spMkLst>
        </pc:spChg>
        <pc:spChg chg="del">
          <ac:chgData name="Reagan Chan" userId="3b832583-7558-41fd-a606-6ffe50d625e2" providerId="ADAL" clId="{EDC30534-B394-45C5-9520-E1B89B3BAEB5}" dt="2024-09-10T08:16:43.597" v="1" actId="478"/>
          <ac:spMkLst>
            <pc:docMk/>
            <pc:sldMk cId="3236300958" sldId="258"/>
            <ac:spMk id="3" creationId="{8708DE7D-0671-41C0-ABEC-769E1B4AF407}"/>
          </ac:spMkLst>
        </pc:spChg>
        <pc:spChg chg="add mod">
          <ac:chgData name="Reagan Chan" userId="3b832583-7558-41fd-a606-6ffe50d625e2" providerId="ADAL" clId="{EDC30534-B394-45C5-9520-E1B89B3BAEB5}" dt="2024-09-10T08:16:40.208" v="0" actId="478"/>
          <ac:spMkLst>
            <pc:docMk/>
            <pc:sldMk cId="3236300958" sldId="258"/>
            <ac:spMk id="5" creationId="{E85CFD5B-AA30-D636-BF94-752801DB59A6}"/>
          </ac:spMkLst>
        </pc:spChg>
        <pc:spChg chg="add del mod">
          <ac:chgData name="Reagan Chan" userId="3b832583-7558-41fd-a606-6ffe50d625e2" providerId="ADAL" clId="{EDC30534-B394-45C5-9520-E1B89B3BAEB5}" dt="2024-09-10T08:16:46.598" v="2" actId="478"/>
          <ac:spMkLst>
            <pc:docMk/>
            <pc:sldMk cId="3236300958" sldId="258"/>
            <ac:spMk id="7" creationId="{725AD05B-6581-092F-D7EB-8EE3FA073F70}"/>
          </ac:spMkLst>
        </pc:spChg>
      </pc:sldChg>
      <pc:sldChg chg="delSp mod">
        <pc:chgData name="Reagan Chan" userId="3b832583-7558-41fd-a606-6ffe50d625e2" providerId="ADAL" clId="{EDC30534-B394-45C5-9520-E1B89B3BAEB5}" dt="2024-09-10T08:16:50.801" v="4" actId="478"/>
        <pc:sldMkLst>
          <pc:docMk/>
          <pc:sldMk cId="1903440597" sldId="2147481727"/>
        </pc:sldMkLst>
        <pc:spChg chg="del">
          <ac:chgData name="Reagan Chan" userId="3b832583-7558-41fd-a606-6ffe50d625e2" providerId="ADAL" clId="{EDC30534-B394-45C5-9520-E1B89B3BAEB5}" dt="2024-09-10T08:16:49.415" v="3" actId="478"/>
          <ac:spMkLst>
            <pc:docMk/>
            <pc:sldMk cId="1903440597" sldId="2147481727"/>
            <ac:spMk id="16" creationId="{F6B97A52-A28E-A43D-27E1-3371E055A6D7}"/>
          </ac:spMkLst>
        </pc:spChg>
        <pc:spChg chg="del">
          <ac:chgData name="Reagan Chan" userId="3b832583-7558-41fd-a606-6ffe50d625e2" providerId="ADAL" clId="{EDC30534-B394-45C5-9520-E1B89B3BAEB5}" dt="2024-09-10T08:16:50.801" v="4" actId="478"/>
          <ac:spMkLst>
            <pc:docMk/>
            <pc:sldMk cId="1903440597" sldId="2147481727"/>
            <ac:spMk id="47" creationId="{C4337D65-6FEB-5CEF-B78D-2E9512DBDAB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2F34D-BB0E-4CFA-9317-095761618B7B}" type="datetimeFigureOut">
              <a:rPr lang="en-SG" smtClean="0"/>
              <a:t>10/9/2024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6F7843-D329-443A-9A47-479E1461B5AA}" type="slidenum">
              <a:rPr lang="en-SG" smtClean="0"/>
              <a:t>‹#›</a:t>
            </a:fld>
            <a:endParaRPr lang="en-SG"/>
          </a:p>
        </p:txBody>
      </p:sp>
    </p:spTree>
    <p:extLst>
      <p:ext uri="{BB962C8B-B14F-4D97-AF65-F5344CB8AC3E}">
        <p14:creationId xmlns:p14="http://schemas.microsoft.com/office/powerpoint/2010/main" val="1540128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ED674-6C77-407E-BF53-72950F1B99F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34781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D6ED674-6C77-407E-BF53-72950F1B99F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41564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4_content_white_1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a:ln>
            <a:noFill/>
          </a:ln>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10996612" cy="2408238"/>
          </a:xfrm>
          <a:prstGeom prst="rect">
            <a:avLst/>
          </a:prstGeom>
        </p:spPr>
        <p:txBody>
          <a:bodyPr/>
          <a:lstStyle>
            <a:lvl1pPr marL="0" indent="0">
              <a:lnSpc>
                <a:spcPct val="110000"/>
              </a:lnSpc>
              <a:spcBef>
                <a:spcPts val="2200"/>
              </a:spcBef>
              <a:buNone/>
              <a:defRPr sz="1400">
                <a:ln>
                  <a:noFill/>
                </a:ln>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cxnSp>
        <p:nvCxnSpPr>
          <p:cNvPr id="11" name="Google Shape;65;p14">
            <a:extLst>
              <a:ext uri="{FF2B5EF4-FFF2-40B4-BE49-F238E27FC236}">
                <a16:creationId xmlns:a16="http://schemas.microsoft.com/office/drawing/2014/main" id="{0157DF83-8354-4244-8509-FACD614C733F}"/>
              </a:ext>
            </a:extLst>
          </p:cNvPr>
          <p:cNvCxnSpPr>
            <a:cxnSpLocks/>
          </p:cNvCxnSpPr>
          <p:nvPr/>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12" name="TextBox 11">
            <a:extLst>
              <a:ext uri="{FF2B5EF4-FFF2-40B4-BE49-F238E27FC236}">
                <a16:creationId xmlns:a16="http://schemas.microsoft.com/office/drawing/2014/main" id="{BBC9DDF1-A3B8-D94C-9888-F13FE611938E}"/>
              </a:ext>
            </a:extLst>
          </p:cNvPr>
          <p:cNvSpPr txBox="1"/>
          <p:nvPr/>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14" name="Straight Connector 13">
            <a:extLst>
              <a:ext uri="{FF2B5EF4-FFF2-40B4-BE49-F238E27FC236}">
                <a16:creationId xmlns:a16="http://schemas.microsoft.com/office/drawing/2014/main" id="{7A57F77E-90DD-7244-A396-F02B11EFAA47}"/>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0" name="Google Shape;64;p14">
            <a:extLst>
              <a:ext uri="{FF2B5EF4-FFF2-40B4-BE49-F238E27FC236}">
                <a16:creationId xmlns:a16="http://schemas.microsoft.com/office/drawing/2014/main" id="{B5975F8B-35DA-1D40-A8CD-8FCD704A74A8}"/>
              </a:ext>
            </a:extLst>
          </p:cNvPr>
          <p:cNvSpPr txBox="1"/>
          <p:nvPr/>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pic>
        <p:nvPicPr>
          <p:cNvPr id="9" name="Graphic 8">
            <a:extLst>
              <a:ext uri="{FF2B5EF4-FFF2-40B4-BE49-F238E27FC236}">
                <a16:creationId xmlns:a16="http://schemas.microsoft.com/office/drawing/2014/main" id="{6FB8951C-96CE-8643-A791-5C1229C5CEA0}"/>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Tree>
    <p:extLst>
      <p:ext uri="{BB962C8B-B14F-4D97-AF65-F5344CB8AC3E}">
        <p14:creationId xmlns:p14="http://schemas.microsoft.com/office/powerpoint/2010/main" val="981331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9_content_white_1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a:ln>
            <a:noFill/>
          </a:ln>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Tree>
    <p:extLst>
      <p:ext uri="{BB962C8B-B14F-4D97-AF65-F5344CB8AC3E}">
        <p14:creationId xmlns:p14="http://schemas.microsoft.com/office/powerpoint/2010/main" val="3934522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cxnSp>
        <p:nvCxnSpPr>
          <p:cNvPr id="5" name="Google Shape;65;p14">
            <a:extLst>
              <a:ext uri="{FF2B5EF4-FFF2-40B4-BE49-F238E27FC236}">
                <a16:creationId xmlns:a16="http://schemas.microsoft.com/office/drawing/2014/main" id="{1C1D95C1-CEC0-CF4B-9829-9645F462EDE5}"/>
              </a:ext>
            </a:extLst>
          </p:cNvPr>
          <p:cNvCxnSpPr>
            <a:cxnSpLocks/>
          </p:cNvCxnSpPr>
          <p:nvPr/>
        </p:nvCxnSpPr>
        <p:spPr>
          <a:xfrm>
            <a:off x="298311" y="6407566"/>
            <a:ext cx="11595378" cy="0"/>
          </a:xfrm>
          <a:prstGeom prst="straightConnector1">
            <a:avLst/>
          </a:prstGeom>
          <a:noFill/>
          <a:ln w="9525" cap="flat" cmpd="sng">
            <a:solidFill>
              <a:srgbClr val="00A7E1"/>
            </a:solidFill>
            <a:prstDash val="solid"/>
            <a:round/>
            <a:headEnd type="none" w="med" len="med"/>
            <a:tailEnd type="none" w="med" len="med"/>
          </a:ln>
        </p:spPr>
      </p:cxnSp>
      <p:sp>
        <p:nvSpPr>
          <p:cNvPr id="6" name="TextBox 5">
            <a:extLst>
              <a:ext uri="{FF2B5EF4-FFF2-40B4-BE49-F238E27FC236}">
                <a16:creationId xmlns:a16="http://schemas.microsoft.com/office/drawing/2014/main" id="{9C2A5802-9196-624E-B48B-D705619C8B8E}"/>
              </a:ext>
            </a:extLst>
          </p:cNvPr>
          <p:cNvSpPr txBox="1"/>
          <p:nvPr/>
        </p:nvSpPr>
        <p:spPr>
          <a:xfrm>
            <a:off x="10143919" y="6461919"/>
            <a:ext cx="1819218" cy="184666"/>
          </a:xfrm>
          <a:prstGeom prst="rect">
            <a:avLst/>
          </a:prstGeom>
          <a:noFill/>
        </p:spPr>
        <p:txBody>
          <a:bodyPr wrap="square" rtlCol="0">
            <a:spAutoFit/>
          </a:bodyPr>
          <a:lstStyle/>
          <a:p>
            <a:pPr algn="r"/>
            <a:fld id="{8887BFF0-B513-2F4E-8ECC-A2B4BAC9622A}" type="slidenum">
              <a:rPr lang="en-US" sz="600" smtClean="0">
                <a:solidFill>
                  <a:schemeClr val="tx2"/>
                </a:solidFill>
                <a:latin typeface="Ubuntu" panose="020B0504030602030204" pitchFamily="34" charset="0"/>
              </a:rPr>
              <a:pPr algn="r"/>
              <a:t>‹#›</a:t>
            </a:fld>
            <a:endParaRPr lang="en-US" sz="600">
              <a:solidFill>
                <a:schemeClr val="tx2"/>
              </a:solidFill>
              <a:latin typeface="Ubuntu" panose="020B0504030602030204" pitchFamily="34" charset="0"/>
            </a:endParaRPr>
          </a:p>
        </p:txBody>
      </p:sp>
      <p:cxnSp>
        <p:nvCxnSpPr>
          <p:cNvPr id="10" name="Straight Connector 9">
            <a:extLst>
              <a:ext uri="{FF2B5EF4-FFF2-40B4-BE49-F238E27FC236}">
                <a16:creationId xmlns:a16="http://schemas.microsoft.com/office/drawing/2014/main" id="{A43736BB-224E-C548-8E6C-869D7E7C4A3E}"/>
              </a:ext>
            </a:extLst>
          </p:cNvPr>
          <p:cNvCxnSpPr>
            <a:cxnSpLocks/>
          </p:cNvCxnSpPr>
          <p:nvPr/>
        </p:nvCxnSpPr>
        <p:spPr>
          <a:xfrm>
            <a:off x="1076460" y="6461919"/>
            <a:ext cx="0" cy="247106"/>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itle 16">
            <a:extLst>
              <a:ext uri="{FF2B5EF4-FFF2-40B4-BE49-F238E27FC236}">
                <a16:creationId xmlns:a16="http://schemas.microsoft.com/office/drawing/2014/main" id="{5BC7D9C2-49FA-0E4D-9186-465CF3FE8DED}"/>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bg1"/>
                </a:solidFill>
                <a:latin typeface="+mj-lt"/>
              </a:defRPr>
            </a:lvl1pPr>
          </a:lstStyle>
          <a:p>
            <a:r>
              <a:rPr lang="en-GB"/>
              <a:t>Slide title goes here lorem ipsum</a:t>
            </a:r>
            <a:br>
              <a:rPr lang="en-GB"/>
            </a:br>
            <a:r>
              <a:rPr lang="en-GB"/>
              <a:t>Slide title goes here lorem ipsum</a:t>
            </a:r>
            <a:endParaRPr lang="en-US"/>
          </a:p>
        </p:txBody>
      </p:sp>
      <p:pic>
        <p:nvPicPr>
          <p:cNvPr id="8" name="Graphic 7">
            <a:extLst>
              <a:ext uri="{FF2B5EF4-FFF2-40B4-BE49-F238E27FC236}">
                <a16:creationId xmlns:a16="http://schemas.microsoft.com/office/drawing/2014/main" id="{A66B3FEC-C248-3C41-830B-3727C2F4F3D4}"/>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4" y="6454776"/>
            <a:ext cx="780176" cy="285750"/>
          </a:xfrm>
          <a:prstGeom prst="rect">
            <a:avLst/>
          </a:prstGeom>
        </p:spPr>
      </p:pic>
      <p:sp>
        <p:nvSpPr>
          <p:cNvPr id="11" name="Text Placeholder 3">
            <a:extLst>
              <a:ext uri="{FF2B5EF4-FFF2-40B4-BE49-F238E27FC236}">
                <a16:creationId xmlns:a16="http://schemas.microsoft.com/office/drawing/2014/main" id="{D26734BB-3ADC-477F-B53B-4CEB07E38F12}"/>
              </a:ext>
            </a:extLst>
          </p:cNvPr>
          <p:cNvSpPr>
            <a:spLocks noGrp="1"/>
          </p:cNvSpPr>
          <p:nvPr>
            <p:ph type="body" sz="quarter" idx="15"/>
          </p:nvPr>
        </p:nvSpPr>
        <p:spPr>
          <a:xfrm>
            <a:off x="12192000" y="0"/>
            <a:ext cx="1237569" cy="407670"/>
          </a:xfrm>
          <a:prstGeom prst="rect">
            <a:avLst/>
          </a:prstGeom>
          <a:solidFill>
            <a:schemeClr val="tx2"/>
          </a:solidFill>
        </p:spPr>
        <p:txBody>
          <a:bodyPr/>
          <a:lstStyle>
            <a:lvl1pPr marL="0" indent="0">
              <a:buNone/>
              <a:defRPr sz="1200">
                <a:solidFill>
                  <a:schemeClr val="bg1"/>
                </a:solidFill>
              </a:defRPr>
            </a:lvl1pPr>
          </a:lstStyle>
          <a:p>
            <a:endParaRPr lang="en-US"/>
          </a:p>
        </p:txBody>
      </p:sp>
      <p:sp>
        <p:nvSpPr>
          <p:cNvPr id="2" name="Google Shape;64;p14">
            <a:extLst>
              <a:ext uri="{FF2B5EF4-FFF2-40B4-BE49-F238E27FC236}">
                <a16:creationId xmlns:a16="http://schemas.microsoft.com/office/drawing/2014/main" id="{9A99B0A3-790D-9512-3801-A571576E4DA1}"/>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17553894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0_Title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cxnSp>
        <p:nvCxnSpPr>
          <p:cNvPr id="5" name="Google Shape;65;p14">
            <a:extLst>
              <a:ext uri="{FF2B5EF4-FFF2-40B4-BE49-F238E27FC236}">
                <a16:creationId xmlns:a16="http://schemas.microsoft.com/office/drawing/2014/main" id="{F9D284A4-F38F-D183-5D0C-304DEDD359D9}"/>
              </a:ext>
            </a:extLst>
          </p:cNvPr>
          <p:cNvCxnSpPr>
            <a:cxnSpLocks/>
          </p:cNvCxnSpPr>
          <p:nvPr/>
        </p:nvCxnSpPr>
        <p:spPr>
          <a:xfrm>
            <a:off x="298311" y="6407566"/>
            <a:ext cx="11595378" cy="0"/>
          </a:xfrm>
          <a:prstGeom prst="straightConnector1">
            <a:avLst/>
          </a:prstGeom>
          <a:noFill/>
          <a:ln w="9525" cap="flat" cmpd="sng">
            <a:solidFill>
              <a:schemeClr val="tx1"/>
            </a:solidFill>
            <a:prstDash val="solid"/>
            <a:round/>
            <a:headEnd type="none" w="med" len="med"/>
            <a:tailEnd type="none" w="med" len="med"/>
          </a:ln>
        </p:spPr>
      </p:cxnSp>
      <p:sp>
        <p:nvSpPr>
          <p:cNvPr id="7" name="TextBox 6">
            <a:extLst>
              <a:ext uri="{FF2B5EF4-FFF2-40B4-BE49-F238E27FC236}">
                <a16:creationId xmlns:a16="http://schemas.microsoft.com/office/drawing/2014/main" id="{DFC97E19-0D76-EAC4-9A17-30B5B181C852}"/>
              </a:ext>
            </a:extLst>
          </p:cNvPr>
          <p:cNvSpPr txBox="1"/>
          <p:nvPr/>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1"/>
                </a:solidFill>
                <a:latin typeface="Ubuntu" panose="020B0504030602030204" pitchFamily="34" charset="0"/>
              </a:rPr>
              <a:pPr algn="r"/>
              <a:t>‹#›</a:t>
            </a:fld>
            <a:endParaRPr lang="en-US" sz="600">
              <a:solidFill>
                <a:schemeClr val="tx1"/>
              </a:solidFill>
              <a:latin typeface="Ubuntu" panose="020B0504030602030204" pitchFamily="34" charset="0"/>
            </a:endParaRPr>
          </a:p>
        </p:txBody>
      </p:sp>
      <p:pic>
        <p:nvPicPr>
          <p:cNvPr id="9" name="Graphic 8">
            <a:extLst>
              <a:ext uri="{FF2B5EF4-FFF2-40B4-BE49-F238E27FC236}">
                <a16:creationId xmlns:a16="http://schemas.microsoft.com/office/drawing/2014/main" id="{D2BF9C6F-4663-4633-775E-53B28BF8F649}"/>
              </a:ext>
            </a:extLst>
          </p:cNvPr>
          <p:cNvPicPr>
            <a:picLocks noChangeAspect="1"/>
          </p:cNvPicPr>
          <p:nvPr/>
        </p:nvPicPr>
        <p:blipFill>
          <a:blip r:embed="rId3" cstate="email">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242176" y="6454776"/>
            <a:ext cx="780172" cy="285750"/>
          </a:xfrm>
          <a:prstGeom prst="rect">
            <a:avLst/>
          </a:prstGeom>
        </p:spPr>
      </p:pic>
      <p:sp>
        <p:nvSpPr>
          <p:cNvPr id="11" name="Google Shape;64;p14">
            <a:extLst>
              <a:ext uri="{FF2B5EF4-FFF2-40B4-BE49-F238E27FC236}">
                <a16:creationId xmlns:a16="http://schemas.microsoft.com/office/drawing/2014/main" id="{C7CB1E25-AB47-26D9-3B58-20BB79D16F0E}"/>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a:solidFill>
                  <a:srgbClr val="FFFFFF"/>
                </a:solidFill>
                <a:latin typeface="Ubuntu" panose="020B0504030602030204" pitchFamily="34" charset="0"/>
              </a:rPr>
              <a:t>© NCS Pte Ltd 2024. All Rights Reserved. The content of this presentation is proprietary and confidential information of NCS. It is not intended to be distributed without the written consent of NCS.</a:t>
            </a:r>
          </a:p>
        </p:txBody>
      </p:sp>
      <p:pic>
        <p:nvPicPr>
          <p:cNvPr id="18" name="Graphic 17">
            <a:extLst>
              <a:ext uri="{FF2B5EF4-FFF2-40B4-BE49-F238E27FC236}">
                <a16:creationId xmlns:a16="http://schemas.microsoft.com/office/drawing/2014/main" id="{3E12D117-0AAA-4DF0-7AF8-9846A32F1C77}"/>
              </a:ext>
            </a:extLst>
          </p:cNvPr>
          <p:cNvPicPr>
            <a:picLocks noChangeAspect="1"/>
          </p:cNvPicPr>
          <p:nvPr userDrawn="1"/>
        </p:nvPicPr>
        <p:blipFill>
          <a:blip r:embed="rId5" cstate="email">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011919" y="416210"/>
            <a:ext cx="2861449" cy="1048048"/>
          </a:xfrm>
          <a:prstGeom prst="rect">
            <a:avLst/>
          </a:prstGeom>
        </p:spPr>
      </p:pic>
    </p:spTree>
    <p:extLst>
      <p:ext uri="{BB962C8B-B14F-4D97-AF65-F5344CB8AC3E}">
        <p14:creationId xmlns:p14="http://schemas.microsoft.com/office/powerpoint/2010/main" val="315298378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8_Title Slide">
    <p:bg>
      <p:bgRef idx="1001">
        <a:schemeClr val="bg2"/>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FE9D7C2-32AC-D84D-B06D-F8BE3550E3A1}"/>
              </a:ext>
            </a:extLst>
          </p:cNvPr>
          <p:cNvSpPr>
            <a:spLocks noGrp="1"/>
          </p:cNvSpPr>
          <p:nvPr>
            <p:ph type="body" sz="quarter" idx="10" hasCustomPrompt="1"/>
          </p:nvPr>
        </p:nvSpPr>
        <p:spPr>
          <a:xfrm>
            <a:off x="591399" y="572679"/>
            <a:ext cx="7256235" cy="201026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tx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Presentation title goes here Presentation title goes here</a:t>
            </a:r>
          </a:p>
        </p:txBody>
      </p:sp>
      <p:sp>
        <p:nvSpPr>
          <p:cNvPr id="13" name="Text Placeholder 12">
            <a:extLst>
              <a:ext uri="{FF2B5EF4-FFF2-40B4-BE49-F238E27FC236}">
                <a16:creationId xmlns:a16="http://schemas.microsoft.com/office/drawing/2014/main" id="{03ECFC8D-C791-B04C-A555-72884AC23CF8}"/>
              </a:ext>
            </a:extLst>
          </p:cNvPr>
          <p:cNvSpPr>
            <a:spLocks noGrp="1"/>
          </p:cNvSpPr>
          <p:nvPr>
            <p:ph type="body" sz="quarter" idx="12" hasCustomPrompt="1"/>
          </p:nvPr>
        </p:nvSpPr>
        <p:spPr>
          <a:xfrm>
            <a:off x="591401" y="2865798"/>
            <a:ext cx="6686092" cy="1150021"/>
          </a:xfrm>
          <a:prstGeom prst="rect">
            <a:avLst/>
          </a:prstGeom>
        </p:spPr>
        <p:txBody>
          <a:bodyPr/>
          <a:lstStyle>
            <a:lvl1pPr marL="0" indent="0">
              <a:buNone/>
              <a:defRPr sz="2000">
                <a:solidFill>
                  <a:schemeClr val="accent1"/>
                </a:solidFill>
                <a:latin typeface="Ubuntu" panose="020B0504030602030204" pitchFamily="34" charset="0"/>
              </a:defRPr>
            </a:lvl1pPr>
          </a:lstStyle>
          <a:p>
            <a:pPr lvl="0"/>
            <a:r>
              <a:rPr lang="en-GB"/>
              <a:t>Date time version number</a:t>
            </a:r>
            <a:endParaRPr lang="en-US"/>
          </a:p>
        </p:txBody>
      </p:sp>
      <p:cxnSp>
        <p:nvCxnSpPr>
          <p:cNvPr id="2" name="Google Shape;65;p14">
            <a:extLst>
              <a:ext uri="{FF2B5EF4-FFF2-40B4-BE49-F238E27FC236}">
                <a16:creationId xmlns:a16="http://schemas.microsoft.com/office/drawing/2014/main" id="{C074E5AF-6EC3-B0D8-1422-1FE64F6D1DD7}"/>
              </a:ext>
            </a:extLst>
          </p:cNvPr>
          <p:cNvCxnSpPr>
            <a:cxnSpLocks/>
          </p:cNvCxnSpPr>
          <p:nvPr userDrawn="1"/>
        </p:nvCxnSpPr>
        <p:spPr>
          <a:xfrm>
            <a:off x="298311" y="6407566"/>
            <a:ext cx="11595378" cy="0"/>
          </a:xfrm>
          <a:prstGeom prst="straightConnector1">
            <a:avLst/>
          </a:prstGeom>
          <a:noFill/>
          <a:ln w="9525" cap="flat" cmpd="sng">
            <a:solidFill>
              <a:schemeClr val="tx1"/>
            </a:solidFill>
            <a:prstDash val="solid"/>
            <a:round/>
            <a:headEnd type="none" w="med" len="med"/>
            <a:tailEnd type="none" w="med" len="med"/>
          </a:ln>
        </p:spPr>
      </p:cxnSp>
      <p:cxnSp>
        <p:nvCxnSpPr>
          <p:cNvPr id="9" name="Google Shape;65;p14">
            <a:extLst>
              <a:ext uri="{FF2B5EF4-FFF2-40B4-BE49-F238E27FC236}">
                <a16:creationId xmlns:a16="http://schemas.microsoft.com/office/drawing/2014/main" id="{08466845-349B-313D-2CBC-5E4A2123C780}"/>
              </a:ext>
            </a:extLst>
          </p:cNvPr>
          <p:cNvCxnSpPr>
            <a:cxnSpLocks/>
          </p:cNvCxnSpPr>
          <p:nvPr userDrawn="1"/>
        </p:nvCxnSpPr>
        <p:spPr>
          <a:xfrm>
            <a:off x="298311" y="6407566"/>
            <a:ext cx="11595378" cy="0"/>
          </a:xfrm>
          <a:prstGeom prst="straightConnector1">
            <a:avLst/>
          </a:prstGeom>
          <a:noFill/>
          <a:ln w="9525" cap="flat" cmpd="sng">
            <a:solidFill>
              <a:schemeClr val="tx1"/>
            </a:solidFill>
            <a:prstDash val="solid"/>
            <a:round/>
            <a:headEnd type="none" w="med" len="med"/>
            <a:tailEnd type="none" w="med" len="med"/>
          </a:ln>
        </p:spPr>
      </p:cxnSp>
      <p:sp>
        <p:nvSpPr>
          <p:cNvPr id="10" name="TextBox 9">
            <a:extLst>
              <a:ext uri="{FF2B5EF4-FFF2-40B4-BE49-F238E27FC236}">
                <a16:creationId xmlns:a16="http://schemas.microsoft.com/office/drawing/2014/main" id="{B453AD73-A22D-627C-1D04-E500CB4887FD}"/>
              </a:ext>
            </a:extLst>
          </p:cNvPr>
          <p:cNvSpPr txBox="1"/>
          <p:nvPr userDrawn="1"/>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1"/>
                </a:solidFill>
                <a:latin typeface="Ubuntu" panose="020B0504030602030204" pitchFamily="34" charset="0"/>
              </a:rPr>
              <a:pPr algn="r"/>
              <a:t>‹#›</a:t>
            </a:fld>
            <a:endParaRPr lang="en-US" sz="600">
              <a:solidFill>
                <a:schemeClr val="tx1"/>
              </a:solidFill>
              <a:latin typeface="Ubuntu" panose="020B0504030602030204" pitchFamily="34" charset="0"/>
            </a:endParaRPr>
          </a:p>
        </p:txBody>
      </p:sp>
      <p:cxnSp>
        <p:nvCxnSpPr>
          <p:cNvPr id="11" name="Straight Connector 10">
            <a:extLst>
              <a:ext uri="{FF2B5EF4-FFF2-40B4-BE49-F238E27FC236}">
                <a16:creationId xmlns:a16="http://schemas.microsoft.com/office/drawing/2014/main" id="{A51908A4-EB25-CE09-74DB-C20E8B745DA6}"/>
              </a:ext>
            </a:extLst>
          </p:cNvPr>
          <p:cNvCxnSpPr>
            <a:cxnSpLocks/>
          </p:cNvCxnSpPr>
          <p:nvPr userDrawn="1"/>
        </p:nvCxnSpPr>
        <p:spPr>
          <a:xfrm>
            <a:off x="1076460" y="6461919"/>
            <a:ext cx="0" cy="24710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99E4BA65-6247-C768-9675-BD2F2A0AE390}"/>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14" name="Google Shape;64;p14">
            <a:extLst>
              <a:ext uri="{FF2B5EF4-FFF2-40B4-BE49-F238E27FC236}">
                <a16:creationId xmlns:a16="http://schemas.microsoft.com/office/drawing/2014/main" id="{40DF57DE-9B66-2846-F1A3-3580B3C3EC6F}"/>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tx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pic>
        <p:nvPicPr>
          <p:cNvPr id="15" name="Graphic 14">
            <a:extLst>
              <a:ext uri="{FF2B5EF4-FFF2-40B4-BE49-F238E27FC236}">
                <a16:creationId xmlns:a16="http://schemas.microsoft.com/office/drawing/2014/main" id="{E78CF9B5-4057-9A79-F42C-D77CD4DCADAD}"/>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011919" y="416210"/>
            <a:ext cx="2861449" cy="1048048"/>
          </a:xfrm>
          <a:prstGeom prst="rect">
            <a:avLst/>
          </a:prstGeom>
        </p:spPr>
      </p:pic>
    </p:spTree>
    <p:extLst>
      <p:ext uri="{BB962C8B-B14F-4D97-AF65-F5344CB8AC3E}">
        <p14:creationId xmlns:p14="http://schemas.microsoft.com/office/powerpoint/2010/main" val="2024902205"/>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647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Agenda">
    <p:bg>
      <p:bgRef idx="1001">
        <a:schemeClr val="bg2"/>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1FE9D7C2-32AC-D84D-B06D-F8BE3550E3A1}"/>
              </a:ext>
            </a:extLst>
          </p:cNvPr>
          <p:cNvSpPr>
            <a:spLocks noGrp="1"/>
          </p:cNvSpPr>
          <p:nvPr>
            <p:ph type="body" sz="quarter" idx="10" hasCustomPrompt="1"/>
          </p:nvPr>
        </p:nvSpPr>
        <p:spPr>
          <a:xfrm>
            <a:off x="591400" y="1164910"/>
            <a:ext cx="5398584" cy="78315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tx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Agenda</a:t>
            </a:r>
          </a:p>
        </p:txBody>
      </p:sp>
      <p:sp>
        <p:nvSpPr>
          <p:cNvPr id="14" name="Text Placeholder 13">
            <a:extLst>
              <a:ext uri="{FF2B5EF4-FFF2-40B4-BE49-F238E27FC236}">
                <a16:creationId xmlns:a16="http://schemas.microsoft.com/office/drawing/2014/main" id="{B602C975-82B9-F34D-9159-B811AB56E37E}"/>
              </a:ext>
            </a:extLst>
          </p:cNvPr>
          <p:cNvSpPr>
            <a:spLocks noGrp="1"/>
          </p:cNvSpPr>
          <p:nvPr>
            <p:ph type="body" sz="quarter" idx="11" hasCustomPrompt="1"/>
          </p:nvPr>
        </p:nvSpPr>
        <p:spPr>
          <a:xfrm>
            <a:off x="6210804" y="1165226"/>
            <a:ext cx="5398584" cy="4731992"/>
          </a:xfrm>
          <a:prstGeom prst="rect">
            <a:avLst/>
          </a:prstGeom>
        </p:spPr>
        <p:txBody>
          <a:bodyPr/>
          <a:lstStyle>
            <a:lvl1pPr marL="514350" indent="-514350">
              <a:buFont typeface="+mj-lt"/>
              <a:buAutoNum type="arabicPeriod"/>
              <a:defRPr sz="2000">
                <a:solidFill>
                  <a:schemeClr val="accent1"/>
                </a:solidFill>
                <a:latin typeface="Ubuntu" panose="020B0504030602030204" pitchFamily="34" charset="0"/>
              </a:defRPr>
            </a:lvl1pPr>
            <a:lvl2pPr marL="914400" indent="-457200">
              <a:buFont typeface="+mj-lt"/>
              <a:buAutoNum type="arabicPeriod"/>
              <a:defRPr>
                <a:latin typeface="Ubuntu" panose="020B0504030602030204" pitchFamily="34" charset="0"/>
              </a:defRPr>
            </a:lvl2pPr>
            <a:lvl3pPr marL="1371600" indent="-457200">
              <a:buFont typeface="+mj-lt"/>
              <a:buAutoNum type="arabicPeriod"/>
              <a:defRPr>
                <a:latin typeface="Ubuntu" panose="020B0504030602030204" pitchFamily="34" charset="0"/>
              </a:defRPr>
            </a:lvl3pPr>
            <a:lvl4pPr marL="1714500" indent="-342900">
              <a:buFont typeface="+mj-lt"/>
              <a:buAutoNum type="arabicPeriod"/>
              <a:defRPr>
                <a:latin typeface="Ubuntu" panose="020B0504030602030204" pitchFamily="34" charset="0"/>
              </a:defRPr>
            </a:lvl4pPr>
            <a:lvl5pPr marL="2171700" indent="-342900">
              <a:buFont typeface="+mj-lt"/>
              <a:buAutoNum type="arabicPeriod"/>
              <a:defRPr>
                <a:latin typeface="Ubuntu" panose="020B0504030602030204" pitchFamily="34" charset="0"/>
              </a:defRPr>
            </a:lvl5pPr>
          </a:lstStyle>
          <a:p>
            <a:r>
              <a:rPr lang="en-SG" err="1"/>
              <a:t>Sed</a:t>
            </a:r>
            <a:r>
              <a:rPr lang="en-SG"/>
              <a:t> </a:t>
            </a:r>
            <a:r>
              <a:rPr lang="en-SG" err="1"/>
              <a:t>accumsan</a:t>
            </a:r>
            <a:r>
              <a:rPr lang="en-SG"/>
              <a:t> </a:t>
            </a:r>
            <a:r>
              <a:rPr lang="en-SG" err="1"/>
              <a:t>quam</a:t>
            </a:r>
            <a:r>
              <a:rPr lang="en-SG"/>
              <a:t> vitae ligula </a:t>
            </a:r>
            <a:r>
              <a:rPr lang="en-SG" err="1"/>
              <a:t>tincidunt</a:t>
            </a:r>
            <a:r>
              <a:rPr lang="en-SG"/>
              <a:t> </a:t>
            </a:r>
            <a:r>
              <a:rPr lang="en-SG" err="1"/>
              <a:t>tristique</a:t>
            </a:r>
            <a:r>
              <a:rPr lang="en-SG"/>
              <a:t>.</a:t>
            </a:r>
          </a:p>
          <a:p>
            <a:r>
              <a:rPr lang="en-SG"/>
              <a:t>Nam ac eros ac </a:t>
            </a:r>
            <a:r>
              <a:rPr lang="en-SG" err="1"/>
              <a:t>purus</a:t>
            </a:r>
            <a:r>
              <a:rPr lang="en-SG"/>
              <a:t> </a:t>
            </a:r>
            <a:r>
              <a:rPr lang="en-SG" err="1"/>
              <a:t>sagittis</a:t>
            </a:r>
            <a:r>
              <a:rPr lang="en-SG"/>
              <a:t> </a:t>
            </a:r>
            <a:r>
              <a:rPr lang="en-SG" err="1"/>
              <a:t>viverra</a:t>
            </a:r>
            <a:r>
              <a:rPr lang="en-SG"/>
              <a:t>.</a:t>
            </a:r>
          </a:p>
          <a:p>
            <a:r>
              <a:rPr lang="en-SG"/>
              <a:t>Maecenas </a:t>
            </a:r>
            <a:r>
              <a:rPr lang="en-SG" err="1"/>
              <a:t>rhoncus</a:t>
            </a:r>
            <a:r>
              <a:rPr lang="en-SG"/>
              <a:t> </a:t>
            </a:r>
            <a:r>
              <a:rPr lang="en-SG" err="1"/>
              <a:t>nibh</a:t>
            </a:r>
            <a:r>
              <a:rPr lang="en-SG"/>
              <a:t> </a:t>
            </a:r>
            <a:r>
              <a:rPr lang="en-SG" err="1"/>
              <a:t>eu</a:t>
            </a:r>
            <a:r>
              <a:rPr lang="en-SG"/>
              <a:t> ligula </a:t>
            </a:r>
            <a:r>
              <a:rPr lang="en-SG" err="1"/>
              <a:t>sagittis</a:t>
            </a:r>
            <a:r>
              <a:rPr lang="en-SG"/>
              <a:t>, </a:t>
            </a:r>
            <a:r>
              <a:rPr lang="en-SG" err="1"/>
              <a:t>sed</a:t>
            </a:r>
            <a:r>
              <a:rPr lang="en-SG"/>
              <a:t> </a:t>
            </a:r>
            <a:r>
              <a:rPr lang="en-SG" err="1"/>
              <a:t>efficitur</a:t>
            </a:r>
            <a:r>
              <a:rPr lang="en-SG"/>
              <a:t> </a:t>
            </a:r>
            <a:r>
              <a:rPr lang="en-SG" err="1"/>
              <a:t>risus</a:t>
            </a:r>
            <a:r>
              <a:rPr lang="en-SG"/>
              <a:t> semper.</a:t>
            </a:r>
          </a:p>
          <a:p>
            <a:r>
              <a:rPr lang="en-SG"/>
              <a:t>Aenean </a:t>
            </a:r>
            <a:r>
              <a:rPr lang="en-SG" err="1"/>
              <a:t>interdum</a:t>
            </a:r>
            <a:r>
              <a:rPr lang="en-SG"/>
              <a:t> </a:t>
            </a:r>
            <a:r>
              <a:rPr lang="en-SG" err="1"/>
              <a:t>nibh</a:t>
            </a:r>
            <a:r>
              <a:rPr lang="en-SG"/>
              <a:t> et ex </a:t>
            </a:r>
            <a:r>
              <a:rPr lang="en-SG" err="1"/>
              <a:t>mattis</a:t>
            </a:r>
            <a:r>
              <a:rPr lang="en-SG"/>
              <a:t> </a:t>
            </a:r>
            <a:r>
              <a:rPr lang="en-SG" err="1"/>
              <a:t>blandit</a:t>
            </a:r>
            <a:r>
              <a:rPr lang="en-SG"/>
              <a:t>.</a:t>
            </a:r>
          </a:p>
          <a:p>
            <a:r>
              <a:rPr lang="en-SG" err="1"/>
              <a:t>Sed</a:t>
            </a:r>
            <a:r>
              <a:rPr lang="en-SG"/>
              <a:t> sit </a:t>
            </a:r>
            <a:r>
              <a:rPr lang="en-SG" err="1"/>
              <a:t>amet</a:t>
            </a:r>
            <a:r>
              <a:rPr lang="en-SG"/>
              <a:t> </a:t>
            </a:r>
            <a:r>
              <a:rPr lang="en-SG" err="1"/>
              <a:t>nunc</a:t>
            </a:r>
            <a:r>
              <a:rPr lang="en-SG"/>
              <a:t> </a:t>
            </a:r>
            <a:r>
              <a:rPr lang="en-SG" err="1"/>
              <a:t>sed</a:t>
            </a:r>
            <a:r>
              <a:rPr lang="en-SG"/>
              <a:t> </a:t>
            </a:r>
            <a:r>
              <a:rPr lang="en-SG" err="1"/>
              <a:t>enim</a:t>
            </a:r>
            <a:r>
              <a:rPr lang="en-SG"/>
              <a:t> </a:t>
            </a:r>
            <a:r>
              <a:rPr lang="en-SG" err="1"/>
              <a:t>lobortis</a:t>
            </a:r>
            <a:r>
              <a:rPr lang="en-SG"/>
              <a:t> </a:t>
            </a:r>
            <a:r>
              <a:rPr lang="en-SG" err="1"/>
              <a:t>fringilla</a:t>
            </a:r>
            <a:r>
              <a:rPr lang="en-SG"/>
              <a:t>.</a:t>
            </a:r>
          </a:p>
        </p:txBody>
      </p:sp>
      <p:cxnSp>
        <p:nvCxnSpPr>
          <p:cNvPr id="9" name="Google Shape;65;p14">
            <a:extLst>
              <a:ext uri="{FF2B5EF4-FFF2-40B4-BE49-F238E27FC236}">
                <a16:creationId xmlns:a16="http://schemas.microsoft.com/office/drawing/2014/main" id="{7C428EA4-9B0E-14D4-5188-BBF3F98224C3}"/>
              </a:ext>
            </a:extLst>
          </p:cNvPr>
          <p:cNvCxnSpPr>
            <a:cxnSpLocks/>
          </p:cNvCxnSpPr>
          <p:nvPr userDrawn="1"/>
        </p:nvCxnSpPr>
        <p:spPr>
          <a:xfrm>
            <a:off x="298311" y="6407566"/>
            <a:ext cx="11595378" cy="0"/>
          </a:xfrm>
          <a:prstGeom prst="straightConnector1">
            <a:avLst/>
          </a:prstGeom>
          <a:noFill/>
          <a:ln w="9525" cap="flat" cmpd="sng">
            <a:solidFill>
              <a:schemeClr val="tx1"/>
            </a:solidFill>
            <a:prstDash val="solid"/>
            <a:round/>
            <a:headEnd type="none" w="med" len="med"/>
            <a:tailEnd type="none" w="med" len="med"/>
          </a:ln>
        </p:spPr>
      </p:cxnSp>
      <p:cxnSp>
        <p:nvCxnSpPr>
          <p:cNvPr id="10" name="Google Shape;65;p14">
            <a:extLst>
              <a:ext uri="{FF2B5EF4-FFF2-40B4-BE49-F238E27FC236}">
                <a16:creationId xmlns:a16="http://schemas.microsoft.com/office/drawing/2014/main" id="{7AF68412-D5A1-516F-16B1-DC13D8504D83}"/>
              </a:ext>
            </a:extLst>
          </p:cNvPr>
          <p:cNvCxnSpPr>
            <a:cxnSpLocks/>
          </p:cNvCxnSpPr>
          <p:nvPr userDrawn="1"/>
        </p:nvCxnSpPr>
        <p:spPr>
          <a:xfrm>
            <a:off x="298311" y="6407566"/>
            <a:ext cx="11595378" cy="0"/>
          </a:xfrm>
          <a:prstGeom prst="straightConnector1">
            <a:avLst/>
          </a:prstGeom>
          <a:noFill/>
          <a:ln w="9525" cap="flat" cmpd="sng">
            <a:solidFill>
              <a:schemeClr val="tx1"/>
            </a:solidFill>
            <a:prstDash val="solid"/>
            <a:round/>
            <a:headEnd type="none" w="med" len="med"/>
            <a:tailEnd type="none" w="med" len="med"/>
          </a:ln>
        </p:spPr>
      </p:cxnSp>
      <p:sp>
        <p:nvSpPr>
          <p:cNvPr id="11" name="TextBox 10">
            <a:extLst>
              <a:ext uri="{FF2B5EF4-FFF2-40B4-BE49-F238E27FC236}">
                <a16:creationId xmlns:a16="http://schemas.microsoft.com/office/drawing/2014/main" id="{CD5D68E1-12FC-76CD-554F-CE57FA63EA33}"/>
              </a:ext>
            </a:extLst>
          </p:cNvPr>
          <p:cNvSpPr txBox="1"/>
          <p:nvPr userDrawn="1"/>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tx1"/>
                </a:solidFill>
                <a:latin typeface="Ubuntu" panose="020B0504030602030204" pitchFamily="34" charset="0"/>
              </a:rPr>
              <a:pPr algn="r"/>
              <a:t>‹#›</a:t>
            </a:fld>
            <a:endParaRPr lang="en-US" sz="600">
              <a:solidFill>
                <a:schemeClr val="tx1"/>
              </a:solidFill>
              <a:latin typeface="Ubuntu" panose="020B0504030602030204" pitchFamily="34" charset="0"/>
            </a:endParaRPr>
          </a:p>
        </p:txBody>
      </p:sp>
      <p:cxnSp>
        <p:nvCxnSpPr>
          <p:cNvPr id="12" name="Straight Connector 11">
            <a:extLst>
              <a:ext uri="{FF2B5EF4-FFF2-40B4-BE49-F238E27FC236}">
                <a16:creationId xmlns:a16="http://schemas.microsoft.com/office/drawing/2014/main" id="{3E29A2DC-EAAC-B369-9ACB-10B4604C052F}"/>
              </a:ext>
            </a:extLst>
          </p:cNvPr>
          <p:cNvCxnSpPr>
            <a:cxnSpLocks/>
          </p:cNvCxnSpPr>
          <p:nvPr userDrawn="1"/>
        </p:nvCxnSpPr>
        <p:spPr>
          <a:xfrm>
            <a:off x="1076460" y="6461919"/>
            <a:ext cx="0" cy="247106"/>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304837E8-751B-79CC-B9E8-CA521DF3D698}"/>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15" name="Google Shape;64;p14">
            <a:extLst>
              <a:ext uri="{FF2B5EF4-FFF2-40B4-BE49-F238E27FC236}">
                <a16:creationId xmlns:a16="http://schemas.microsoft.com/office/drawing/2014/main" id="{EF05CDC0-3F7A-7525-CC69-89FA6B3CD6FF}"/>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tx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3187091835"/>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divider_1">
    <p:bg>
      <p:bgPr>
        <a:solidFill>
          <a:schemeClr val="accent1"/>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14217E6F-E945-B741-869A-11970748BC7E}"/>
              </a:ext>
            </a:extLst>
          </p:cNvPr>
          <p:cNvSpPr>
            <a:spLocks noGrp="1"/>
          </p:cNvSpPr>
          <p:nvPr>
            <p:ph type="body" sz="quarter" idx="10" hasCustomPrompt="1"/>
          </p:nvPr>
        </p:nvSpPr>
        <p:spPr>
          <a:xfrm>
            <a:off x="591399" y="572679"/>
            <a:ext cx="7256235" cy="201026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Divider title goes here</a:t>
            </a:r>
          </a:p>
        </p:txBody>
      </p:sp>
      <p:cxnSp>
        <p:nvCxnSpPr>
          <p:cNvPr id="2" name="Google Shape;65;p14">
            <a:extLst>
              <a:ext uri="{FF2B5EF4-FFF2-40B4-BE49-F238E27FC236}">
                <a16:creationId xmlns:a16="http://schemas.microsoft.com/office/drawing/2014/main" id="{152733AC-9F77-A0B1-586E-68F1301500BA}"/>
              </a:ext>
            </a:extLst>
          </p:cNvPr>
          <p:cNvCxnSpPr>
            <a:cxnSpLocks/>
          </p:cNvCxnSpPr>
          <p:nvPr userDrawn="1"/>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3" name="TextBox 2">
            <a:extLst>
              <a:ext uri="{FF2B5EF4-FFF2-40B4-BE49-F238E27FC236}">
                <a16:creationId xmlns:a16="http://schemas.microsoft.com/office/drawing/2014/main" id="{DE26F5CC-2D3A-BFB4-6E4B-4149BFA1E0C2}"/>
              </a:ext>
            </a:extLst>
          </p:cNvPr>
          <p:cNvSpPr txBox="1"/>
          <p:nvPr userDrawn="1"/>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4" name="Straight Connector 3">
            <a:extLst>
              <a:ext uri="{FF2B5EF4-FFF2-40B4-BE49-F238E27FC236}">
                <a16:creationId xmlns:a16="http://schemas.microsoft.com/office/drawing/2014/main" id="{266056C9-B66C-5E40-1790-32DC49E6DEC6}"/>
              </a:ext>
            </a:extLst>
          </p:cNvPr>
          <p:cNvCxnSpPr>
            <a:cxnSpLocks/>
          </p:cNvCxnSpPr>
          <p:nvPr userDrawn="1"/>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A9FED1DD-78B7-3733-2A5A-03D03CA8465D}"/>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6" name="Google Shape;64;p14">
            <a:extLst>
              <a:ext uri="{FF2B5EF4-FFF2-40B4-BE49-F238E27FC236}">
                <a16:creationId xmlns:a16="http://schemas.microsoft.com/office/drawing/2014/main" id="{A6AA3F4B-A298-A57F-679D-1D8E87242AC2}"/>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pic>
        <p:nvPicPr>
          <p:cNvPr id="7" name="Graphic 6">
            <a:extLst>
              <a:ext uri="{FF2B5EF4-FFF2-40B4-BE49-F238E27FC236}">
                <a16:creationId xmlns:a16="http://schemas.microsoft.com/office/drawing/2014/main" id="{1C285FF9-0D3C-129F-BAD5-D37B6053AE0C}"/>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011919" y="416210"/>
            <a:ext cx="2861449" cy="1048048"/>
          </a:xfrm>
          <a:prstGeom prst="rect">
            <a:avLst/>
          </a:prstGeom>
        </p:spPr>
      </p:pic>
    </p:spTree>
    <p:extLst>
      <p:ext uri="{BB962C8B-B14F-4D97-AF65-F5344CB8AC3E}">
        <p14:creationId xmlns:p14="http://schemas.microsoft.com/office/powerpoint/2010/main" val="31900302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ivider_2">
    <p:bg>
      <p:bgPr>
        <a:solidFill>
          <a:schemeClr val="accent4"/>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14217E6F-E945-B741-869A-11970748BC7E}"/>
              </a:ext>
            </a:extLst>
          </p:cNvPr>
          <p:cNvSpPr>
            <a:spLocks noGrp="1"/>
          </p:cNvSpPr>
          <p:nvPr>
            <p:ph type="body" sz="quarter" idx="10" hasCustomPrompt="1"/>
          </p:nvPr>
        </p:nvSpPr>
        <p:spPr>
          <a:xfrm>
            <a:off x="591399" y="572679"/>
            <a:ext cx="7256235" cy="201026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Divider title goes here</a:t>
            </a:r>
          </a:p>
        </p:txBody>
      </p:sp>
      <p:cxnSp>
        <p:nvCxnSpPr>
          <p:cNvPr id="2" name="Google Shape;65;p14">
            <a:extLst>
              <a:ext uri="{FF2B5EF4-FFF2-40B4-BE49-F238E27FC236}">
                <a16:creationId xmlns:a16="http://schemas.microsoft.com/office/drawing/2014/main" id="{47E7504E-8363-8D09-A004-1CF64A676261}"/>
              </a:ext>
            </a:extLst>
          </p:cNvPr>
          <p:cNvCxnSpPr>
            <a:cxnSpLocks/>
          </p:cNvCxnSpPr>
          <p:nvPr userDrawn="1"/>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3" name="TextBox 2">
            <a:extLst>
              <a:ext uri="{FF2B5EF4-FFF2-40B4-BE49-F238E27FC236}">
                <a16:creationId xmlns:a16="http://schemas.microsoft.com/office/drawing/2014/main" id="{CC4025FB-A9A2-8E13-B321-F7230528412A}"/>
              </a:ext>
            </a:extLst>
          </p:cNvPr>
          <p:cNvSpPr txBox="1"/>
          <p:nvPr userDrawn="1"/>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4" name="Straight Connector 3">
            <a:extLst>
              <a:ext uri="{FF2B5EF4-FFF2-40B4-BE49-F238E27FC236}">
                <a16:creationId xmlns:a16="http://schemas.microsoft.com/office/drawing/2014/main" id="{252BBA29-7F36-DA41-20EF-19E285CEC821}"/>
              </a:ext>
            </a:extLst>
          </p:cNvPr>
          <p:cNvCxnSpPr>
            <a:cxnSpLocks/>
          </p:cNvCxnSpPr>
          <p:nvPr userDrawn="1"/>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AFB62B5F-95CE-0BE2-0AA0-8DDF37C17F27}"/>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6" name="Google Shape;64;p14">
            <a:extLst>
              <a:ext uri="{FF2B5EF4-FFF2-40B4-BE49-F238E27FC236}">
                <a16:creationId xmlns:a16="http://schemas.microsoft.com/office/drawing/2014/main" id="{19055F1E-B710-CFA3-D103-C08ADBB4CDA7}"/>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pic>
        <p:nvPicPr>
          <p:cNvPr id="7" name="Graphic 6">
            <a:extLst>
              <a:ext uri="{FF2B5EF4-FFF2-40B4-BE49-F238E27FC236}">
                <a16:creationId xmlns:a16="http://schemas.microsoft.com/office/drawing/2014/main" id="{9B579FC9-55F4-0C7A-DDFD-A8F538910884}"/>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011919" y="416210"/>
            <a:ext cx="2861449" cy="1048048"/>
          </a:xfrm>
          <a:prstGeom prst="rect">
            <a:avLst/>
          </a:prstGeom>
        </p:spPr>
      </p:pic>
    </p:spTree>
    <p:extLst>
      <p:ext uri="{BB962C8B-B14F-4D97-AF65-F5344CB8AC3E}">
        <p14:creationId xmlns:p14="http://schemas.microsoft.com/office/powerpoint/2010/main" val="29794072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2_divider_3">
    <p:bg>
      <p:bgPr>
        <a:solidFill>
          <a:schemeClr val="accent2"/>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14217E6F-E945-B741-869A-11970748BC7E}"/>
              </a:ext>
            </a:extLst>
          </p:cNvPr>
          <p:cNvSpPr>
            <a:spLocks noGrp="1"/>
          </p:cNvSpPr>
          <p:nvPr>
            <p:ph type="body" sz="quarter" idx="10" hasCustomPrompt="1"/>
          </p:nvPr>
        </p:nvSpPr>
        <p:spPr>
          <a:xfrm>
            <a:off x="591399" y="572679"/>
            <a:ext cx="7256235" cy="2010266"/>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4400" b="1">
                <a:solidFill>
                  <a:schemeClr val="bg1"/>
                </a:solidFill>
                <a:latin typeface="Ubuntu" panose="020B050403060203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a:t>Divider title goes here</a:t>
            </a:r>
          </a:p>
        </p:txBody>
      </p:sp>
      <p:cxnSp>
        <p:nvCxnSpPr>
          <p:cNvPr id="2" name="Google Shape;65;p14">
            <a:extLst>
              <a:ext uri="{FF2B5EF4-FFF2-40B4-BE49-F238E27FC236}">
                <a16:creationId xmlns:a16="http://schemas.microsoft.com/office/drawing/2014/main" id="{394EBB46-E034-49A2-A32E-55E7EAED53FC}"/>
              </a:ext>
            </a:extLst>
          </p:cNvPr>
          <p:cNvCxnSpPr>
            <a:cxnSpLocks/>
          </p:cNvCxnSpPr>
          <p:nvPr userDrawn="1"/>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3" name="TextBox 2">
            <a:extLst>
              <a:ext uri="{FF2B5EF4-FFF2-40B4-BE49-F238E27FC236}">
                <a16:creationId xmlns:a16="http://schemas.microsoft.com/office/drawing/2014/main" id="{61E8E570-421C-17E1-5554-74126D139EF1}"/>
              </a:ext>
            </a:extLst>
          </p:cNvPr>
          <p:cNvSpPr txBox="1"/>
          <p:nvPr userDrawn="1"/>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4" name="Straight Connector 3">
            <a:extLst>
              <a:ext uri="{FF2B5EF4-FFF2-40B4-BE49-F238E27FC236}">
                <a16:creationId xmlns:a16="http://schemas.microsoft.com/office/drawing/2014/main" id="{29E89628-13ED-4BBD-031D-1AEE4D6D1174}"/>
              </a:ext>
            </a:extLst>
          </p:cNvPr>
          <p:cNvCxnSpPr>
            <a:cxnSpLocks/>
          </p:cNvCxnSpPr>
          <p:nvPr userDrawn="1"/>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5" name="Graphic 4">
            <a:extLst>
              <a:ext uri="{FF2B5EF4-FFF2-40B4-BE49-F238E27FC236}">
                <a16:creationId xmlns:a16="http://schemas.microsoft.com/office/drawing/2014/main" id="{7CC528FA-4365-ED89-2787-D5171EA0A8E3}"/>
              </a:ext>
            </a:extLst>
          </p:cNvPr>
          <p:cNvPicPr>
            <a:picLocks noChangeAspect="1"/>
          </p:cNvPicPr>
          <p:nvPr userDrawn="1"/>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6" name="Google Shape;64;p14">
            <a:extLst>
              <a:ext uri="{FF2B5EF4-FFF2-40B4-BE49-F238E27FC236}">
                <a16:creationId xmlns:a16="http://schemas.microsoft.com/office/drawing/2014/main" id="{40A80695-65F3-D7A2-BCDF-4D9D24E2527C}"/>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pic>
        <p:nvPicPr>
          <p:cNvPr id="7" name="Graphic 6">
            <a:extLst>
              <a:ext uri="{FF2B5EF4-FFF2-40B4-BE49-F238E27FC236}">
                <a16:creationId xmlns:a16="http://schemas.microsoft.com/office/drawing/2014/main" id="{DC514D68-7D26-028F-C0E2-203778C8E112}"/>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9011919" y="416210"/>
            <a:ext cx="2861449" cy="1048048"/>
          </a:xfrm>
          <a:prstGeom prst="rect">
            <a:avLst/>
          </a:prstGeom>
        </p:spPr>
      </p:pic>
    </p:spTree>
    <p:extLst>
      <p:ext uri="{BB962C8B-B14F-4D97-AF65-F5344CB8AC3E}">
        <p14:creationId xmlns:p14="http://schemas.microsoft.com/office/powerpoint/2010/main" val="27841248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divider_1">
    <p:bg>
      <p:bgPr>
        <a:solidFill>
          <a:schemeClr val="tx2"/>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837B22E5-0D68-AB40-B67E-16BEB115D26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510870F3-46F3-4F4B-A006-F8B98B537AE8}"/>
              </a:ext>
            </a:extLst>
          </p:cNvPr>
          <p:cNvSpPr txBox="1"/>
          <p:nvPr userDrawn="1"/>
        </p:nvSpPr>
        <p:spPr>
          <a:xfrm>
            <a:off x="6053480" y="3167390"/>
            <a:ext cx="4918334" cy="523220"/>
          </a:xfrm>
          <a:prstGeom prst="rect">
            <a:avLst/>
          </a:prstGeom>
          <a:noFill/>
        </p:spPr>
        <p:txBody>
          <a:bodyPr wrap="none" rtlCol="0" anchor="ctr">
            <a:spAutoFit/>
          </a:bodyPr>
          <a:lstStyle/>
          <a:p>
            <a:pPr algn="ctr"/>
            <a:r>
              <a:rPr lang="en-US" sz="2800" b="1" i="0">
                <a:solidFill>
                  <a:schemeClr val="bg1"/>
                </a:solidFill>
                <a:latin typeface="Ubuntu" panose="020B0504030602030204" pitchFamily="34" charset="0"/>
              </a:rPr>
              <a:t>make extraordinary happen</a:t>
            </a:r>
          </a:p>
        </p:txBody>
      </p:sp>
      <p:pic>
        <p:nvPicPr>
          <p:cNvPr id="5" name="Picture 4">
            <a:extLst>
              <a:ext uri="{FF2B5EF4-FFF2-40B4-BE49-F238E27FC236}">
                <a16:creationId xmlns:a16="http://schemas.microsoft.com/office/drawing/2014/main" id="{CA6CDB11-B116-5741-BB61-314259054211}"/>
              </a:ext>
            </a:extLst>
          </p:cNvPr>
          <p:cNvPicPr>
            <a:picLocks noChangeAspect="1"/>
          </p:cNvPicPr>
          <p:nvPr userDrawn="1"/>
        </p:nvPicPr>
        <p:blipFill>
          <a:blip r:embed="rId3"/>
          <a:stretch>
            <a:fillRect/>
          </a:stretch>
        </p:blipFill>
        <p:spPr>
          <a:xfrm>
            <a:off x="1794333" y="3167390"/>
            <a:ext cx="2354492" cy="523220"/>
          </a:xfrm>
          <a:prstGeom prst="rect">
            <a:avLst/>
          </a:prstGeom>
        </p:spPr>
      </p:pic>
      <p:sp>
        <p:nvSpPr>
          <p:cNvPr id="6" name="Google Shape;64;p14">
            <a:extLst>
              <a:ext uri="{FF2B5EF4-FFF2-40B4-BE49-F238E27FC236}">
                <a16:creationId xmlns:a16="http://schemas.microsoft.com/office/drawing/2014/main" id="{DC92DFAF-D07B-1F42-A3C6-AB8FE06A85A8}"/>
              </a:ext>
            </a:extLst>
          </p:cNvPr>
          <p:cNvSpPr txBox="1"/>
          <p:nvPr userDrawn="1"/>
        </p:nvSpPr>
        <p:spPr>
          <a:xfrm>
            <a:off x="949710" y="6395991"/>
            <a:ext cx="10292580" cy="393600"/>
          </a:xfrm>
          <a:prstGeom prst="rect">
            <a:avLst/>
          </a:prstGeom>
          <a:noFill/>
          <a:ln>
            <a:noFill/>
          </a:ln>
        </p:spPr>
        <p:txBody>
          <a:bodyPr spcFirstLastPara="1" wrap="square" lIns="91425" tIns="91425" rIns="91425" bIns="91425" anchor="ctr" anchorCtr="0">
            <a:noAutofit/>
          </a:bodyPr>
          <a:lstStyle/>
          <a:p>
            <a:pPr algn="ctr"/>
            <a:r>
              <a:rPr lang="en-US" sz="600" b="0" i="0" u="none" strike="noStrike" kern="1200">
                <a:solidFill>
                  <a:schemeClr val="bg1"/>
                </a:solidFill>
                <a:effectLst/>
                <a:latin typeface="Ubuntu" panose="020B0504030602030204" pitchFamily="34" charset="0"/>
                <a:ea typeface="+mn-ea"/>
                <a:cs typeface="+mn-cs"/>
              </a:rPr>
              <a:t>© NCS Pte Ltd 2022.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3401903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5_content_white_1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4"/>
            <a:ext cx="5394023" cy="4636559"/>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p>
          <a:p>
            <a:pPr lvl="0"/>
            <a:r>
              <a:rPr lang="en-SG"/>
              <a:t>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9" name="Text Placeholder 18">
            <a:extLst>
              <a:ext uri="{FF2B5EF4-FFF2-40B4-BE49-F238E27FC236}">
                <a16:creationId xmlns:a16="http://schemas.microsoft.com/office/drawing/2014/main" id="{89E17B67-827C-2440-845C-AB18B943F81B}"/>
              </a:ext>
            </a:extLst>
          </p:cNvPr>
          <p:cNvSpPr>
            <a:spLocks noGrp="1"/>
          </p:cNvSpPr>
          <p:nvPr>
            <p:ph type="body" sz="quarter" idx="11" hasCustomPrompt="1"/>
          </p:nvPr>
        </p:nvSpPr>
        <p:spPr>
          <a:xfrm>
            <a:off x="6226959" y="1470024"/>
            <a:ext cx="5394023" cy="4636559"/>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a:t>
            </a:r>
          </a:p>
          <a:p>
            <a:pPr lvl="0"/>
            <a:r>
              <a:rPr lang="en-SG"/>
              <a:t>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cxnSp>
        <p:nvCxnSpPr>
          <p:cNvPr id="12" name="Google Shape;65;p14">
            <a:extLst>
              <a:ext uri="{FF2B5EF4-FFF2-40B4-BE49-F238E27FC236}">
                <a16:creationId xmlns:a16="http://schemas.microsoft.com/office/drawing/2014/main" id="{8BAADCCA-6C2F-A341-9037-B9F4CB2EC762}"/>
              </a:ext>
            </a:extLst>
          </p:cNvPr>
          <p:cNvCxnSpPr>
            <a:cxnSpLocks/>
          </p:cNvCxnSpPr>
          <p:nvPr/>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13" name="TextBox 12">
            <a:extLst>
              <a:ext uri="{FF2B5EF4-FFF2-40B4-BE49-F238E27FC236}">
                <a16:creationId xmlns:a16="http://schemas.microsoft.com/office/drawing/2014/main" id="{E8E2F222-BB16-8D4D-B7F5-0FAA151BBA5E}"/>
              </a:ext>
            </a:extLst>
          </p:cNvPr>
          <p:cNvSpPr txBox="1"/>
          <p:nvPr/>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15" name="Straight Connector 14">
            <a:extLst>
              <a:ext uri="{FF2B5EF4-FFF2-40B4-BE49-F238E27FC236}">
                <a16:creationId xmlns:a16="http://schemas.microsoft.com/office/drawing/2014/main" id="{A6DFFF59-F2C8-464E-BBF0-A1013BC67B13}"/>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26B65209-BAFE-4F4E-8AAC-252EC069A085}"/>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3" name="Google Shape;64;p14">
            <a:extLst>
              <a:ext uri="{FF2B5EF4-FFF2-40B4-BE49-F238E27FC236}">
                <a16:creationId xmlns:a16="http://schemas.microsoft.com/office/drawing/2014/main" id="{00B827CC-EA36-0DD1-C49A-49C60AFC131C}"/>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2448279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FF60D-4AEF-2F3D-9BB6-D960EC23901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1193D216-1E48-79D2-D73E-E17E84E924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BE3C0F5-AC91-B325-EA41-EDAC0E861CFC}"/>
              </a:ext>
            </a:extLst>
          </p:cNvPr>
          <p:cNvSpPr>
            <a:spLocks noGrp="1"/>
          </p:cNvSpPr>
          <p:nvPr>
            <p:ph type="dt" sz="half" idx="10"/>
          </p:nvPr>
        </p:nvSpPr>
        <p:spPr/>
        <p:txBody>
          <a:bodyPr/>
          <a:lstStyle/>
          <a:p>
            <a:fld id="{08F43E6F-3837-4967-8752-93520125B6C0}" type="datetimeFigureOut">
              <a:rPr lang="en-SG" smtClean="0"/>
              <a:t>10/9/2024</a:t>
            </a:fld>
            <a:endParaRPr lang="en-SG"/>
          </a:p>
        </p:txBody>
      </p:sp>
      <p:sp>
        <p:nvSpPr>
          <p:cNvPr id="5" name="Footer Placeholder 4">
            <a:extLst>
              <a:ext uri="{FF2B5EF4-FFF2-40B4-BE49-F238E27FC236}">
                <a16:creationId xmlns:a16="http://schemas.microsoft.com/office/drawing/2014/main" id="{A2766E98-AAFD-802A-6A8B-A7D9D40A052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1C8CFB-CE9F-763B-5FF5-29277F8A2872}"/>
              </a:ext>
            </a:extLst>
          </p:cNvPr>
          <p:cNvSpPr>
            <a:spLocks noGrp="1"/>
          </p:cNvSpPr>
          <p:nvPr>
            <p:ph type="sldNum" sz="quarter" idx="12"/>
          </p:nvPr>
        </p:nvSpPr>
        <p:spPr/>
        <p:txBody>
          <a:bodyPr/>
          <a:lstStyle/>
          <a:p>
            <a:fld id="{951E5C93-8ADA-4B1D-A42F-43794500B306}" type="slidenum">
              <a:rPr lang="en-SG" smtClean="0"/>
              <a:t>‹#›</a:t>
            </a:fld>
            <a:endParaRPr lang="en-SG"/>
          </a:p>
        </p:txBody>
      </p:sp>
    </p:spTree>
    <p:extLst>
      <p:ext uri="{BB962C8B-B14F-4D97-AF65-F5344CB8AC3E}">
        <p14:creationId xmlns:p14="http://schemas.microsoft.com/office/powerpoint/2010/main" val="2058442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9AEF9-6BCD-84F4-DADB-E4438E78CF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71B72A5E-D4AA-34B9-1183-0D75218117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76DE9AB-BD34-B3F3-07F2-3B4B6C2BC441}"/>
              </a:ext>
            </a:extLst>
          </p:cNvPr>
          <p:cNvSpPr>
            <a:spLocks noGrp="1"/>
          </p:cNvSpPr>
          <p:nvPr>
            <p:ph type="dt" sz="half" idx="10"/>
          </p:nvPr>
        </p:nvSpPr>
        <p:spPr/>
        <p:txBody>
          <a:bodyPr/>
          <a:lstStyle/>
          <a:p>
            <a:fld id="{08F43E6F-3837-4967-8752-93520125B6C0}" type="datetimeFigureOut">
              <a:rPr lang="en-SG" smtClean="0"/>
              <a:t>10/9/2024</a:t>
            </a:fld>
            <a:endParaRPr lang="en-SG"/>
          </a:p>
        </p:txBody>
      </p:sp>
      <p:sp>
        <p:nvSpPr>
          <p:cNvPr id="5" name="Footer Placeholder 4">
            <a:extLst>
              <a:ext uri="{FF2B5EF4-FFF2-40B4-BE49-F238E27FC236}">
                <a16:creationId xmlns:a16="http://schemas.microsoft.com/office/drawing/2014/main" id="{87332030-7F41-4CD1-B4B1-C5F50205964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A3AAD33-CA8A-4F26-4782-7FD6562FBA49}"/>
              </a:ext>
            </a:extLst>
          </p:cNvPr>
          <p:cNvSpPr>
            <a:spLocks noGrp="1"/>
          </p:cNvSpPr>
          <p:nvPr>
            <p:ph type="sldNum" sz="quarter" idx="12"/>
          </p:nvPr>
        </p:nvSpPr>
        <p:spPr/>
        <p:txBody>
          <a:bodyPr/>
          <a:lstStyle/>
          <a:p>
            <a:fld id="{951E5C93-8ADA-4B1D-A42F-43794500B306}" type="slidenum">
              <a:rPr lang="en-SG" smtClean="0"/>
              <a:t>‹#›</a:t>
            </a:fld>
            <a:endParaRPr lang="en-SG"/>
          </a:p>
        </p:txBody>
      </p:sp>
    </p:spTree>
    <p:extLst>
      <p:ext uri="{BB962C8B-B14F-4D97-AF65-F5344CB8AC3E}">
        <p14:creationId xmlns:p14="http://schemas.microsoft.com/office/powerpoint/2010/main" val="1209871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6_content_white_1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4" y="1043793"/>
            <a:ext cx="4826644" cy="3790173"/>
          </a:xfrm>
          <a:prstGeom prst="rect">
            <a:avLst/>
          </a:prstGeom>
        </p:spPr>
        <p:txBody>
          <a:bodyPr/>
          <a:lstStyle>
            <a:lvl1pPr>
              <a:defRPr sz="4400" b="1">
                <a:solidFill>
                  <a:schemeClr val="accent2"/>
                </a:solidFill>
                <a:latin typeface="Ubuntu" panose="020B0504030602030204" pitchFamily="34" charset="0"/>
              </a:defRPr>
            </a:lvl1pPr>
          </a:lstStyle>
          <a:p>
            <a:r>
              <a:rPr lang="en-GB"/>
              <a:t>Slide title goes here lorem ipsum 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215605" y="1043792"/>
            <a:ext cx="5382670" cy="4500477"/>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p>
          <a:p>
            <a:pPr lvl="0"/>
            <a:r>
              <a:rPr lang="en-SG" err="1"/>
              <a:t>Etiam</a:t>
            </a:r>
            <a:r>
              <a:rPr lang="en-SG"/>
              <a:t> </a:t>
            </a:r>
            <a:r>
              <a:rPr lang="en-SG" err="1"/>
              <a:t>sollicitudin</a:t>
            </a:r>
            <a:r>
              <a:rPr lang="en-SG"/>
              <a:t> dui </a:t>
            </a:r>
            <a:r>
              <a:rPr lang="en-SG" err="1"/>
              <a:t>ut</a:t>
            </a:r>
            <a:r>
              <a:rPr lang="en-SG"/>
              <a:t> </a:t>
            </a:r>
            <a:r>
              <a:rPr lang="en-SG" err="1"/>
              <a:t>elit</a:t>
            </a:r>
            <a:r>
              <a:rPr lang="en-SG"/>
              <a:t> lacinia, vitae </a:t>
            </a:r>
            <a:r>
              <a:rPr lang="en-SG" err="1"/>
              <a:t>aliquet</a:t>
            </a:r>
            <a:r>
              <a:rPr lang="en-SG"/>
              <a:t> </a:t>
            </a:r>
            <a:r>
              <a:rPr lang="en-SG" err="1"/>
              <a:t>nunc</a:t>
            </a:r>
            <a:r>
              <a:rPr lang="en-SG"/>
              <a:t> </a:t>
            </a:r>
            <a:r>
              <a:rPr lang="en-SG" err="1"/>
              <a:t>scelerisque</a:t>
            </a:r>
            <a:r>
              <a:rPr lang="en-SG"/>
              <a:t>. Duis </a:t>
            </a:r>
            <a:r>
              <a:rPr lang="en-SG" err="1"/>
              <a:t>ut</a:t>
            </a:r>
            <a:r>
              <a:rPr lang="en-SG"/>
              <a:t> </a:t>
            </a:r>
            <a:r>
              <a:rPr lang="en-SG" err="1"/>
              <a:t>sem</a:t>
            </a:r>
            <a:r>
              <a:rPr lang="en-SG"/>
              <a:t> </a:t>
            </a:r>
            <a:r>
              <a:rPr lang="en-SG" err="1"/>
              <a:t>bibendum</a:t>
            </a:r>
            <a:r>
              <a:rPr lang="en-SG"/>
              <a:t>, </a:t>
            </a:r>
            <a:r>
              <a:rPr lang="en-SG" err="1"/>
              <a:t>vehicula</a:t>
            </a:r>
            <a:r>
              <a:rPr lang="en-SG"/>
              <a:t> ligula non, </a:t>
            </a:r>
            <a:r>
              <a:rPr lang="en-SG" err="1"/>
              <a:t>varius</a:t>
            </a:r>
            <a:r>
              <a:rPr lang="en-SG"/>
              <a:t> eros. Duis </a:t>
            </a:r>
            <a:r>
              <a:rPr lang="en-SG" err="1"/>
              <a:t>tristique</a:t>
            </a:r>
            <a:r>
              <a:rPr lang="en-SG"/>
              <a:t> </a:t>
            </a:r>
            <a:r>
              <a:rPr lang="en-SG" err="1"/>
              <a:t>velit</a:t>
            </a:r>
            <a:r>
              <a:rPr lang="en-SG"/>
              <a:t> </a:t>
            </a:r>
            <a:r>
              <a:rPr lang="en-SG" err="1"/>
              <a:t>lectus</a:t>
            </a:r>
            <a:r>
              <a:rPr lang="en-SG"/>
              <a:t>, </a:t>
            </a:r>
            <a:r>
              <a:rPr lang="en-SG" err="1"/>
              <a:t>dapibus</a:t>
            </a:r>
            <a:r>
              <a:rPr lang="en-SG"/>
              <a:t> </a:t>
            </a:r>
            <a:r>
              <a:rPr lang="en-SG" err="1"/>
              <a:t>ullamcorper</a:t>
            </a:r>
            <a:r>
              <a:rPr lang="en-SG"/>
              <a:t> dui </a:t>
            </a:r>
            <a:r>
              <a:rPr lang="en-SG" err="1"/>
              <a:t>condimentum</a:t>
            </a:r>
            <a:r>
              <a:rPr lang="en-SG"/>
              <a:t> id. Duis </a:t>
            </a:r>
            <a:r>
              <a:rPr lang="en-SG" err="1"/>
              <a:t>felis</a:t>
            </a:r>
            <a:r>
              <a:rPr lang="en-SG"/>
              <a:t> </a:t>
            </a:r>
            <a:r>
              <a:rPr lang="en-SG" err="1"/>
              <a:t>odio</a:t>
            </a:r>
            <a:r>
              <a:rPr lang="en-SG"/>
              <a:t>, pulvinar in </a:t>
            </a:r>
            <a:r>
              <a:rPr lang="en-SG" err="1"/>
              <a:t>quam</a:t>
            </a:r>
            <a:r>
              <a:rPr lang="en-SG"/>
              <a:t> a, </a:t>
            </a:r>
            <a:r>
              <a:rPr lang="en-SG" err="1"/>
              <a:t>vehicula</a:t>
            </a:r>
            <a:r>
              <a:rPr lang="en-SG"/>
              <a:t> </a:t>
            </a:r>
            <a:r>
              <a:rPr lang="en-SG" err="1"/>
              <a:t>lobortis</a:t>
            </a:r>
            <a:r>
              <a:rPr lang="en-SG"/>
              <a:t> </a:t>
            </a:r>
            <a:r>
              <a:rPr lang="en-SG" err="1"/>
              <a:t>nulla</a:t>
            </a:r>
            <a:r>
              <a:rPr lang="en-SG"/>
              <a:t>. </a:t>
            </a:r>
            <a:r>
              <a:rPr lang="en-SG" err="1"/>
              <a:t>Fusce</a:t>
            </a:r>
            <a:r>
              <a:rPr lang="en-SG"/>
              <a:t> </a:t>
            </a:r>
            <a:r>
              <a:rPr lang="en-SG" err="1"/>
              <a:t>ut</a:t>
            </a:r>
            <a:r>
              <a:rPr lang="en-SG"/>
              <a:t> </a:t>
            </a:r>
            <a:r>
              <a:rPr lang="en-SG" err="1"/>
              <a:t>tincidunt</a:t>
            </a:r>
            <a:r>
              <a:rPr lang="en-SG"/>
              <a:t> </a:t>
            </a:r>
            <a:r>
              <a:rPr lang="en-SG" err="1"/>
              <a:t>arcu</a:t>
            </a:r>
            <a:r>
              <a:rPr lang="en-SG"/>
              <a:t>. </a:t>
            </a:r>
            <a:r>
              <a:rPr lang="en-SG" err="1"/>
              <a:t>Vivamus</a:t>
            </a:r>
            <a:r>
              <a:rPr lang="en-SG"/>
              <a:t> gravida </a:t>
            </a:r>
            <a:r>
              <a:rPr lang="en-SG" err="1"/>
              <a:t>ut</a:t>
            </a:r>
            <a:r>
              <a:rPr lang="en-SG"/>
              <a:t> </a:t>
            </a:r>
            <a:r>
              <a:rPr lang="en-SG" err="1"/>
              <a:t>enim</a:t>
            </a:r>
            <a:r>
              <a:rPr lang="en-SG"/>
              <a:t> et </a:t>
            </a:r>
            <a:r>
              <a:rPr lang="en-SG" err="1"/>
              <a:t>varius</a:t>
            </a:r>
            <a:r>
              <a:rPr lang="en-SG"/>
              <a:t>. </a:t>
            </a:r>
            <a:r>
              <a:rPr lang="en-SG" err="1"/>
              <a:t>Orci</a:t>
            </a:r>
            <a:r>
              <a:rPr lang="en-SG"/>
              <a:t> </a:t>
            </a:r>
            <a:r>
              <a:rPr lang="en-SG" err="1"/>
              <a:t>varius</a:t>
            </a:r>
            <a:r>
              <a:rPr lang="en-SG"/>
              <a:t> </a:t>
            </a:r>
            <a:r>
              <a:rPr lang="en-SG" err="1"/>
              <a:t>natoque</a:t>
            </a:r>
            <a:r>
              <a:rPr lang="en-SG"/>
              <a:t> </a:t>
            </a:r>
            <a:r>
              <a:rPr lang="en-SG" err="1"/>
              <a:t>penatibus</a:t>
            </a:r>
            <a:r>
              <a:rPr lang="en-SG"/>
              <a:t> et </a:t>
            </a:r>
            <a:r>
              <a:rPr lang="en-SG" err="1"/>
              <a:t>magnis</a:t>
            </a:r>
            <a:r>
              <a:rPr lang="en-SG"/>
              <a:t> dis parturient </a:t>
            </a:r>
            <a:r>
              <a:rPr lang="en-SG" err="1"/>
              <a:t>montes</a:t>
            </a:r>
            <a:r>
              <a:rPr lang="en-SG"/>
              <a:t>, </a:t>
            </a:r>
            <a:r>
              <a:rPr lang="en-SG" err="1"/>
              <a:t>nascetur</a:t>
            </a:r>
            <a:r>
              <a:rPr lang="en-SG"/>
              <a:t> </a:t>
            </a:r>
            <a:r>
              <a:rPr lang="en-SG" err="1"/>
              <a:t>ridiculus</a:t>
            </a:r>
            <a:r>
              <a:rPr lang="en-SG"/>
              <a:t> mus.</a:t>
            </a:r>
            <a:endParaRPr lang="en-US"/>
          </a:p>
        </p:txBody>
      </p:sp>
      <p:cxnSp>
        <p:nvCxnSpPr>
          <p:cNvPr id="11" name="Google Shape;65;p14">
            <a:extLst>
              <a:ext uri="{FF2B5EF4-FFF2-40B4-BE49-F238E27FC236}">
                <a16:creationId xmlns:a16="http://schemas.microsoft.com/office/drawing/2014/main" id="{6363D6F1-C343-8B46-B1C2-5CFAB7508338}"/>
              </a:ext>
            </a:extLst>
          </p:cNvPr>
          <p:cNvCxnSpPr>
            <a:cxnSpLocks/>
          </p:cNvCxnSpPr>
          <p:nvPr/>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12" name="TextBox 11">
            <a:extLst>
              <a:ext uri="{FF2B5EF4-FFF2-40B4-BE49-F238E27FC236}">
                <a16:creationId xmlns:a16="http://schemas.microsoft.com/office/drawing/2014/main" id="{0750B8EF-804F-4E44-93DB-68D9364AA671}"/>
              </a:ext>
            </a:extLst>
          </p:cNvPr>
          <p:cNvSpPr txBox="1"/>
          <p:nvPr/>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14" name="Straight Connector 13">
            <a:extLst>
              <a:ext uri="{FF2B5EF4-FFF2-40B4-BE49-F238E27FC236}">
                <a16:creationId xmlns:a16="http://schemas.microsoft.com/office/drawing/2014/main" id="{D090540D-D709-8D4A-950F-AF865624943E}"/>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29517A3C-44F0-6F4D-BAE1-97D24EEAD8E6}"/>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2" name="Google Shape;64;p14">
            <a:extLst>
              <a:ext uri="{FF2B5EF4-FFF2-40B4-BE49-F238E27FC236}">
                <a16:creationId xmlns:a16="http://schemas.microsoft.com/office/drawing/2014/main" id="{093EF93A-607C-A156-6DFD-2CEC748B6C7D}"/>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3211518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_content_white_3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cxnSp>
        <p:nvCxnSpPr>
          <p:cNvPr id="18" name="Google Shape;65;p14">
            <a:extLst>
              <a:ext uri="{FF2B5EF4-FFF2-40B4-BE49-F238E27FC236}">
                <a16:creationId xmlns:a16="http://schemas.microsoft.com/office/drawing/2014/main" id="{E422EB67-3B99-D043-AB04-E892F781D4E7}"/>
              </a:ext>
            </a:extLst>
          </p:cNvPr>
          <p:cNvCxnSpPr>
            <a:cxnSpLocks/>
          </p:cNvCxnSpPr>
          <p:nvPr/>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20" name="TextBox 19">
            <a:extLst>
              <a:ext uri="{FF2B5EF4-FFF2-40B4-BE49-F238E27FC236}">
                <a16:creationId xmlns:a16="http://schemas.microsoft.com/office/drawing/2014/main" id="{1C50A9E4-1EEF-7442-A32F-39543F510FD7}"/>
              </a:ext>
            </a:extLst>
          </p:cNvPr>
          <p:cNvSpPr txBox="1"/>
          <p:nvPr/>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22" name="Straight Connector 21">
            <a:extLst>
              <a:ext uri="{FF2B5EF4-FFF2-40B4-BE49-F238E27FC236}">
                <a16:creationId xmlns:a16="http://schemas.microsoft.com/office/drawing/2014/main" id="{555C24D7-5D46-EA48-BCC1-CF27EA8C3094}"/>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62AEE8C8-ED73-2749-B81B-350F91B6F90B}"/>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2" name="Google Shape;64;p14">
            <a:extLst>
              <a:ext uri="{FF2B5EF4-FFF2-40B4-BE49-F238E27FC236}">
                <a16:creationId xmlns:a16="http://schemas.microsoft.com/office/drawing/2014/main" id="{F9F725E9-6C61-AD8F-3ED3-810396BCBA09}"/>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64449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content_white_4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995913"/>
            <a:ext cx="2565607" cy="4029617"/>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2" name="Text Placeholder 18">
            <a:extLst>
              <a:ext uri="{FF2B5EF4-FFF2-40B4-BE49-F238E27FC236}">
                <a16:creationId xmlns:a16="http://schemas.microsoft.com/office/drawing/2014/main" id="{53612460-C62C-9948-A42A-46D52DE19125}"/>
              </a:ext>
            </a:extLst>
          </p:cNvPr>
          <p:cNvSpPr>
            <a:spLocks noGrp="1"/>
          </p:cNvSpPr>
          <p:nvPr>
            <p:ph type="body" sz="quarter" idx="11" hasCustomPrompt="1"/>
          </p:nvPr>
        </p:nvSpPr>
        <p:spPr>
          <a:xfrm>
            <a:off x="3411124" y="1995914"/>
            <a:ext cx="2565607" cy="4029628"/>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3" name="Text Placeholder 18">
            <a:extLst>
              <a:ext uri="{FF2B5EF4-FFF2-40B4-BE49-F238E27FC236}">
                <a16:creationId xmlns:a16="http://schemas.microsoft.com/office/drawing/2014/main" id="{8749DF92-B411-394B-8C8C-CF611D9284BF}"/>
              </a:ext>
            </a:extLst>
          </p:cNvPr>
          <p:cNvSpPr>
            <a:spLocks noGrp="1"/>
          </p:cNvSpPr>
          <p:nvPr>
            <p:ph type="body" sz="quarter" idx="12" hasCustomPrompt="1"/>
          </p:nvPr>
        </p:nvSpPr>
        <p:spPr>
          <a:xfrm>
            <a:off x="6207333" y="1995914"/>
            <a:ext cx="2565607" cy="4029628"/>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4" name="Text Placeholder 18">
            <a:extLst>
              <a:ext uri="{FF2B5EF4-FFF2-40B4-BE49-F238E27FC236}">
                <a16:creationId xmlns:a16="http://schemas.microsoft.com/office/drawing/2014/main" id="{2F703496-04EA-E944-BC3B-F31EA1EC1F61}"/>
              </a:ext>
            </a:extLst>
          </p:cNvPr>
          <p:cNvSpPr>
            <a:spLocks noGrp="1"/>
          </p:cNvSpPr>
          <p:nvPr>
            <p:ph type="body" sz="quarter" idx="13" hasCustomPrompt="1"/>
          </p:nvPr>
        </p:nvSpPr>
        <p:spPr>
          <a:xfrm>
            <a:off x="9030047" y="1995914"/>
            <a:ext cx="2565607" cy="4029628"/>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cxnSp>
        <p:nvCxnSpPr>
          <p:cNvPr id="21" name="Google Shape;65;p14">
            <a:extLst>
              <a:ext uri="{FF2B5EF4-FFF2-40B4-BE49-F238E27FC236}">
                <a16:creationId xmlns:a16="http://schemas.microsoft.com/office/drawing/2014/main" id="{3762B7AF-C38E-4148-B827-2518A2154F39}"/>
              </a:ext>
            </a:extLst>
          </p:cNvPr>
          <p:cNvCxnSpPr>
            <a:cxnSpLocks/>
          </p:cNvCxnSpPr>
          <p:nvPr/>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23" name="TextBox 22">
            <a:extLst>
              <a:ext uri="{FF2B5EF4-FFF2-40B4-BE49-F238E27FC236}">
                <a16:creationId xmlns:a16="http://schemas.microsoft.com/office/drawing/2014/main" id="{3F42CD3F-620A-B241-B6E4-02A549F5D47A}"/>
              </a:ext>
            </a:extLst>
          </p:cNvPr>
          <p:cNvSpPr txBox="1"/>
          <p:nvPr/>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26" name="Straight Connector 25">
            <a:extLst>
              <a:ext uri="{FF2B5EF4-FFF2-40B4-BE49-F238E27FC236}">
                <a16:creationId xmlns:a16="http://schemas.microsoft.com/office/drawing/2014/main" id="{0668405C-07F7-2045-86D5-CC221752DDB4}"/>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F4776CC0-9F4B-F144-B39F-D31F6FFB7E58}"/>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2" name="Google Shape;64;p14">
            <a:extLst>
              <a:ext uri="{FF2B5EF4-FFF2-40B4-BE49-F238E27FC236}">
                <a16:creationId xmlns:a16="http://schemas.microsoft.com/office/drawing/2014/main" id="{926E3AEC-5C3F-BFC6-B6A0-02F4EE695963}"/>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1725343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3_content_white_3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3533015" cy="4042880"/>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9" name="Text Placeholder 18">
            <a:extLst>
              <a:ext uri="{FF2B5EF4-FFF2-40B4-BE49-F238E27FC236}">
                <a16:creationId xmlns:a16="http://schemas.microsoft.com/office/drawing/2014/main" id="{21954483-56A7-6D48-9F06-1BBCEEC6FC83}"/>
              </a:ext>
            </a:extLst>
          </p:cNvPr>
          <p:cNvSpPr>
            <a:spLocks noGrp="1"/>
          </p:cNvSpPr>
          <p:nvPr>
            <p:ph type="body" sz="quarter" idx="11" hasCustomPrompt="1"/>
          </p:nvPr>
        </p:nvSpPr>
        <p:spPr>
          <a:xfrm>
            <a:off x="4325524" y="1470025"/>
            <a:ext cx="3533015" cy="4042880"/>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sp>
        <p:nvSpPr>
          <p:cNvPr id="10" name="Text Placeholder 18">
            <a:extLst>
              <a:ext uri="{FF2B5EF4-FFF2-40B4-BE49-F238E27FC236}">
                <a16:creationId xmlns:a16="http://schemas.microsoft.com/office/drawing/2014/main" id="{BB380EF6-14B1-9A49-B783-2E84AA5EA0B9}"/>
              </a:ext>
            </a:extLst>
          </p:cNvPr>
          <p:cNvSpPr>
            <a:spLocks noGrp="1"/>
          </p:cNvSpPr>
          <p:nvPr>
            <p:ph type="body" sz="quarter" idx="12" hasCustomPrompt="1"/>
          </p:nvPr>
        </p:nvSpPr>
        <p:spPr>
          <a:xfrm>
            <a:off x="8049385" y="1470025"/>
            <a:ext cx="3533015" cy="4042880"/>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a:t>
            </a:r>
            <a:endParaRPr lang="en-US"/>
          </a:p>
        </p:txBody>
      </p:sp>
      <p:cxnSp>
        <p:nvCxnSpPr>
          <p:cNvPr id="18" name="Google Shape;65;p14">
            <a:extLst>
              <a:ext uri="{FF2B5EF4-FFF2-40B4-BE49-F238E27FC236}">
                <a16:creationId xmlns:a16="http://schemas.microsoft.com/office/drawing/2014/main" id="{476ED682-8278-A84B-AB3F-3A21EA100CB6}"/>
              </a:ext>
            </a:extLst>
          </p:cNvPr>
          <p:cNvCxnSpPr>
            <a:cxnSpLocks/>
          </p:cNvCxnSpPr>
          <p:nvPr/>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20" name="TextBox 19">
            <a:extLst>
              <a:ext uri="{FF2B5EF4-FFF2-40B4-BE49-F238E27FC236}">
                <a16:creationId xmlns:a16="http://schemas.microsoft.com/office/drawing/2014/main" id="{0BD95B50-CCF7-2A42-A743-236C414FB902}"/>
              </a:ext>
            </a:extLst>
          </p:cNvPr>
          <p:cNvSpPr txBox="1"/>
          <p:nvPr/>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22" name="Straight Connector 21">
            <a:extLst>
              <a:ext uri="{FF2B5EF4-FFF2-40B4-BE49-F238E27FC236}">
                <a16:creationId xmlns:a16="http://schemas.microsoft.com/office/drawing/2014/main" id="{B1592890-0337-1D4F-AF6D-AC0D5DFE8A66}"/>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2A6F4121-7F61-DE41-BA6B-62F3A1DF579D}"/>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2" name="Google Shape;64;p14">
            <a:extLst>
              <a:ext uri="{FF2B5EF4-FFF2-40B4-BE49-F238E27FC236}">
                <a16:creationId xmlns:a16="http://schemas.microsoft.com/office/drawing/2014/main" id="{B4746904-E7AF-EF22-AD6B-0D7D15B92B16}"/>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1487333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ontent_white_2col_picture">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4" y="365126"/>
            <a:ext cx="5401246" cy="1146097"/>
          </a:xfrm>
          <a:prstGeom prst="rect">
            <a:avLst/>
          </a:prstGeom>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5"/>
            <a:ext cx="5401572" cy="3433279"/>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10" name="Picture Placeholder 9">
            <a:extLst>
              <a:ext uri="{FF2B5EF4-FFF2-40B4-BE49-F238E27FC236}">
                <a16:creationId xmlns:a16="http://schemas.microsoft.com/office/drawing/2014/main" id="{71814347-F8A9-204F-AB52-30E747CBBBC5}"/>
              </a:ext>
            </a:extLst>
          </p:cNvPr>
          <p:cNvSpPr>
            <a:spLocks noGrp="1"/>
          </p:cNvSpPr>
          <p:nvPr>
            <p:ph type="pic" sz="quarter" idx="11"/>
          </p:nvPr>
        </p:nvSpPr>
        <p:spPr>
          <a:xfrm>
            <a:off x="6188767" y="-1"/>
            <a:ext cx="6003233" cy="6858001"/>
          </a:xfrm>
          <a:prstGeom prst="rect">
            <a:avLst/>
          </a:prstGeom>
          <a:solidFill>
            <a:schemeClr val="bg2">
              <a:lumMod val="90000"/>
            </a:schemeClr>
          </a:solidFill>
        </p:spPr>
        <p:txBody>
          <a:bodyPr/>
          <a:lstStyle/>
          <a:p>
            <a:endParaRPr lang="en-US"/>
          </a:p>
        </p:txBody>
      </p:sp>
      <p:cxnSp>
        <p:nvCxnSpPr>
          <p:cNvPr id="14" name="Google Shape;65;p14">
            <a:extLst>
              <a:ext uri="{FF2B5EF4-FFF2-40B4-BE49-F238E27FC236}">
                <a16:creationId xmlns:a16="http://schemas.microsoft.com/office/drawing/2014/main" id="{D09E51BF-723F-FA4E-8800-37E5A9D7912A}"/>
              </a:ext>
            </a:extLst>
          </p:cNvPr>
          <p:cNvCxnSpPr>
            <a:cxnSpLocks/>
          </p:cNvCxnSpPr>
          <p:nvPr/>
        </p:nvCxnSpPr>
        <p:spPr>
          <a:xfrm>
            <a:off x="298311" y="6407566"/>
            <a:ext cx="5685800" cy="0"/>
          </a:xfrm>
          <a:prstGeom prst="straightConnector1">
            <a:avLst/>
          </a:prstGeom>
          <a:noFill/>
          <a:ln w="9525" cap="flat" cmpd="sng">
            <a:solidFill>
              <a:schemeClr val="bg1"/>
            </a:solidFill>
            <a:prstDash val="solid"/>
            <a:round/>
            <a:headEnd type="none" w="med" len="med"/>
            <a:tailEnd type="none" w="med" len="med"/>
          </a:ln>
        </p:spPr>
      </p:cxnSp>
      <p:cxnSp>
        <p:nvCxnSpPr>
          <p:cNvPr id="16" name="Straight Connector 15">
            <a:extLst>
              <a:ext uri="{FF2B5EF4-FFF2-40B4-BE49-F238E27FC236}">
                <a16:creationId xmlns:a16="http://schemas.microsoft.com/office/drawing/2014/main" id="{A630479D-8B78-9A4E-87C1-9ABCC272525A}"/>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9B543A44-0770-DF4C-A635-67EF5877A9DF}"/>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2" name="Google Shape;64;p14">
            <a:extLst>
              <a:ext uri="{FF2B5EF4-FFF2-40B4-BE49-F238E27FC236}">
                <a16:creationId xmlns:a16="http://schemas.microsoft.com/office/drawing/2014/main" id="{B48CAA8D-313B-31EA-D47E-383ADC9FE7D8}"/>
              </a:ext>
            </a:extLst>
          </p:cNvPr>
          <p:cNvSpPr txBox="1"/>
          <p:nvPr userDrawn="1"/>
        </p:nvSpPr>
        <p:spPr>
          <a:xfrm>
            <a:off x="1076459" y="6395991"/>
            <a:ext cx="5019541"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1397843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_content_white_2col_picture">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4" y="365127"/>
            <a:ext cx="5401246" cy="857618"/>
          </a:xfrm>
          <a:prstGeom prst="rect">
            <a:avLst/>
          </a:prstGeom>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sp>
        <p:nvSpPr>
          <p:cNvPr id="19" name="Text Placeholder 18">
            <a:extLst>
              <a:ext uri="{FF2B5EF4-FFF2-40B4-BE49-F238E27FC236}">
                <a16:creationId xmlns:a16="http://schemas.microsoft.com/office/drawing/2014/main" id="{9A49AA63-AC29-BD4E-BC06-561B10EFC788}"/>
              </a:ext>
            </a:extLst>
          </p:cNvPr>
          <p:cNvSpPr>
            <a:spLocks noGrp="1"/>
          </p:cNvSpPr>
          <p:nvPr>
            <p:ph type="body" sz="quarter" idx="10" hasCustomPrompt="1"/>
          </p:nvPr>
        </p:nvSpPr>
        <p:spPr>
          <a:xfrm>
            <a:off x="601663" y="1470026"/>
            <a:ext cx="3520226" cy="4775742"/>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sp>
        <p:nvSpPr>
          <p:cNvPr id="10" name="Picture Placeholder 9">
            <a:extLst>
              <a:ext uri="{FF2B5EF4-FFF2-40B4-BE49-F238E27FC236}">
                <a16:creationId xmlns:a16="http://schemas.microsoft.com/office/drawing/2014/main" id="{71814347-F8A9-204F-AB52-30E747CBBBC5}"/>
              </a:ext>
            </a:extLst>
          </p:cNvPr>
          <p:cNvSpPr>
            <a:spLocks noGrp="1"/>
          </p:cNvSpPr>
          <p:nvPr>
            <p:ph type="pic" sz="quarter" idx="11"/>
          </p:nvPr>
        </p:nvSpPr>
        <p:spPr>
          <a:xfrm>
            <a:off x="8070112" y="-1"/>
            <a:ext cx="4121888" cy="6858001"/>
          </a:xfrm>
          <a:prstGeom prst="rect">
            <a:avLst/>
          </a:prstGeom>
          <a:solidFill>
            <a:schemeClr val="bg2">
              <a:lumMod val="90000"/>
            </a:schemeClr>
          </a:solidFill>
        </p:spPr>
        <p:txBody>
          <a:bodyPr/>
          <a:lstStyle/>
          <a:p>
            <a:endParaRPr lang="en-US"/>
          </a:p>
        </p:txBody>
      </p:sp>
      <p:sp>
        <p:nvSpPr>
          <p:cNvPr id="14" name="Text Placeholder 18">
            <a:extLst>
              <a:ext uri="{FF2B5EF4-FFF2-40B4-BE49-F238E27FC236}">
                <a16:creationId xmlns:a16="http://schemas.microsoft.com/office/drawing/2014/main" id="{806B764E-EDFD-804F-81F4-D1E8C388A42F}"/>
              </a:ext>
            </a:extLst>
          </p:cNvPr>
          <p:cNvSpPr>
            <a:spLocks noGrp="1"/>
          </p:cNvSpPr>
          <p:nvPr>
            <p:ph type="body" sz="quarter" idx="12" hasCustomPrompt="1"/>
          </p:nvPr>
        </p:nvSpPr>
        <p:spPr>
          <a:xfrm>
            <a:off x="4333690" y="1470026"/>
            <a:ext cx="3520226" cy="4775742"/>
          </a:xfrm>
          <a:prstGeom prst="rect">
            <a:avLst/>
          </a:prstGeom>
        </p:spPr>
        <p:txBody>
          <a:bodyPr/>
          <a:lstStyle>
            <a:lvl1pPr marL="0" indent="0">
              <a:lnSpc>
                <a:spcPct val="110000"/>
              </a:lnSpc>
              <a:spcBef>
                <a:spcPts val="2200"/>
              </a:spcBef>
              <a:buNone/>
              <a:defRPr sz="1400">
                <a:solidFill>
                  <a:schemeClr val="bg1"/>
                </a:solidFill>
                <a:latin typeface="Ubuntu" panose="020B0504030602030204" pitchFamily="34" charset="0"/>
              </a:defRPr>
            </a:lvl1pPr>
          </a:lstStyle>
          <a:p>
            <a:pPr lvl="0"/>
            <a:r>
              <a:rPr lang="en-SG"/>
              <a:t>Content Lorem ipsum </a:t>
            </a:r>
            <a:r>
              <a:rPr lang="en-SG" err="1"/>
              <a:t>dolor</a:t>
            </a:r>
            <a:r>
              <a:rPr lang="en-SG"/>
              <a:t> sit </a:t>
            </a:r>
            <a:r>
              <a:rPr lang="en-SG" err="1"/>
              <a:t>amet</a:t>
            </a:r>
            <a:r>
              <a:rPr lang="en-SG"/>
              <a:t>, </a:t>
            </a:r>
            <a:r>
              <a:rPr lang="en-SG" err="1"/>
              <a:t>consectetur</a:t>
            </a:r>
            <a:r>
              <a:rPr lang="en-SG"/>
              <a:t> </a:t>
            </a:r>
            <a:r>
              <a:rPr lang="en-SG" err="1"/>
              <a:t>adipiscing</a:t>
            </a:r>
            <a:r>
              <a:rPr lang="en-SG"/>
              <a:t> </a:t>
            </a:r>
            <a:r>
              <a:rPr lang="en-SG" err="1"/>
              <a:t>elit</a:t>
            </a:r>
            <a:r>
              <a:rPr lang="en-SG"/>
              <a:t>. Donec ligula </a:t>
            </a:r>
            <a:r>
              <a:rPr lang="en-SG" err="1"/>
              <a:t>metus</a:t>
            </a:r>
            <a:r>
              <a:rPr lang="en-SG"/>
              <a:t>, </a:t>
            </a:r>
            <a:r>
              <a:rPr lang="en-SG" err="1"/>
              <a:t>dapibus</a:t>
            </a:r>
            <a:r>
              <a:rPr lang="en-SG"/>
              <a:t> </a:t>
            </a:r>
            <a:r>
              <a:rPr lang="en-SG" err="1"/>
              <a:t>quis</a:t>
            </a:r>
            <a:r>
              <a:rPr lang="en-SG"/>
              <a:t> </a:t>
            </a:r>
            <a:r>
              <a:rPr lang="en-SG" err="1"/>
              <a:t>placerat</a:t>
            </a:r>
            <a:r>
              <a:rPr lang="en-SG"/>
              <a:t> </a:t>
            </a:r>
            <a:r>
              <a:rPr lang="en-SG" err="1"/>
              <a:t>vel</a:t>
            </a:r>
            <a:r>
              <a:rPr lang="en-SG"/>
              <a:t>, </a:t>
            </a:r>
            <a:r>
              <a:rPr lang="en-SG" err="1"/>
              <a:t>bibendum</a:t>
            </a:r>
            <a:r>
              <a:rPr lang="en-SG"/>
              <a:t> </a:t>
            </a:r>
            <a:r>
              <a:rPr lang="en-SG" err="1"/>
              <a:t>eget</a:t>
            </a:r>
            <a:r>
              <a:rPr lang="en-SG"/>
              <a:t> </a:t>
            </a:r>
            <a:r>
              <a:rPr lang="en-SG" err="1"/>
              <a:t>justo</a:t>
            </a:r>
            <a:r>
              <a:rPr lang="en-SG"/>
              <a:t>. Ut gravida </a:t>
            </a:r>
            <a:r>
              <a:rPr lang="en-SG" err="1"/>
              <a:t>commodo</a:t>
            </a:r>
            <a:r>
              <a:rPr lang="en-SG"/>
              <a:t> </a:t>
            </a:r>
            <a:r>
              <a:rPr lang="en-SG" err="1"/>
              <a:t>neque</a:t>
            </a:r>
            <a:r>
              <a:rPr lang="en-SG"/>
              <a:t>, sit </a:t>
            </a:r>
            <a:r>
              <a:rPr lang="en-SG" err="1"/>
              <a:t>amet</a:t>
            </a:r>
            <a:r>
              <a:rPr lang="en-SG"/>
              <a:t> </a:t>
            </a:r>
            <a:r>
              <a:rPr lang="en-SG" err="1"/>
              <a:t>venenatis</a:t>
            </a:r>
            <a:r>
              <a:rPr lang="en-SG"/>
              <a:t> </a:t>
            </a:r>
            <a:r>
              <a:rPr lang="en-SG" err="1"/>
              <a:t>est</a:t>
            </a:r>
            <a:r>
              <a:rPr lang="en-SG"/>
              <a:t> </a:t>
            </a:r>
            <a:r>
              <a:rPr lang="en-SG" err="1"/>
              <a:t>tristique</a:t>
            </a:r>
            <a:r>
              <a:rPr lang="en-SG"/>
              <a:t> at. Ut vitae </a:t>
            </a:r>
            <a:r>
              <a:rPr lang="en-SG" err="1"/>
              <a:t>venenatis</a:t>
            </a:r>
            <a:r>
              <a:rPr lang="en-SG"/>
              <a:t> </a:t>
            </a:r>
            <a:r>
              <a:rPr lang="en-SG" err="1"/>
              <a:t>enim</a:t>
            </a:r>
            <a:r>
              <a:rPr lang="en-SG"/>
              <a:t>, sit </a:t>
            </a:r>
            <a:r>
              <a:rPr lang="en-SG" err="1"/>
              <a:t>amet</a:t>
            </a:r>
            <a:r>
              <a:rPr lang="en-SG"/>
              <a:t> dictum </a:t>
            </a:r>
            <a:r>
              <a:rPr lang="en-SG" err="1"/>
              <a:t>nunc</a:t>
            </a:r>
            <a:r>
              <a:rPr lang="en-SG"/>
              <a:t>. </a:t>
            </a:r>
            <a:r>
              <a:rPr lang="en-SG" err="1"/>
              <a:t>Etiam</a:t>
            </a:r>
            <a:r>
              <a:rPr lang="en-SG"/>
              <a:t> ac </a:t>
            </a:r>
            <a:r>
              <a:rPr lang="en-SG" err="1"/>
              <a:t>ornare</a:t>
            </a:r>
            <a:r>
              <a:rPr lang="en-SG"/>
              <a:t> diam. Donec </a:t>
            </a:r>
            <a:r>
              <a:rPr lang="en-SG" err="1"/>
              <a:t>facilisis</a:t>
            </a:r>
            <a:r>
              <a:rPr lang="en-SG"/>
              <a:t> </a:t>
            </a:r>
            <a:r>
              <a:rPr lang="en-SG" err="1"/>
              <a:t>lectus</a:t>
            </a:r>
            <a:r>
              <a:rPr lang="en-SG"/>
              <a:t> </a:t>
            </a:r>
            <a:r>
              <a:rPr lang="en-SG" err="1"/>
              <a:t>fringilla</a:t>
            </a:r>
            <a:r>
              <a:rPr lang="en-SG"/>
              <a:t>, </a:t>
            </a:r>
            <a:r>
              <a:rPr lang="en-SG" err="1"/>
              <a:t>congue</a:t>
            </a:r>
            <a:r>
              <a:rPr lang="en-SG"/>
              <a:t> </a:t>
            </a:r>
            <a:r>
              <a:rPr lang="en-SG" err="1"/>
              <a:t>erat</a:t>
            </a:r>
            <a:r>
              <a:rPr lang="en-SG"/>
              <a:t> </a:t>
            </a:r>
            <a:r>
              <a:rPr lang="en-SG" err="1"/>
              <a:t>ut</a:t>
            </a:r>
            <a:r>
              <a:rPr lang="en-SG"/>
              <a:t>, </a:t>
            </a:r>
            <a:r>
              <a:rPr lang="en-SG" err="1"/>
              <a:t>feugiat</a:t>
            </a:r>
            <a:r>
              <a:rPr lang="en-SG"/>
              <a:t> </a:t>
            </a:r>
            <a:r>
              <a:rPr lang="en-SG" err="1"/>
              <a:t>arcu</a:t>
            </a:r>
            <a:r>
              <a:rPr lang="en-SG"/>
              <a:t>. Vestibulum non magna in </a:t>
            </a:r>
            <a:r>
              <a:rPr lang="en-SG" err="1"/>
              <a:t>diam</a:t>
            </a:r>
            <a:r>
              <a:rPr lang="en-SG"/>
              <a:t> </a:t>
            </a:r>
            <a:r>
              <a:rPr lang="en-SG" err="1"/>
              <a:t>lobortis</a:t>
            </a:r>
            <a:r>
              <a:rPr lang="en-SG"/>
              <a:t> </a:t>
            </a:r>
            <a:r>
              <a:rPr lang="en-SG" err="1"/>
              <a:t>tincidunt</a:t>
            </a:r>
            <a:r>
              <a:rPr lang="en-SG"/>
              <a:t>. Cras </a:t>
            </a:r>
            <a:r>
              <a:rPr lang="en-SG" err="1"/>
              <a:t>vel</a:t>
            </a:r>
            <a:r>
              <a:rPr lang="en-SG"/>
              <a:t> cursus libero. </a:t>
            </a:r>
            <a:r>
              <a:rPr lang="en-SG" err="1"/>
              <a:t>Mauris</a:t>
            </a:r>
            <a:r>
              <a:rPr lang="en-SG"/>
              <a:t> </a:t>
            </a:r>
            <a:r>
              <a:rPr lang="en-SG" err="1"/>
              <a:t>sed</a:t>
            </a:r>
            <a:r>
              <a:rPr lang="en-SG"/>
              <a:t> convallis nisi. </a:t>
            </a:r>
            <a:r>
              <a:rPr lang="en-SG" err="1"/>
              <a:t>Aliquam</a:t>
            </a:r>
            <a:r>
              <a:rPr lang="en-SG"/>
              <a:t> </a:t>
            </a:r>
            <a:r>
              <a:rPr lang="en-SG" err="1"/>
              <a:t>eget</a:t>
            </a:r>
            <a:r>
              <a:rPr lang="en-SG"/>
              <a:t> </a:t>
            </a:r>
            <a:r>
              <a:rPr lang="en-SG" err="1"/>
              <a:t>justo</a:t>
            </a:r>
            <a:r>
              <a:rPr lang="en-SG"/>
              <a:t> </a:t>
            </a:r>
            <a:r>
              <a:rPr lang="en-SG" err="1"/>
              <a:t>quis</a:t>
            </a:r>
            <a:r>
              <a:rPr lang="en-SG"/>
              <a:t> </a:t>
            </a:r>
            <a:r>
              <a:rPr lang="en-SG" err="1"/>
              <a:t>lacus</a:t>
            </a:r>
            <a:r>
              <a:rPr lang="en-SG"/>
              <a:t> </a:t>
            </a:r>
            <a:r>
              <a:rPr lang="en-SG" err="1"/>
              <a:t>euismod</a:t>
            </a:r>
            <a:r>
              <a:rPr lang="en-SG"/>
              <a:t> pulvinar. </a:t>
            </a:r>
            <a:endParaRPr lang="en-US"/>
          </a:p>
        </p:txBody>
      </p:sp>
      <p:cxnSp>
        <p:nvCxnSpPr>
          <p:cNvPr id="15" name="Google Shape;65;p14">
            <a:extLst>
              <a:ext uri="{FF2B5EF4-FFF2-40B4-BE49-F238E27FC236}">
                <a16:creationId xmlns:a16="http://schemas.microsoft.com/office/drawing/2014/main" id="{42F48292-40D8-FF42-906A-1FE62276F46F}"/>
              </a:ext>
            </a:extLst>
          </p:cNvPr>
          <p:cNvCxnSpPr>
            <a:cxnSpLocks/>
          </p:cNvCxnSpPr>
          <p:nvPr/>
        </p:nvCxnSpPr>
        <p:spPr>
          <a:xfrm>
            <a:off x="298311" y="6407566"/>
            <a:ext cx="7555605" cy="0"/>
          </a:xfrm>
          <a:prstGeom prst="straightConnector1">
            <a:avLst/>
          </a:prstGeom>
          <a:noFill/>
          <a:ln w="9525" cap="flat" cmpd="sng">
            <a:solidFill>
              <a:schemeClr val="bg1"/>
            </a:solidFill>
            <a:prstDash val="solid"/>
            <a:round/>
            <a:headEnd type="none" w="med" len="med"/>
            <a:tailEnd type="none" w="med" len="med"/>
          </a:ln>
        </p:spPr>
      </p:cxnSp>
      <p:cxnSp>
        <p:nvCxnSpPr>
          <p:cNvPr id="18" name="Straight Connector 17">
            <a:extLst>
              <a:ext uri="{FF2B5EF4-FFF2-40B4-BE49-F238E27FC236}">
                <a16:creationId xmlns:a16="http://schemas.microsoft.com/office/drawing/2014/main" id="{EE7FD399-DAA0-0C4D-B047-288612F9C0DC}"/>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FC4316E5-8D3E-8845-8229-0E24C1C9739D}"/>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2" name="Google Shape;64;p14">
            <a:extLst>
              <a:ext uri="{FF2B5EF4-FFF2-40B4-BE49-F238E27FC236}">
                <a16:creationId xmlns:a16="http://schemas.microsoft.com/office/drawing/2014/main" id="{542BF08E-0DD9-F650-2758-F90301C81212}"/>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12747371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8_content_white_1col">
    <p:bg>
      <p:bgPr>
        <a:solidFill>
          <a:schemeClr val="accent1"/>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B4193CD3-57CC-3646-ADC6-B94398AA05D5}"/>
              </a:ext>
            </a:extLst>
          </p:cNvPr>
          <p:cNvSpPr>
            <a:spLocks noGrp="1"/>
          </p:cNvSpPr>
          <p:nvPr>
            <p:ph type="title" hasCustomPrompt="1"/>
          </p:nvPr>
        </p:nvSpPr>
        <p:spPr>
          <a:xfrm>
            <a:off x="601883" y="365126"/>
            <a:ext cx="10995949" cy="803918"/>
          </a:xfrm>
          <a:prstGeom prst="rect">
            <a:avLst/>
          </a:prstGeom>
          <a:ln>
            <a:noFill/>
          </a:ln>
        </p:spPr>
        <p:txBody>
          <a:bodyPr/>
          <a:lstStyle>
            <a:lvl1pPr>
              <a:defRPr sz="2400" b="1">
                <a:solidFill>
                  <a:schemeClr val="bg1"/>
                </a:solidFill>
                <a:latin typeface="Ubuntu" panose="020B0504030602030204" pitchFamily="34" charset="0"/>
              </a:defRPr>
            </a:lvl1pPr>
          </a:lstStyle>
          <a:p>
            <a:r>
              <a:rPr lang="en-GB"/>
              <a:t>Slide title goes here lorem ipsum</a:t>
            </a:r>
            <a:br>
              <a:rPr lang="en-GB"/>
            </a:br>
            <a:r>
              <a:rPr lang="en-GB"/>
              <a:t>Slide title goes here lorem ipsum</a:t>
            </a:r>
            <a:endParaRPr lang="en-US"/>
          </a:p>
        </p:txBody>
      </p:sp>
      <p:cxnSp>
        <p:nvCxnSpPr>
          <p:cNvPr id="11" name="Google Shape;65;p14">
            <a:extLst>
              <a:ext uri="{FF2B5EF4-FFF2-40B4-BE49-F238E27FC236}">
                <a16:creationId xmlns:a16="http://schemas.microsoft.com/office/drawing/2014/main" id="{0157DF83-8354-4244-8509-FACD614C733F}"/>
              </a:ext>
            </a:extLst>
          </p:cNvPr>
          <p:cNvCxnSpPr>
            <a:cxnSpLocks/>
          </p:cNvCxnSpPr>
          <p:nvPr/>
        </p:nvCxnSpPr>
        <p:spPr>
          <a:xfrm>
            <a:off x="298311" y="6407566"/>
            <a:ext cx="11595378" cy="0"/>
          </a:xfrm>
          <a:prstGeom prst="straightConnector1">
            <a:avLst/>
          </a:prstGeom>
          <a:noFill/>
          <a:ln w="9525" cap="flat" cmpd="sng">
            <a:solidFill>
              <a:schemeClr val="bg1"/>
            </a:solidFill>
            <a:prstDash val="solid"/>
            <a:round/>
            <a:headEnd type="none" w="med" len="med"/>
            <a:tailEnd type="none" w="med" len="med"/>
          </a:ln>
        </p:spPr>
      </p:cxnSp>
      <p:sp>
        <p:nvSpPr>
          <p:cNvPr id="12" name="TextBox 11">
            <a:extLst>
              <a:ext uri="{FF2B5EF4-FFF2-40B4-BE49-F238E27FC236}">
                <a16:creationId xmlns:a16="http://schemas.microsoft.com/office/drawing/2014/main" id="{BBC9DDF1-A3B8-D94C-9888-F13FE611938E}"/>
              </a:ext>
            </a:extLst>
          </p:cNvPr>
          <p:cNvSpPr txBox="1"/>
          <p:nvPr/>
        </p:nvSpPr>
        <p:spPr>
          <a:xfrm>
            <a:off x="10143919" y="6461919"/>
            <a:ext cx="1819218" cy="184666"/>
          </a:xfrm>
          <a:prstGeom prst="rect">
            <a:avLst/>
          </a:prstGeom>
          <a:noFill/>
          <a:ln>
            <a:noFill/>
          </a:ln>
        </p:spPr>
        <p:txBody>
          <a:bodyPr wrap="square" rtlCol="0">
            <a:spAutoFit/>
          </a:bodyPr>
          <a:lstStyle/>
          <a:p>
            <a:pPr algn="r"/>
            <a:fld id="{8887BFF0-B513-2F4E-8ECC-A2B4BAC9622A}" type="slidenum">
              <a:rPr lang="en-US" sz="600" smtClean="0">
                <a:solidFill>
                  <a:schemeClr val="bg1"/>
                </a:solidFill>
                <a:latin typeface="Ubuntu" panose="020B0504030602030204" pitchFamily="34" charset="0"/>
              </a:rPr>
              <a:pPr algn="r"/>
              <a:t>‹#›</a:t>
            </a:fld>
            <a:endParaRPr lang="en-US" sz="600">
              <a:solidFill>
                <a:schemeClr val="bg1"/>
              </a:solidFill>
              <a:latin typeface="Ubuntu" panose="020B0504030602030204" pitchFamily="34" charset="0"/>
            </a:endParaRPr>
          </a:p>
        </p:txBody>
      </p:sp>
      <p:cxnSp>
        <p:nvCxnSpPr>
          <p:cNvPr id="14" name="Straight Connector 13">
            <a:extLst>
              <a:ext uri="{FF2B5EF4-FFF2-40B4-BE49-F238E27FC236}">
                <a16:creationId xmlns:a16="http://schemas.microsoft.com/office/drawing/2014/main" id="{7A57F77E-90DD-7244-A396-F02B11EFAA47}"/>
              </a:ext>
            </a:extLst>
          </p:cNvPr>
          <p:cNvCxnSpPr>
            <a:cxnSpLocks/>
          </p:cNvCxnSpPr>
          <p:nvPr/>
        </p:nvCxnSpPr>
        <p:spPr>
          <a:xfrm>
            <a:off x="1076460" y="6461919"/>
            <a:ext cx="0" cy="247106"/>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Graphic 8">
            <a:extLst>
              <a:ext uri="{FF2B5EF4-FFF2-40B4-BE49-F238E27FC236}">
                <a16:creationId xmlns:a16="http://schemas.microsoft.com/office/drawing/2014/main" id="{148E391E-32E9-7946-893A-0087EBC9CCAA}"/>
              </a:ext>
            </a:extLst>
          </p:cNvPr>
          <p:cNvPicPr>
            <a:picLocks noChangeAspect="1"/>
          </p:cNvPicPr>
          <p:nvPr/>
        </p:nvPicPr>
        <p:blipFill>
          <a:blip r:embed="rId2" cstate="email">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242176" y="6454776"/>
            <a:ext cx="780172" cy="285750"/>
          </a:xfrm>
          <a:prstGeom prst="rect">
            <a:avLst/>
          </a:prstGeom>
        </p:spPr>
      </p:pic>
      <p:sp>
        <p:nvSpPr>
          <p:cNvPr id="3" name="Google Shape;64;p14">
            <a:extLst>
              <a:ext uri="{FF2B5EF4-FFF2-40B4-BE49-F238E27FC236}">
                <a16:creationId xmlns:a16="http://schemas.microsoft.com/office/drawing/2014/main" id="{C75E1735-0989-3C4D-1BC2-D584B3DEA210}"/>
              </a:ext>
            </a:extLst>
          </p:cNvPr>
          <p:cNvSpPr txBox="1"/>
          <p:nvPr userDrawn="1"/>
        </p:nvSpPr>
        <p:spPr>
          <a:xfrm>
            <a:off x="1076459" y="6395991"/>
            <a:ext cx="8555217" cy="393600"/>
          </a:xfrm>
          <a:prstGeom prst="rect">
            <a:avLst/>
          </a:prstGeom>
          <a:noFill/>
          <a:ln>
            <a:noFill/>
          </a:ln>
        </p:spPr>
        <p:txBody>
          <a:bodyPr spcFirstLastPara="1" wrap="square" lIns="91425" tIns="91425" rIns="91425" bIns="91425" anchor="ctr" anchorCtr="0">
            <a:noAutofit/>
          </a:bodyPr>
          <a:lstStyle/>
          <a:p>
            <a:r>
              <a:rPr lang="en-US" sz="600" b="0" i="0" u="none" strike="noStrike" kern="1200">
                <a:solidFill>
                  <a:schemeClr val="bg1"/>
                </a:solidFill>
                <a:effectLst/>
                <a:latin typeface="Ubuntu" panose="020B0504030602030204" pitchFamily="34" charset="0"/>
                <a:ea typeface="+mn-ea"/>
                <a:cs typeface="+mn-cs"/>
              </a:rPr>
              <a:t>© NCS Pte Ltd 2024. All Rights Reserved. The content of this presentation is proprietary and confidential information of NCS. It is not intended to be distributed without the written consent of NCS.</a:t>
            </a:r>
          </a:p>
        </p:txBody>
      </p:sp>
    </p:spTree>
    <p:extLst>
      <p:ext uri="{BB962C8B-B14F-4D97-AF65-F5344CB8AC3E}">
        <p14:creationId xmlns:p14="http://schemas.microsoft.com/office/powerpoint/2010/main" val="493151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E01824CB-C1E8-CF4E-8C19-CF7C5D071ED2}"/>
              </a:ext>
            </a:extLst>
          </p:cNvPr>
          <p:cNvPicPr>
            <a:picLocks noChangeAspect="1"/>
          </p:cNvPicPr>
          <p:nvPr/>
        </p:nvPicPr>
        <p:blipFill>
          <a:blip r:embed="rId2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C85E2D47-77B1-4179-8980-0A71F825529D}"/>
              </a:ext>
            </a:extLst>
          </p:cNvPr>
          <p:cNvSpPr/>
          <p:nvPr/>
        </p:nvSpPr>
        <p:spPr>
          <a:xfrm>
            <a:off x="-804863" y="0"/>
            <a:ext cx="295275" cy="1476375"/>
          </a:xfrm>
          <a:prstGeom prst="rect">
            <a:avLst/>
          </a:prstGeom>
          <a:solidFill>
            <a:srgbClr val="005392"/>
          </a:solidFill>
          <a:ln>
            <a:solidFill>
              <a:srgbClr val="0053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2272714-6310-4634-94BC-92ED8B9193DE}"/>
              </a:ext>
            </a:extLst>
          </p:cNvPr>
          <p:cNvSpPr/>
          <p:nvPr/>
        </p:nvSpPr>
        <p:spPr>
          <a:xfrm>
            <a:off x="-804863" y="1647825"/>
            <a:ext cx="295275" cy="1476375"/>
          </a:xfrm>
          <a:prstGeom prst="rect">
            <a:avLst/>
          </a:prstGeom>
          <a:solidFill>
            <a:srgbClr val="007AD6"/>
          </a:solidFill>
          <a:ln>
            <a:solidFill>
              <a:srgbClr val="007A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E68AF22-DF78-4155-99B6-B4A447C77492}"/>
              </a:ext>
            </a:extLst>
          </p:cNvPr>
          <p:cNvSpPr/>
          <p:nvPr/>
        </p:nvSpPr>
        <p:spPr>
          <a:xfrm>
            <a:off x="-804863" y="3295650"/>
            <a:ext cx="295275" cy="1476375"/>
          </a:xfrm>
          <a:prstGeom prst="rect">
            <a:avLst/>
          </a:prstGeom>
          <a:solidFill>
            <a:srgbClr val="54D3FF"/>
          </a:solidFill>
          <a:ln>
            <a:solidFill>
              <a:srgbClr val="54D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08D7C5E-0C8F-4E8A-8CAB-FE5213B7C176}"/>
              </a:ext>
            </a:extLst>
          </p:cNvPr>
          <p:cNvSpPr/>
          <p:nvPr/>
        </p:nvSpPr>
        <p:spPr>
          <a:xfrm>
            <a:off x="-804863" y="5010150"/>
            <a:ext cx="295275" cy="1476375"/>
          </a:xfrm>
          <a:prstGeom prst="rect">
            <a:avLst/>
          </a:prstGeom>
          <a:solidFill>
            <a:srgbClr val="F17BA9"/>
          </a:solidFill>
          <a:ln>
            <a:solidFill>
              <a:srgbClr val="F17B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220B91B-1625-4310-B4BA-A8C917BF1D52}"/>
              </a:ext>
            </a:extLst>
          </p:cNvPr>
          <p:cNvSpPr txBox="1"/>
          <p:nvPr/>
        </p:nvSpPr>
        <p:spPr>
          <a:xfrm rot="10800000">
            <a:off x="-499615" y="61912"/>
            <a:ext cx="461665" cy="1352550"/>
          </a:xfrm>
          <a:prstGeom prst="rect">
            <a:avLst/>
          </a:prstGeom>
          <a:noFill/>
        </p:spPr>
        <p:txBody>
          <a:bodyPr vert="vert" wrap="square" rtlCol="0">
            <a:spAutoFit/>
          </a:bodyPr>
          <a:lstStyle/>
          <a:p>
            <a:r>
              <a:rPr lang="en-SG"/>
              <a:t>#0 #83 #146</a:t>
            </a:r>
            <a:endParaRPr lang="en-US"/>
          </a:p>
        </p:txBody>
      </p:sp>
      <p:sp>
        <p:nvSpPr>
          <p:cNvPr id="9" name="TextBox 8">
            <a:extLst>
              <a:ext uri="{FF2B5EF4-FFF2-40B4-BE49-F238E27FC236}">
                <a16:creationId xmlns:a16="http://schemas.microsoft.com/office/drawing/2014/main" id="{8557E6DC-C15B-4659-8661-A96E0285B093}"/>
              </a:ext>
            </a:extLst>
          </p:cNvPr>
          <p:cNvSpPr txBox="1"/>
          <p:nvPr/>
        </p:nvSpPr>
        <p:spPr>
          <a:xfrm rot="10800000">
            <a:off x="-509588" y="1647825"/>
            <a:ext cx="461665" cy="1352550"/>
          </a:xfrm>
          <a:prstGeom prst="rect">
            <a:avLst/>
          </a:prstGeom>
          <a:noFill/>
        </p:spPr>
        <p:txBody>
          <a:bodyPr vert="vert" wrap="square" rtlCol="0">
            <a:spAutoFit/>
          </a:bodyPr>
          <a:lstStyle/>
          <a:p>
            <a:r>
              <a:rPr lang="en-SG"/>
              <a:t>#0 #122 #214</a:t>
            </a:r>
            <a:endParaRPr lang="en-US"/>
          </a:p>
        </p:txBody>
      </p:sp>
      <p:sp>
        <p:nvSpPr>
          <p:cNvPr id="10" name="TextBox 9">
            <a:extLst>
              <a:ext uri="{FF2B5EF4-FFF2-40B4-BE49-F238E27FC236}">
                <a16:creationId xmlns:a16="http://schemas.microsoft.com/office/drawing/2014/main" id="{B7DA4A7D-832C-4027-8F9C-F63C98635C5C}"/>
              </a:ext>
            </a:extLst>
          </p:cNvPr>
          <p:cNvSpPr txBox="1"/>
          <p:nvPr/>
        </p:nvSpPr>
        <p:spPr>
          <a:xfrm rot="10800000">
            <a:off x="-461665" y="3295649"/>
            <a:ext cx="461665" cy="1574733"/>
          </a:xfrm>
          <a:prstGeom prst="rect">
            <a:avLst/>
          </a:prstGeom>
          <a:noFill/>
        </p:spPr>
        <p:txBody>
          <a:bodyPr vert="vert" wrap="square" rtlCol="0">
            <a:spAutoFit/>
          </a:bodyPr>
          <a:lstStyle/>
          <a:p>
            <a:r>
              <a:rPr lang="en-SG"/>
              <a:t>#84 #211 #255</a:t>
            </a:r>
            <a:endParaRPr lang="en-US"/>
          </a:p>
        </p:txBody>
      </p:sp>
      <p:sp>
        <p:nvSpPr>
          <p:cNvPr id="11" name="TextBox 10">
            <a:extLst>
              <a:ext uri="{FF2B5EF4-FFF2-40B4-BE49-F238E27FC236}">
                <a16:creationId xmlns:a16="http://schemas.microsoft.com/office/drawing/2014/main" id="{041EFB6F-61A2-474F-9937-7E49054F0FF4}"/>
              </a:ext>
            </a:extLst>
          </p:cNvPr>
          <p:cNvSpPr txBox="1"/>
          <p:nvPr/>
        </p:nvSpPr>
        <p:spPr>
          <a:xfrm rot="10800000">
            <a:off x="-509589" y="4870382"/>
            <a:ext cx="461665" cy="1714500"/>
          </a:xfrm>
          <a:prstGeom prst="rect">
            <a:avLst/>
          </a:prstGeom>
          <a:noFill/>
        </p:spPr>
        <p:txBody>
          <a:bodyPr vert="vert" wrap="square" rtlCol="0">
            <a:spAutoFit/>
          </a:bodyPr>
          <a:lstStyle/>
          <a:p>
            <a:r>
              <a:rPr lang="en-SG"/>
              <a:t>#241 #123 #169</a:t>
            </a:r>
            <a:endParaRPr lang="en-US"/>
          </a:p>
        </p:txBody>
      </p:sp>
      <p:sp>
        <p:nvSpPr>
          <p:cNvPr id="12" name="Rectangle 11">
            <a:extLst>
              <a:ext uri="{FF2B5EF4-FFF2-40B4-BE49-F238E27FC236}">
                <a16:creationId xmlns:a16="http://schemas.microsoft.com/office/drawing/2014/main" id="{0AA91F9D-5B26-4BE4-9830-778FF1AA9D51}"/>
              </a:ext>
            </a:extLst>
          </p:cNvPr>
          <p:cNvSpPr/>
          <p:nvPr/>
        </p:nvSpPr>
        <p:spPr>
          <a:xfrm>
            <a:off x="-1507555" y="0"/>
            <a:ext cx="295275" cy="1476375"/>
          </a:xfrm>
          <a:prstGeom prst="rect">
            <a:avLst/>
          </a:prstGeom>
          <a:solidFill>
            <a:srgbClr val="FFB600"/>
          </a:solidFill>
          <a:ln>
            <a:solidFill>
              <a:srgbClr val="FFB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0CB9B48-60C0-40C6-BCF5-0DC8CAA0BCB4}"/>
              </a:ext>
            </a:extLst>
          </p:cNvPr>
          <p:cNvSpPr/>
          <p:nvPr/>
        </p:nvSpPr>
        <p:spPr>
          <a:xfrm>
            <a:off x="-1507555" y="1647825"/>
            <a:ext cx="295275" cy="1476375"/>
          </a:xfrm>
          <a:prstGeom prst="rect">
            <a:avLst/>
          </a:prstGeom>
          <a:solidFill>
            <a:srgbClr val="49B198"/>
          </a:solidFill>
          <a:ln>
            <a:solidFill>
              <a:srgbClr val="49B1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3F1AC430-4ACF-48FF-8153-6FFC57994C43}"/>
              </a:ext>
            </a:extLst>
          </p:cNvPr>
          <p:cNvSpPr txBox="1"/>
          <p:nvPr/>
        </p:nvSpPr>
        <p:spPr>
          <a:xfrm rot="10800000">
            <a:off x="-1202307" y="61912"/>
            <a:ext cx="461665" cy="1352550"/>
          </a:xfrm>
          <a:prstGeom prst="rect">
            <a:avLst/>
          </a:prstGeom>
          <a:noFill/>
        </p:spPr>
        <p:txBody>
          <a:bodyPr vert="vert" wrap="square" rtlCol="0">
            <a:spAutoFit/>
          </a:bodyPr>
          <a:lstStyle/>
          <a:p>
            <a:r>
              <a:rPr lang="en-SG"/>
              <a:t>#255 #182 #0</a:t>
            </a:r>
            <a:endParaRPr lang="en-US"/>
          </a:p>
        </p:txBody>
      </p:sp>
      <p:sp>
        <p:nvSpPr>
          <p:cNvPr id="15" name="TextBox 14">
            <a:extLst>
              <a:ext uri="{FF2B5EF4-FFF2-40B4-BE49-F238E27FC236}">
                <a16:creationId xmlns:a16="http://schemas.microsoft.com/office/drawing/2014/main" id="{10FDE33A-34AB-429C-A3E8-23225A9CDC97}"/>
              </a:ext>
            </a:extLst>
          </p:cNvPr>
          <p:cNvSpPr txBox="1"/>
          <p:nvPr/>
        </p:nvSpPr>
        <p:spPr>
          <a:xfrm rot="10800000">
            <a:off x="-1212280" y="1647824"/>
            <a:ext cx="461665" cy="1549467"/>
          </a:xfrm>
          <a:prstGeom prst="rect">
            <a:avLst/>
          </a:prstGeom>
          <a:noFill/>
        </p:spPr>
        <p:txBody>
          <a:bodyPr vert="vert" wrap="square" rtlCol="0">
            <a:spAutoFit/>
          </a:bodyPr>
          <a:lstStyle/>
          <a:p>
            <a:r>
              <a:rPr lang="en-SG"/>
              <a:t>#73 #177 #152</a:t>
            </a:r>
            <a:endParaRPr lang="en-US"/>
          </a:p>
        </p:txBody>
      </p:sp>
    </p:spTree>
    <p:extLst>
      <p:ext uri="{BB962C8B-B14F-4D97-AF65-F5344CB8AC3E}">
        <p14:creationId xmlns:p14="http://schemas.microsoft.com/office/powerpoint/2010/main" val="287385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70">
          <p15:clr>
            <a:srgbClr val="F26B43"/>
          </p15:clr>
        </p15:guide>
        <p15:guide id="2" orient="horz" pos="223">
          <p15:clr>
            <a:srgbClr val="F26B43"/>
          </p15:clr>
        </p15:guide>
        <p15:guide id="3" pos="1418">
          <p15:clr>
            <a:srgbClr val="F26B43"/>
          </p15:clr>
        </p15:guide>
        <p15:guide id="4" pos="1548">
          <p15:clr>
            <a:srgbClr val="F26B43"/>
          </p15:clr>
        </p15:guide>
        <p15:guide id="5" pos="2601">
          <p15:clr>
            <a:srgbClr val="F26B43"/>
          </p15:clr>
        </p15:guide>
        <p15:guide id="6" pos="2725">
          <p15:clr>
            <a:srgbClr val="F26B43"/>
          </p15:clr>
        </p15:guide>
        <p15:guide id="7" pos="3784">
          <p15:clr>
            <a:srgbClr val="F26B43"/>
          </p15:clr>
        </p15:guide>
        <p15:guide id="8" pos="3902">
          <p15:clr>
            <a:srgbClr val="F26B43"/>
          </p15:clr>
        </p15:guide>
        <p15:guide id="9" pos="5079">
          <p15:clr>
            <a:srgbClr val="F26B43"/>
          </p15:clr>
        </p15:guide>
        <p15:guide id="10" pos="6255">
          <p15:clr>
            <a:srgbClr val="F26B43"/>
          </p15:clr>
        </p15:guide>
        <p15:guide id="11" pos="4951">
          <p15:clr>
            <a:srgbClr val="F26B43"/>
          </p15:clr>
        </p15:guide>
        <p15:guide id="12" pos="6132">
          <p15:clr>
            <a:srgbClr val="F26B43"/>
          </p15:clr>
        </p15:guide>
        <p15:guide id="13" pos="7308">
          <p15:clr>
            <a:srgbClr val="F26B43"/>
          </p15:clr>
        </p15:guide>
        <p15:guide id="14" pos="5692">
          <p15:clr>
            <a:srgbClr val="F26B43"/>
          </p15:clr>
        </p15:guide>
        <p15:guide id="15" pos="5537">
          <p15:clr>
            <a:srgbClr val="F26B43"/>
          </p15:clr>
        </p15:guide>
        <p15:guide id="16" pos="1988">
          <p15:clr>
            <a:srgbClr val="F26B43"/>
          </p15:clr>
        </p15:guide>
        <p15:guide id="17" pos="2149">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E85CFD5B-AA30-D636-BF94-752801DB59A6}"/>
              </a:ext>
            </a:extLst>
          </p:cNvPr>
          <p:cNvSpPr>
            <a:spLocks noGrp="1"/>
          </p:cNvSpPr>
          <p:nvPr>
            <p:ph type="body" sz="quarter" idx="10"/>
          </p:nvPr>
        </p:nvSpPr>
        <p:spPr/>
        <p:txBody>
          <a:bodyPr/>
          <a:lstStyle/>
          <a:p>
            <a:endParaRPr lang="en-SG" dirty="0"/>
          </a:p>
        </p:txBody>
      </p:sp>
      <p:sp>
        <p:nvSpPr>
          <p:cNvPr id="2" name="TextBox 1">
            <a:extLst>
              <a:ext uri="{FF2B5EF4-FFF2-40B4-BE49-F238E27FC236}">
                <a16:creationId xmlns:a16="http://schemas.microsoft.com/office/drawing/2014/main" id="{22D5999E-164A-393A-EE7C-32E76EEADB44}"/>
              </a:ext>
            </a:extLst>
          </p:cNvPr>
          <p:cNvSpPr txBox="1"/>
          <p:nvPr/>
        </p:nvSpPr>
        <p:spPr>
          <a:xfrm>
            <a:off x="679890" y="5142271"/>
            <a:ext cx="7353066" cy="369332"/>
          </a:xfrm>
          <a:prstGeom prst="rect">
            <a:avLst/>
          </a:prstGeom>
          <a:noFill/>
        </p:spPr>
        <p:txBody>
          <a:bodyPr wrap="square" rtlCol="0">
            <a:spAutoFit/>
          </a:bodyPr>
          <a:lstStyle/>
          <a:p>
            <a:endParaRPr lang="en-US" i="1" dirty="0"/>
          </a:p>
        </p:txBody>
      </p:sp>
    </p:spTree>
    <p:extLst>
      <p:ext uri="{BB962C8B-B14F-4D97-AF65-F5344CB8AC3E}">
        <p14:creationId xmlns:p14="http://schemas.microsoft.com/office/powerpoint/2010/main" val="3236300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FE095D-04F6-C68C-D03A-EF1F3B0B111D}"/>
              </a:ext>
            </a:extLst>
          </p:cNvPr>
          <p:cNvSpPr txBox="1"/>
          <p:nvPr/>
        </p:nvSpPr>
        <p:spPr>
          <a:xfrm>
            <a:off x="442452" y="452285"/>
            <a:ext cx="184731" cy="369332"/>
          </a:xfrm>
          <a:prstGeom prst="rect">
            <a:avLst/>
          </a:prstGeom>
          <a:noFill/>
        </p:spPr>
        <p:txBody>
          <a:bodyPr wrap="none" rtlCol="0">
            <a:spAutoFit/>
          </a:bodyPr>
          <a:lstStyle/>
          <a:p>
            <a:endParaRPr lang="en-US" b="1" dirty="0">
              <a:solidFill>
                <a:schemeClr val="bg1"/>
              </a:solidFill>
              <a:latin typeface="Ubuntu" panose="020B0504030602030204" pitchFamily="34" charset="0"/>
            </a:endParaRPr>
          </a:p>
        </p:txBody>
      </p:sp>
    </p:spTree>
    <p:extLst>
      <p:ext uri="{BB962C8B-B14F-4D97-AF65-F5344CB8AC3E}">
        <p14:creationId xmlns:p14="http://schemas.microsoft.com/office/powerpoint/2010/main" val="1903440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68191950"/>
      </p:ext>
    </p:extLst>
  </p:cSld>
  <p:clrMapOvr>
    <a:masterClrMapping/>
  </p:clrMapOvr>
</p:sld>
</file>

<file path=ppt/theme/theme1.xml><?xml version="1.0" encoding="utf-8"?>
<a:theme xmlns:a="http://schemas.openxmlformats.org/drawingml/2006/main" name="1_content">
  <a:themeElements>
    <a:clrScheme name="Custom 2">
      <a:dk1>
        <a:srgbClr val="000000"/>
      </a:dk1>
      <a:lt1>
        <a:srgbClr val="FFFFFF"/>
      </a:lt1>
      <a:dk2>
        <a:srgbClr val="00205C"/>
      </a:dk2>
      <a:lt2>
        <a:srgbClr val="E7E6E6"/>
      </a:lt2>
      <a:accent1>
        <a:srgbClr val="00A7E1"/>
      </a:accent1>
      <a:accent2>
        <a:srgbClr val="66CAD8"/>
      </a:accent2>
      <a:accent3>
        <a:srgbClr val="FAA61A"/>
      </a:accent3>
      <a:accent4>
        <a:srgbClr val="404FA2"/>
      </a:accent4>
      <a:accent5>
        <a:srgbClr val="CBDB2A"/>
      </a:accent5>
      <a:accent6>
        <a:srgbClr val="E82370"/>
      </a:accent6>
      <a:hlink>
        <a:srgbClr val="00A7E1"/>
      </a:hlink>
      <a:folHlink>
        <a:srgbClr val="00205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2" id="{F275849F-A153-408E-A321-957AEA913C6A}" vid="{3E949E86-268E-4C94-97DF-59534FB55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2</Words>
  <Application>Microsoft Office PowerPoint</Application>
  <PresentationFormat>Widescreen</PresentationFormat>
  <Paragraphs>2</Paragraphs>
  <Slides>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Arial</vt:lpstr>
      <vt:lpstr>Calibri</vt:lpstr>
      <vt:lpstr>Ubuntu</vt:lpstr>
      <vt:lpstr>1_content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Reagan Chan</dc:creator>
  <cp:lastModifiedBy>Reagan Chan</cp:lastModifiedBy>
  <cp:revision>3</cp:revision>
  <dcterms:created xsi:type="dcterms:W3CDTF">2024-09-10T02:21:44Z</dcterms:created>
  <dcterms:modified xsi:type="dcterms:W3CDTF">2024-09-10T13:13:53Z</dcterms:modified>
</cp:coreProperties>
</file>