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9" r:id="rId5"/>
    <p:sldId id="258" r:id="rId6"/>
    <p:sldId id="262" r:id="rId7"/>
    <p:sldId id="263" r:id="rId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99"/>
    <a:srgbClr val="99FFCC"/>
    <a:srgbClr val="FFFFCC"/>
    <a:srgbClr val="432005"/>
    <a:srgbClr val="0F07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87" autoAdjust="0"/>
    <p:restoredTop sz="94639" autoAdjust="0"/>
  </p:normalViewPr>
  <p:slideViewPr>
    <p:cSldViewPr>
      <p:cViewPr>
        <p:scale>
          <a:sx n="110" d="100"/>
          <a:sy n="110" d="100"/>
        </p:scale>
        <p:origin x="-828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42BE5-9E8C-494E-9CE2-3FE336614EE7}" type="datetimeFigureOut">
              <a:rPr lang="ru-RU" smtClean="0"/>
              <a:t>09.11.2019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56CD5-D33F-4797-AA7A-CF77D82D17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0595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42BE5-9E8C-494E-9CE2-3FE336614EE7}" type="datetimeFigureOut">
              <a:rPr lang="ru-RU" smtClean="0"/>
              <a:t>09.11.2019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56CD5-D33F-4797-AA7A-CF77D82D17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4575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42BE5-9E8C-494E-9CE2-3FE336614EE7}" type="datetimeFigureOut">
              <a:rPr lang="ru-RU" smtClean="0"/>
              <a:t>09.11.2019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56CD5-D33F-4797-AA7A-CF77D82D17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6184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42BE5-9E8C-494E-9CE2-3FE336614EE7}" type="datetimeFigureOut">
              <a:rPr lang="ru-RU" smtClean="0"/>
              <a:t>09.11.2019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56CD5-D33F-4797-AA7A-CF77D82D17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0974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42BE5-9E8C-494E-9CE2-3FE336614EE7}" type="datetimeFigureOut">
              <a:rPr lang="ru-RU" smtClean="0"/>
              <a:t>09.11.2019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56CD5-D33F-4797-AA7A-CF77D82D17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8997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42BE5-9E8C-494E-9CE2-3FE336614EE7}" type="datetimeFigureOut">
              <a:rPr lang="ru-RU" smtClean="0"/>
              <a:t>09.11.2019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56CD5-D33F-4797-AA7A-CF77D82D17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9218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42BE5-9E8C-494E-9CE2-3FE336614EE7}" type="datetimeFigureOut">
              <a:rPr lang="ru-RU" smtClean="0"/>
              <a:t>09.11.2019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56CD5-D33F-4797-AA7A-CF77D82D17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9139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42BE5-9E8C-494E-9CE2-3FE336614EE7}" type="datetimeFigureOut">
              <a:rPr lang="ru-RU" smtClean="0"/>
              <a:t>09.11.2019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56CD5-D33F-4797-AA7A-CF77D82D17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85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42BE5-9E8C-494E-9CE2-3FE336614EE7}" type="datetimeFigureOut">
              <a:rPr lang="ru-RU" smtClean="0"/>
              <a:t>09.11.2019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56CD5-D33F-4797-AA7A-CF77D82D17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896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42BE5-9E8C-494E-9CE2-3FE336614EE7}" type="datetimeFigureOut">
              <a:rPr lang="ru-RU" smtClean="0"/>
              <a:t>09.11.2019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56CD5-D33F-4797-AA7A-CF77D82D17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7876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42BE5-9E8C-494E-9CE2-3FE336614EE7}" type="datetimeFigureOut">
              <a:rPr lang="ru-RU" smtClean="0"/>
              <a:t>09.11.2019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56CD5-D33F-4797-AA7A-CF77D82D17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1134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B42BE5-9E8C-494E-9CE2-3FE336614EE7}" type="datetimeFigureOut">
              <a:rPr lang="ru-RU" smtClean="0"/>
              <a:t>09.11.2019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656CD5-D33F-4797-AA7A-CF77D82D17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1920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Users\Елена\Downloads\ppp\3exmSTROiBA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747" r="21808" b="11842"/>
          <a:stretch/>
        </p:blipFill>
        <p:spPr bwMode="auto">
          <a:xfrm rot="20842950">
            <a:off x="384034" y="336634"/>
            <a:ext cx="2322584" cy="2788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7200" dirty="0" smtClean="0">
                <a:solidFill>
                  <a:schemeClr val="bg1"/>
                </a:solidFill>
              </a:rPr>
              <a:t>Кофе-бот</a:t>
            </a:r>
            <a:endParaRPr lang="ru-RU" sz="7200" dirty="0">
              <a:solidFill>
                <a:schemeClr val="bg1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995936" y="4869160"/>
            <a:ext cx="3776464" cy="769640"/>
          </a:xfrm>
        </p:spPr>
        <p:txBody>
          <a:bodyPr/>
          <a:lstStyle/>
          <a:p>
            <a:r>
              <a:rPr lang="ru-RU" dirty="0" smtClean="0">
                <a:solidFill>
                  <a:srgbClr val="FFFFCC"/>
                </a:solidFill>
              </a:rPr>
              <a:t>Команда </a:t>
            </a:r>
            <a:r>
              <a:rPr lang="en-US" dirty="0" smtClean="0">
                <a:solidFill>
                  <a:srgbClr val="FFFFCC"/>
                </a:solidFill>
              </a:rPr>
              <a:t>Wild Wolf</a:t>
            </a:r>
            <a:endParaRPr lang="ru-RU" dirty="0">
              <a:solidFill>
                <a:srgbClr val="FFFF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4779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>
                <a:solidFill>
                  <a:schemeClr val="bg1"/>
                </a:solidFill>
              </a:rPr>
              <a:t>Регистрация нового пользователя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43608" y="1600200"/>
            <a:ext cx="7643192" cy="4525963"/>
          </a:xfrm>
        </p:spPr>
        <p:txBody>
          <a:bodyPr/>
          <a:lstStyle/>
          <a:p>
            <a:r>
              <a:rPr lang="ru-RU" dirty="0" smtClean="0">
                <a:solidFill>
                  <a:srgbClr val="FFFFCC"/>
                </a:solidFill>
              </a:rPr>
              <a:t>Имя</a:t>
            </a:r>
          </a:p>
          <a:p>
            <a:r>
              <a:rPr lang="en-US" dirty="0" smtClean="0">
                <a:solidFill>
                  <a:srgbClr val="FFFFCC"/>
                </a:solidFill>
              </a:rPr>
              <a:t>E-mail</a:t>
            </a:r>
            <a:endParaRPr lang="ru-RU" dirty="0" smtClean="0">
              <a:solidFill>
                <a:srgbClr val="FFFFCC"/>
              </a:solidFill>
            </a:endParaRPr>
          </a:p>
          <a:p>
            <a:r>
              <a:rPr lang="ru-RU" dirty="0" smtClean="0">
                <a:solidFill>
                  <a:srgbClr val="FFFFCC"/>
                </a:solidFill>
              </a:rPr>
              <a:t>Пароль</a:t>
            </a:r>
            <a:endParaRPr lang="ru-RU" dirty="0">
              <a:solidFill>
                <a:srgbClr val="FFFFCC"/>
              </a:solidFill>
            </a:endParaRPr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2555776" y="4111600"/>
            <a:ext cx="4176464" cy="720080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solidFill>
              <a:srgbClr val="FF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 smtClean="0">
                <a:solidFill>
                  <a:srgbClr val="FFFFCC"/>
                </a:solidFill>
              </a:rPr>
              <a:t>Зарегистрироваться</a:t>
            </a:r>
            <a:endParaRPr lang="ru-RU" sz="3200" dirty="0">
              <a:solidFill>
                <a:srgbClr val="FFFFCC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43808" y="5085184"/>
            <a:ext cx="48245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solidFill>
                  <a:srgbClr val="FFFFCC"/>
                </a:solidFill>
              </a:rPr>
              <a:t>=</a:t>
            </a:r>
            <a:r>
              <a:rPr lang="ru-RU" sz="3200" dirty="0" smtClean="0">
                <a:solidFill>
                  <a:srgbClr val="FFFFCC"/>
                </a:solidFill>
              </a:rPr>
              <a:t> передать свои данные</a:t>
            </a:r>
          </a:p>
          <a:p>
            <a:r>
              <a:rPr lang="ru-RU" sz="3200" dirty="0" smtClean="0">
                <a:solidFill>
                  <a:srgbClr val="FFFFCC"/>
                </a:solidFill>
              </a:rPr>
              <a:t>+ стать участником</a:t>
            </a:r>
            <a:endParaRPr lang="ru-RU" sz="3200" dirty="0">
              <a:solidFill>
                <a:srgbClr val="FFFF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5598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Страница «Кухня»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FFFFCC"/>
                </a:solidFill>
              </a:rPr>
              <a:t>Выбрать предпочтения:</a:t>
            </a:r>
          </a:p>
          <a:p>
            <a:pPr marL="0" indent="719138">
              <a:buNone/>
            </a:pPr>
            <a:r>
              <a:rPr lang="ru-RU" dirty="0" smtClean="0">
                <a:solidFill>
                  <a:srgbClr val="FFFFCC"/>
                </a:solidFill>
              </a:rPr>
              <a:t>- Люблю говорить</a:t>
            </a:r>
          </a:p>
          <a:p>
            <a:pPr marL="0" indent="719138">
              <a:buNone/>
            </a:pPr>
            <a:r>
              <a:rPr lang="ru-RU" dirty="0" smtClean="0">
                <a:solidFill>
                  <a:srgbClr val="FFFFCC"/>
                </a:solidFill>
              </a:rPr>
              <a:t>- Люблю слушать</a:t>
            </a:r>
          </a:p>
          <a:p>
            <a:pPr marL="0" indent="719138">
              <a:buNone/>
            </a:pPr>
            <a:r>
              <a:rPr lang="ru-RU" dirty="0" smtClean="0">
                <a:solidFill>
                  <a:srgbClr val="FFFFCC"/>
                </a:solidFill>
              </a:rPr>
              <a:t>- Общаюсь на рабочие темы</a:t>
            </a:r>
          </a:p>
          <a:p>
            <a:pPr marL="0" indent="719138">
              <a:buNone/>
            </a:pPr>
            <a:r>
              <a:rPr lang="ru-RU" dirty="0" smtClean="0">
                <a:solidFill>
                  <a:srgbClr val="FFFFCC"/>
                </a:solidFill>
              </a:rPr>
              <a:t>- Разговариваю обо всем</a:t>
            </a:r>
          </a:p>
          <a:p>
            <a:pPr marL="0" indent="0">
              <a:buNone/>
            </a:pPr>
            <a:endParaRPr lang="ru-RU" dirty="0">
              <a:solidFill>
                <a:srgbClr val="FFFFCC"/>
              </a:solidFill>
            </a:endParaRPr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2555776" y="5157192"/>
            <a:ext cx="4176464" cy="720080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solidFill>
              <a:srgbClr val="FF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 smtClean="0">
                <a:solidFill>
                  <a:srgbClr val="FFFFCC"/>
                </a:solidFill>
              </a:rPr>
              <a:t>Найти собеседника</a:t>
            </a:r>
            <a:endParaRPr lang="ru-RU" sz="3200" dirty="0">
              <a:solidFill>
                <a:srgbClr val="FFFF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4522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28186"/>
            <a:ext cx="8928992" cy="1024549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Алгоритм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2489117" y="1626592"/>
            <a:ext cx="4176464" cy="576064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solidFill>
              <a:srgbClr val="FF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 smtClean="0">
                <a:solidFill>
                  <a:srgbClr val="FFFFCC"/>
                </a:solidFill>
              </a:rPr>
              <a:t>Найти собеседника</a:t>
            </a:r>
            <a:endParaRPr lang="ru-RU" sz="3200" dirty="0">
              <a:solidFill>
                <a:srgbClr val="FFFFCC"/>
              </a:solidFill>
            </a:endParaRPr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2466255" y="3066752"/>
            <a:ext cx="4176464" cy="1029981"/>
          </a:xfrm>
          <a:prstGeom prst="roundRect">
            <a:avLst>
              <a:gd name="adj" fmla="val 0"/>
            </a:avLst>
          </a:prstGeom>
          <a:noFill/>
          <a:ln>
            <a:solidFill>
              <a:srgbClr val="FF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 smtClean="0">
                <a:solidFill>
                  <a:srgbClr val="FFFFCC"/>
                </a:solidFill>
              </a:rPr>
              <a:t>Подбор собеседника:</a:t>
            </a:r>
          </a:p>
          <a:p>
            <a:pPr algn="ctr"/>
            <a:r>
              <a:rPr lang="ru-RU" sz="1600" dirty="0" smtClean="0">
                <a:solidFill>
                  <a:srgbClr val="FFFFCC"/>
                </a:solidFill>
              </a:rPr>
              <a:t>Случайный человек из свободных участников, максимально подходящий по предпочтениям</a:t>
            </a:r>
            <a:endParaRPr lang="ru-RU" sz="1600" dirty="0">
              <a:solidFill>
                <a:srgbClr val="FFFFCC"/>
              </a:solidFill>
            </a:endParaRPr>
          </a:p>
        </p:txBody>
      </p:sp>
      <p:grpSp>
        <p:nvGrpSpPr>
          <p:cNvPr id="16" name="Группа 15"/>
          <p:cNvGrpSpPr/>
          <p:nvPr/>
        </p:nvGrpSpPr>
        <p:grpSpPr>
          <a:xfrm>
            <a:off x="402100" y="5010968"/>
            <a:ext cx="2484346" cy="1029981"/>
            <a:chOff x="2519702" y="4941168"/>
            <a:chExt cx="2484346" cy="1029981"/>
          </a:xfrm>
        </p:grpSpPr>
        <p:grpSp>
          <p:nvGrpSpPr>
            <p:cNvPr id="8" name="Группа 7"/>
            <p:cNvGrpSpPr/>
            <p:nvPr/>
          </p:nvGrpSpPr>
          <p:grpSpPr>
            <a:xfrm>
              <a:off x="3246388" y="5013176"/>
              <a:ext cx="1030974" cy="585065"/>
              <a:chOff x="971600" y="2276872"/>
              <a:chExt cx="1440160" cy="1152128"/>
            </a:xfrm>
          </p:grpSpPr>
          <p:sp>
            <p:nvSpPr>
              <p:cNvPr id="5" name="Прямоугольник 4"/>
              <p:cNvSpPr/>
              <p:nvPr/>
            </p:nvSpPr>
            <p:spPr>
              <a:xfrm>
                <a:off x="971600" y="2276872"/>
                <a:ext cx="1440160" cy="1152128"/>
              </a:xfrm>
              <a:prstGeom prst="rect">
                <a:avLst/>
              </a:prstGeom>
              <a:solidFill>
                <a:srgbClr val="FFFFCC"/>
              </a:solidFill>
              <a:ln w="508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7" name="Равнобедренный треугольник 6"/>
              <p:cNvSpPr/>
              <p:nvPr/>
            </p:nvSpPr>
            <p:spPr>
              <a:xfrm rot="10800000">
                <a:off x="971600" y="2276872"/>
                <a:ext cx="1440160" cy="720080"/>
              </a:xfrm>
              <a:prstGeom prst="triangle">
                <a:avLst/>
              </a:prstGeom>
              <a:solidFill>
                <a:srgbClr val="FFFFCC"/>
              </a:solidFill>
              <a:ln w="508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15" name="Скругленный прямоугольник 14"/>
            <p:cNvSpPr/>
            <p:nvPr/>
          </p:nvSpPr>
          <p:spPr>
            <a:xfrm>
              <a:off x="2519702" y="4941168"/>
              <a:ext cx="2484346" cy="1029981"/>
            </a:xfrm>
            <a:prstGeom prst="roundRect">
              <a:avLst>
                <a:gd name="adj" fmla="val 0"/>
              </a:avLst>
            </a:prstGeom>
            <a:noFill/>
            <a:ln>
              <a:solidFill>
                <a:srgbClr val="FFFF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000" dirty="0" smtClean="0">
                <a:solidFill>
                  <a:srgbClr val="FFFFCC"/>
                </a:solidFill>
              </a:endParaRPr>
            </a:p>
            <a:p>
              <a:pPr algn="ctr"/>
              <a:endParaRPr lang="ru-RU" sz="2000" dirty="0">
                <a:solidFill>
                  <a:srgbClr val="FFFFCC"/>
                </a:solidFill>
              </a:endParaRPr>
            </a:p>
            <a:p>
              <a:pPr algn="ctr"/>
              <a:r>
                <a:rPr lang="en-US" sz="2000" dirty="0" smtClean="0">
                  <a:solidFill>
                    <a:srgbClr val="FFFFCC"/>
                  </a:solidFill>
                </a:rPr>
                <a:t>E-mail </a:t>
              </a:r>
              <a:r>
                <a:rPr lang="ru-RU" sz="2000" dirty="0" smtClean="0">
                  <a:solidFill>
                    <a:srgbClr val="FFFFCC"/>
                  </a:solidFill>
                </a:rPr>
                <a:t>инициатору</a:t>
              </a:r>
            </a:p>
          </p:txBody>
        </p:sp>
      </p:grpSp>
      <p:grpSp>
        <p:nvGrpSpPr>
          <p:cNvPr id="17" name="Группа 16"/>
          <p:cNvGrpSpPr/>
          <p:nvPr/>
        </p:nvGrpSpPr>
        <p:grpSpPr>
          <a:xfrm>
            <a:off x="5914197" y="5010967"/>
            <a:ext cx="2484346" cy="1029981"/>
            <a:chOff x="2519702" y="4941168"/>
            <a:chExt cx="2484346" cy="1029981"/>
          </a:xfrm>
        </p:grpSpPr>
        <p:grpSp>
          <p:nvGrpSpPr>
            <p:cNvPr id="18" name="Группа 17"/>
            <p:cNvGrpSpPr/>
            <p:nvPr/>
          </p:nvGrpSpPr>
          <p:grpSpPr>
            <a:xfrm>
              <a:off x="3246388" y="5013176"/>
              <a:ext cx="1030974" cy="585065"/>
              <a:chOff x="971600" y="2276872"/>
              <a:chExt cx="1440160" cy="1152128"/>
            </a:xfrm>
          </p:grpSpPr>
          <p:sp>
            <p:nvSpPr>
              <p:cNvPr id="20" name="Прямоугольник 19"/>
              <p:cNvSpPr/>
              <p:nvPr/>
            </p:nvSpPr>
            <p:spPr>
              <a:xfrm>
                <a:off x="971600" y="2276872"/>
                <a:ext cx="1440160" cy="1152128"/>
              </a:xfrm>
              <a:prstGeom prst="rect">
                <a:avLst/>
              </a:prstGeom>
              <a:solidFill>
                <a:srgbClr val="FFFFCC"/>
              </a:solidFill>
              <a:ln w="508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1" name="Равнобедренный треугольник 20"/>
              <p:cNvSpPr/>
              <p:nvPr/>
            </p:nvSpPr>
            <p:spPr>
              <a:xfrm rot="10800000">
                <a:off x="971600" y="2276872"/>
                <a:ext cx="1440160" cy="720080"/>
              </a:xfrm>
              <a:prstGeom prst="triangle">
                <a:avLst/>
              </a:prstGeom>
              <a:solidFill>
                <a:srgbClr val="FFFFCC"/>
              </a:solidFill>
              <a:ln w="508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19" name="Скругленный прямоугольник 18"/>
            <p:cNvSpPr/>
            <p:nvPr/>
          </p:nvSpPr>
          <p:spPr>
            <a:xfrm>
              <a:off x="2519702" y="4941168"/>
              <a:ext cx="2484346" cy="1029981"/>
            </a:xfrm>
            <a:prstGeom prst="roundRect">
              <a:avLst>
                <a:gd name="adj" fmla="val 0"/>
              </a:avLst>
            </a:prstGeom>
            <a:noFill/>
            <a:ln>
              <a:solidFill>
                <a:srgbClr val="FFFF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000" dirty="0" smtClean="0">
                <a:solidFill>
                  <a:srgbClr val="FFFFCC"/>
                </a:solidFill>
              </a:endParaRPr>
            </a:p>
            <a:p>
              <a:pPr algn="ctr"/>
              <a:endParaRPr lang="ru-RU" sz="2000" dirty="0">
                <a:solidFill>
                  <a:srgbClr val="FFFFCC"/>
                </a:solidFill>
              </a:endParaRPr>
            </a:p>
            <a:p>
              <a:pPr algn="ctr"/>
              <a:r>
                <a:rPr lang="en-US" sz="2000" dirty="0" smtClean="0">
                  <a:solidFill>
                    <a:srgbClr val="FFFFCC"/>
                  </a:solidFill>
                </a:rPr>
                <a:t>E-mail</a:t>
              </a:r>
              <a:r>
                <a:rPr lang="ru-RU" sz="2000" dirty="0" smtClean="0">
                  <a:solidFill>
                    <a:srgbClr val="FFFFCC"/>
                  </a:solidFill>
                </a:rPr>
                <a:t> собеседнику</a:t>
              </a:r>
            </a:p>
          </p:txBody>
        </p:sp>
      </p:grpSp>
      <p:cxnSp>
        <p:nvCxnSpPr>
          <p:cNvPr id="28" name="Прямая со стрелкой 27"/>
          <p:cNvCxnSpPr/>
          <p:nvPr/>
        </p:nvCxnSpPr>
        <p:spPr>
          <a:xfrm>
            <a:off x="4577349" y="2274664"/>
            <a:ext cx="0" cy="648072"/>
          </a:xfrm>
          <a:prstGeom prst="straightConnector1">
            <a:avLst/>
          </a:prstGeom>
          <a:ln w="38100">
            <a:solidFill>
              <a:srgbClr val="FFFF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/>
          <p:nvPr/>
        </p:nvCxnSpPr>
        <p:spPr>
          <a:xfrm flipH="1">
            <a:off x="2159760" y="4218880"/>
            <a:ext cx="545381" cy="648072"/>
          </a:xfrm>
          <a:prstGeom prst="straightConnector1">
            <a:avLst/>
          </a:prstGeom>
          <a:ln w="38100">
            <a:solidFill>
              <a:srgbClr val="FFFF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/>
          <p:cNvCxnSpPr/>
          <p:nvPr/>
        </p:nvCxnSpPr>
        <p:spPr>
          <a:xfrm>
            <a:off x="6089517" y="4218880"/>
            <a:ext cx="576064" cy="648072"/>
          </a:xfrm>
          <a:prstGeom prst="straightConnector1">
            <a:avLst/>
          </a:prstGeom>
          <a:ln w="38100">
            <a:solidFill>
              <a:srgbClr val="FFFF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2527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107504" y="28186"/>
            <a:ext cx="8928992" cy="1024549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Алгоритм</a:t>
            </a:r>
            <a:endParaRPr lang="ru-RU" dirty="0">
              <a:solidFill>
                <a:schemeClr val="bg1"/>
              </a:solidFill>
            </a:endParaRPr>
          </a:p>
        </p:txBody>
      </p:sp>
      <p:grpSp>
        <p:nvGrpSpPr>
          <p:cNvPr id="6" name="Группа 5"/>
          <p:cNvGrpSpPr/>
          <p:nvPr/>
        </p:nvGrpSpPr>
        <p:grpSpPr>
          <a:xfrm>
            <a:off x="3563888" y="1196752"/>
            <a:ext cx="1829668" cy="1080120"/>
            <a:chOff x="971600" y="2276872"/>
            <a:chExt cx="1440160" cy="1152128"/>
          </a:xfrm>
        </p:grpSpPr>
        <p:sp>
          <p:nvSpPr>
            <p:cNvPr id="8" name="Прямоугольник 7"/>
            <p:cNvSpPr/>
            <p:nvPr/>
          </p:nvSpPr>
          <p:spPr>
            <a:xfrm>
              <a:off x="971600" y="2276872"/>
              <a:ext cx="1440160" cy="1152128"/>
            </a:xfrm>
            <a:prstGeom prst="rect">
              <a:avLst/>
            </a:prstGeom>
            <a:solidFill>
              <a:srgbClr val="FFFFCC"/>
            </a:solidFill>
            <a:ln w="508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" name="Равнобедренный треугольник 8"/>
            <p:cNvSpPr/>
            <p:nvPr/>
          </p:nvSpPr>
          <p:spPr>
            <a:xfrm rot="10800000">
              <a:off x="971600" y="2276872"/>
              <a:ext cx="1440160" cy="720080"/>
            </a:xfrm>
            <a:prstGeom prst="triangle">
              <a:avLst/>
            </a:prstGeom>
            <a:solidFill>
              <a:srgbClr val="FFFFCC"/>
            </a:solidFill>
            <a:ln w="508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10" name="Скругленный прямоугольник 9"/>
          <p:cNvSpPr/>
          <p:nvPr/>
        </p:nvSpPr>
        <p:spPr>
          <a:xfrm>
            <a:off x="281794" y="3429000"/>
            <a:ext cx="3570126" cy="1029981"/>
          </a:xfrm>
          <a:prstGeom prst="roundRect">
            <a:avLst>
              <a:gd name="adj" fmla="val 0"/>
            </a:avLst>
          </a:prstGeom>
          <a:noFill/>
          <a:ln>
            <a:solidFill>
              <a:srgbClr val="FF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 smtClean="0">
                <a:solidFill>
                  <a:srgbClr val="99FFCC"/>
                </a:solidFill>
              </a:rPr>
              <a:t>Подтвердить</a:t>
            </a:r>
          </a:p>
          <a:p>
            <a:pPr algn="ctr"/>
            <a:r>
              <a:rPr lang="ru-RU" sz="1600" dirty="0" smtClean="0">
                <a:solidFill>
                  <a:srgbClr val="FFFFCC"/>
                </a:solidFill>
              </a:rPr>
              <a:t>Согласен встретиться с этим собеседником</a:t>
            </a:r>
            <a:endParaRPr lang="ru-RU" sz="1600" dirty="0">
              <a:solidFill>
                <a:srgbClr val="FFFFCC"/>
              </a:solidFill>
            </a:endParaRPr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5076056" y="3429000"/>
            <a:ext cx="3570126" cy="1029981"/>
          </a:xfrm>
          <a:prstGeom prst="roundRect">
            <a:avLst>
              <a:gd name="adj" fmla="val 0"/>
            </a:avLst>
          </a:prstGeom>
          <a:noFill/>
          <a:ln>
            <a:solidFill>
              <a:srgbClr val="FF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 smtClean="0">
                <a:solidFill>
                  <a:srgbClr val="FF9999"/>
                </a:solidFill>
              </a:rPr>
              <a:t>Отказаться</a:t>
            </a:r>
          </a:p>
          <a:p>
            <a:pPr algn="ctr"/>
            <a:r>
              <a:rPr lang="ru-RU" sz="1600" dirty="0" smtClean="0">
                <a:solidFill>
                  <a:srgbClr val="FFFFCC"/>
                </a:solidFill>
              </a:rPr>
              <a:t>Сброс пары,</a:t>
            </a:r>
          </a:p>
          <a:p>
            <a:pPr algn="ctr"/>
            <a:r>
              <a:rPr lang="ru-RU" sz="1600" dirty="0" smtClean="0">
                <a:solidFill>
                  <a:srgbClr val="FFFFCC"/>
                </a:solidFill>
              </a:rPr>
              <a:t>Напарник  свобод</a:t>
            </a:r>
            <a:r>
              <a:rPr lang="ru-RU" sz="1600" dirty="0" smtClean="0">
                <a:solidFill>
                  <a:srgbClr val="FFFFCC"/>
                </a:solidFill>
              </a:rPr>
              <a:t>ен</a:t>
            </a:r>
            <a:endParaRPr lang="ru-RU" sz="1600" dirty="0">
              <a:solidFill>
                <a:srgbClr val="FFFFCC"/>
              </a:solidFill>
            </a:endParaRPr>
          </a:p>
        </p:txBody>
      </p:sp>
      <p:grpSp>
        <p:nvGrpSpPr>
          <p:cNvPr id="15" name="Группа 14"/>
          <p:cNvGrpSpPr/>
          <p:nvPr/>
        </p:nvGrpSpPr>
        <p:grpSpPr>
          <a:xfrm>
            <a:off x="7612918" y="5692135"/>
            <a:ext cx="1033264" cy="648072"/>
            <a:chOff x="971600" y="2276872"/>
            <a:chExt cx="1440160" cy="1152128"/>
          </a:xfrm>
        </p:grpSpPr>
        <p:sp>
          <p:nvSpPr>
            <p:cNvPr id="16" name="Прямоугольник 15"/>
            <p:cNvSpPr/>
            <p:nvPr/>
          </p:nvSpPr>
          <p:spPr>
            <a:xfrm>
              <a:off x="971600" y="2276872"/>
              <a:ext cx="1440160" cy="1152128"/>
            </a:xfrm>
            <a:prstGeom prst="rect">
              <a:avLst/>
            </a:prstGeom>
            <a:solidFill>
              <a:srgbClr val="FFFFCC"/>
            </a:solidFill>
            <a:ln w="508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" name="Равнобедренный треугольник 16"/>
            <p:cNvSpPr/>
            <p:nvPr/>
          </p:nvSpPr>
          <p:spPr>
            <a:xfrm rot="10800000">
              <a:off x="971600" y="2276872"/>
              <a:ext cx="1440160" cy="720080"/>
            </a:xfrm>
            <a:prstGeom prst="triangle">
              <a:avLst/>
            </a:prstGeom>
            <a:solidFill>
              <a:srgbClr val="FFFFCC"/>
            </a:solidFill>
            <a:ln w="508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cxnSp>
        <p:nvCxnSpPr>
          <p:cNvPr id="18" name="Прямая со стрелкой 17"/>
          <p:cNvCxnSpPr/>
          <p:nvPr/>
        </p:nvCxnSpPr>
        <p:spPr>
          <a:xfrm flipH="1">
            <a:off x="3309491" y="2492896"/>
            <a:ext cx="545381" cy="648072"/>
          </a:xfrm>
          <a:prstGeom prst="straightConnector1">
            <a:avLst/>
          </a:prstGeom>
          <a:ln w="38100">
            <a:solidFill>
              <a:srgbClr val="FFFF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>
            <a:off x="5076056" y="2492896"/>
            <a:ext cx="576064" cy="648072"/>
          </a:xfrm>
          <a:prstGeom prst="straightConnector1">
            <a:avLst/>
          </a:prstGeom>
          <a:ln w="38100">
            <a:solidFill>
              <a:srgbClr val="FFFF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/>
          <p:nvPr/>
        </p:nvCxnSpPr>
        <p:spPr>
          <a:xfrm>
            <a:off x="7324885" y="4653136"/>
            <a:ext cx="576064" cy="648072"/>
          </a:xfrm>
          <a:prstGeom prst="straightConnector1">
            <a:avLst/>
          </a:prstGeom>
          <a:ln w="38100">
            <a:solidFill>
              <a:srgbClr val="FFFF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5281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Всегда может что-то пойти не так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2996952"/>
            <a:ext cx="8229600" cy="3129211"/>
          </a:xfrm>
        </p:spPr>
        <p:txBody>
          <a:bodyPr/>
          <a:lstStyle/>
          <a:p>
            <a:r>
              <a:rPr lang="ru-RU" dirty="0" smtClean="0">
                <a:solidFill>
                  <a:srgbClr val="FFFFCC"/>
                </a:solidFill>
              </a:rPr>
              <a:t>Собеседник не отвечает</a:t>
            </a:r>
          </a:p>
          <a:p>
            <a:r>
              <a:rPr lang="ru-RU" dirty="0" smtClean="0">
                <a:solidFill>
                  <a:srgbClr val="FFFFCC"/>
                </a:solidFill>
              </a:rPr>
              <a:t>Все собеседники заняты</a:t>
            </a:r>
          </a:p>
          <a:p>
            <a:r>
              <a:rPr lang="ru-RU" dirty="0" smtClean="0">
                <a:solidFill>
                  <a:srgbClr val="FFFFCC"/>
                </a:solidFill>
              </a:rPr>
              <a:t>Участник больше не хочет участвовать в проекте</a:t>
            </a:r>
          </a:p>
          <a:p>
            <a:endParaRPr lang="ru-RU" dirty="0">
              <a:solidFill>
                <a:srgbClr val="FFFF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7015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229600" cy="1143000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Приятного </a:t>
            </a:r>
            <a:r>
              <a:rPr lang="ru-RU" dirty="0" err="1" smtClean="0">
                <a:solidFill>
                  <a:schemeClr val="bg1"/>
                </a:solidFill>
              </a:rPr>
              <a:t>кофепития</a:t>
            </a:r>
            <a:r>
              <a:rPr lang="ru-RU" dirty="0" smtClean="0">
                <a:solidFill>
                  <a:schemeClr val="bg1"/>
                </a:solidFill>
              </a:rPr>
              <a:t>!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2996952"/>
            <a:ext cx="8229600" cy="3129211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>
                <a:solidFill>
                  <a:srgbClr val="FFFFCC"/>
                </a:solidFill>
              </a:rPr>
              <a:t>И с</a:t>
            </a:r>
            <a:r>
              <a:rPr lang="ru-RU" dirty="0" smtClean="0">
                <a:solidFill>
                  <a:srgbClr val="FFFFCC"/>
                </a:solidFill>
              </a:rPr>
              <a:t>пасибо за внимание!</a:t>
            </a:r>
            <a:endParaRPr lang="ru-RU" dirty="0">
              <a:solidFill>
                <a:srgbClr val="FFFF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6747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</TotalTime>
  <Words>102</Words>
  <Application>Microsoft Office PowerPoint</Application>
  <PresentationFormat>Экран (4:3)</PresentationFormat>
  <Paragraphs>38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Тема Office</vt:lpstr>
      <vt:lpstr>Кофе-бот</vt:lpstr>
      <vt:lpstr>Регистрация нового пользователя</vt:lpstr>
      <vt:lpstr>Страница «Кухня»</vt:lpstr>
      <vt:lpstr>Алгоритм</vt:lpstr>
      <vt:lpstr>Алгоритм</vt:lpstr>
      <vt:lpstr>Всегда может что-то пойти не так</vt:lpstr>
      <vt:lpstr>Приятного кофепития!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Коф</dc:title>
  <dc:creator>Петр</dc:creator>
  <cp:lastModifiedBy>Елена</cp:lastModifiedBy>
  <cp:revision>11</cp:revision>
  <dcterms:created xsi:type="dcterms:W3CDTF">2019-11-09T11:29:39Z</dcterms:created>
  <dcterms:modified xsi:type="dcterms:W3CDTF">2019-11-09T15:29:06Z</dcterms:modified>
</cp:coreProperties>
</file>