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Click to edit the title text format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Click to edit the outline text format</a:t>
            </a:r>
            <a:endParaRPr b="0" lang="ru-RU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latin typeface="Arial"/>
              </a:rPr>
              <a:t>Second Outline Level</a:t>
            </a:r>
            <a:endParaRPr b="0" lang="ru-RU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Third Outline Level</a:t>
            </a:r>
            <a:endParaRPr b="0" lang="ru-RU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latin typeface="Arial"/>
              </a:rPr>
              <a:t>Fourth Outline Level</a:t>
            </a:r>
            <a:endParaRPr b="0" lang="ru-RU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Fifth Outline Level</a:t>
            </a:r>
            <a:endParaRPr b="0" lang="ru-RU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Sixth Outline Level</a:t>
            </a:r>
            <a:endParaRPr b="0" lang="ru-RU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Seventh Outline Level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79F4A02-120D-45F1-9C90-BE5F4712F78C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rpg.lv/" TargetMode="External"/><Relationship Id="rId2" Type="http://schemas.openxmlformats.org/officeDocument/2006/relationships/hyperlink" Target="http://www.rkg.lv/" TargetMode="External"/><Relationship Id="rId3" Type="http://schemas.openxmlformats.org/officeDocument/2006/relationships/hyperlink" Target="https://www.rvt.lv/" TargetMode="External"/><Relationship Id="rId4" Type="http://schemas.openxmlformats.org/officeDocument/2006/relationships/hyperlink" Target="https://new.guap.ru/fspo" TargetMode="External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irt.ru/" TargetMode="External"/><Relationship Id="rId2" Type="http://schemas.openxmlformats.org/officeDocument/2006/relationships/hyperlink" Target="https://www.gaz-is.ru/" TargetMode="External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Megafon + GeekBrains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latin typeface="Arial"/>
              </a:rPr>
              <a:t>Курсовой проект </a:t>
            </a:r>
            <a:r>
              <a:rPr b="0" lang="ru-RU" sz="3200" spc="-1" strike="noStrike">
                <a:latin typeface="Arial"/>
              </a:rPr>
              <a:t>от Megafon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Мой путь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Моя карьера</a:t>
            </a:r>
            <a:br/>
            <a:r>
              <a:rPr b="0" lang="ru-RU" sz="3200" spc="-1" strike="noStrike">
                <a:latin typeface="Arial"/>
              </a:rPr>
              <a:t>Мой МегаФон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Мой GeekBrains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19320" y="424080"/>
            <a:ext cx="8504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Получение и сокращение «тяжелых»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4000" y="1842840"/>
            <a:ext cx="9072000" cy="22611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4000" y="4176000"/>
            <a:ext cx="907200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Некомпетентная работа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04000" y="1799640"/>
            <a:ext cx="4536000" cy="15123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040000" y="1799640"/>
            <a:ext cx="4536000" cy="15123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504000" y="3312000"/>
            <a:ext cx="4536000" cy="1296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5040000" y="3312000"/>
            <a:ext cx="4536000" cy="12960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504000" y="4608000"/>
            <a:ext cx="4536000" cy="11520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5040000" y="4608000"/>
            <a:ext cx="4536000" cy="1152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tretch/>
        </p:blipFill>
        <p:spPr>
          <a:xfrm>
            <a:off x="504000" y="5760000"/>
            <a:ext cx="4536000" cy="8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Финальный шаг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474560" y="1799640"/>
            <a:ext cx="71305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Рефлексия +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Уже много раз проходил подобные «блуждания на ощупь», в том смысле, что подобные задания, «курсовые проекты» и прочие инсинуации со стороны платформы были неоднократно. До сих пор не могу понять как это относится к сфере искусственного интеллекта. При этом, практически все задания, выполненные мной я оцениваю весьма посредственно, особенно с учетом того, что прибегаю к сторонней помощи, но вопрос оценки оставлю преподавателям.</a:t>
            </a:r>
            <a:br/>
            <a:r>
              <a:rPr b="0" lang="ru-RU" sz="2600" spc="-1" strike="noStrike">
                <a:latin typeface="Arial"/>
              </a:rPr>
              <a:t>Эту презентацию, решил сделать ТОЛЬКО из-за текущего слайда. Мне бы очень сильно хотелось узнать следующее: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Какова польза для МегаФона во взаимодействии с GB?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Почему действующая и весьма успешная организация не поделилась опытом со студентами по принципам работы команды DataScience в рамках МегаФона?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Кто разрабатывал курс от МегаФона (студент, опытный сотрудник, специалист со знанием андрагогики, др.)?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Насколько тщательно разработчик курса тестировал его перед «релизом» (привлечение специалиста на подобии QA применялось)?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Зачем студентам показывать «боевые» данные, если студенты могут проанализировать их только математически, так как данные обезличены, в том числе и по названиям услуг?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Как МегаФон оценивает образовательную платформу GeekBrains?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путь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ФИО: Степанов Павел Игоревич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Год рождения: 1983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Место рождения: г.Рига, Латвийской ССР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Дошкольный опыт: г.Гданьск, Польша — дошкольник на домашнем воспитании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Школьный опыт: </a:t>
            </a:r>
            <a:r>
              <a:rPr b="0" lang="ru-RU" sz="2600" spc="-1" strike="noStrike">
                <a:latin typeface="Arial"/>
                <a:hlinkClick r:id="rId1"/>
              </a:rPr>
              <a:t>http://rpg.lv/</a:t>
            </a:r>
            <a:r>
              <a:rPr b="0" lang="ru-RU" sz="2600" spc="-1" strike="noStrike">
                <a:latin typeface="Arial"/>
              </a:rPr>
              <a:t>, </a:t>
            </a:r>
            <a:r>
              <a:rPr b="0" lang="ru-RU" sz="2600" spc="-1" strike="noStrike">
                <a:latin typeface="Arial"/>
                <a:hlinkClick r:id="rId2"/>
              </a:rPr>
              <a:t>http://www.rkg.lv/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Средне-специальное образование: </a:t>
            </a:r>
            <a:r>
              <a:rPr b="0" lang="ru-RU" sz="2600" spc="-1" strike="noStrike">
                <a:latin typeface="Arial"/>
                <a:hlinkClick r:id="rId3"/>
              </a:rPr>
              <a:t>https://www.rvt.lv/</a:t>
            </a:r>
            <a:r>
              <a:rPr b="0" lang="ru-RU" sz="2600" spc="-1" strike="noStrike">
                <a:latin typeface="Arial"/>
              </a:rPr>
              <a:t> (начало), </a:t>
            </a:r>
            <a:r>
              <a:rPr b="0" lang="ru-RU" sz="2600" spc="-1" strike="noStrike">
                <a:latin typeface="Arial"/>
                <a:hlinkClick r:id="rId4"/>
              </a:rPr>
              <a:t>https://new.guap.ru/fspo</a:t>
            </a:r>
            <a:r>
              <a:rPr b="0" lang="ru-RU" sz="2600" spc="-1" strike="noStrike">
                <a:latin typeface="Arial"/>
              </a:rPr>
              <a:t> (перевелся в СПбКАПиА и окончил его)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Высшее образование: https://www.sut.ru/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Моя карьера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Подростковая и подработка: разнообразные виды деятельности с разной степенью занятости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Неудачный опыт: ООО «Глория Геймс»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Первый опыт: </a:t>
            </a:r>
            <a:r>
              <a:rPr b="0" lang="ru-RU" sz="2600" spc="-1" strike="noStrike">
                <a:latin typeface="Arial"/>
                <a:hlinkClick r:id="rId1"/>
              </a:rPr>
              <a:t>https://rirt.ru/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Первый выбор: ЗАО «ПетерСтар»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Первое поглощение: ПАО «МегаФон»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Первая корысть: </a:t>
            </a:r>
            <a:r>
              <a:rPr b="0" lang="ru-RU" sz="2600" spc="-1" strike="noStrike">
                <a:latin typeface="Arial"/>
                <a:hlinkClick r:id="rId2"/>
              </a:rPr>
              <a:t>https://www.gaz-is.ru/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Первая вера: ИП Степанов Павел Игоревич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Первый поиск: GeekBrains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МегаФон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Немного лирики. МегаФон называю своим, так как мне довелось познакомиться с этой компанией в 2011 году, когда было произведено поглощение ЗАО «ПетерСтар», где мне также довелось работать Менеджером Проектов. Именно в этой должности я трудился в МегаФон с 2011 по 2013, после чего ушел на большие деньги в ГазИнформСервис, а после решил зарабатывать деньги своими силами.</a:t>
            </a:r>
            <a:br/>
            <a:r>
              <a:rPr b="0" lang="ru-RU" sz="2600" spc="-1" strike="noStrike">
                <a:latin typeface="Arial"/>
              </a:rPr>
              <a:t>Оценка собственных сил оказалась неточной и усилия по ведению предпринимательской деятельности не дали ожидаемые результаты, но до сих пор зарабатываю на жизнь ведя деятельность в качестве ИП.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МегаФон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В марте 2020 начал искать пути сохранения, по возможности, увеличения незначительных сбережений, которые оставались после более фундаментальных вложений. С учетом назревавших тенденций (локдаун, закрытие границ и прочие пандемийные начинания) считал, что любая сумма на руках превратиться в фантики. Обратил внимание на GeekBrains, так как имел с ними незначительный опыт взаимодействия и, по обзорным курсам, сделал предположение, что онлайн образование более прогрессивно, чем оффлайн и вложил деньги в себя. За более 1.5 годовалую историю моего обучения могу сказать, что эта история скорее разочарований, нежели очарований.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GeekBrains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Я оплатил программу обучения на факультете Искусственного Интеллекта. Мои ошибки заключались в том, что я не поинтересовался предметными областями, которые должен знать эксперт в области Искусственного Интеллекта и я не прислушался к коммерческому представителю, что название факультета больше маркетинг. На самом деле это 100% маркетинг.</a:t>
            </a:r>
            <a:br/>
            <a:r>
              <a:rPr b="0" lang="ru-RU" sz="2600" spc="-1" strike="noStrike">
                <a:latin typeface="Arial"/>
              </a:rPr>
              <a:t>Проблемы стали появляться на этапе профильных дискциплин (курсы: Библиотеки Python для Data Science: Numpy, Matplotlib, Scikit-learn; Библиотеки Python для Data Science: продолжение). Нам попались совершенно неподготовленные преподаватели. Из-за этого группа потеряла 2 месяца, потому что пришлось эти 2 курса проходить повторно (тут надо поблагодарить платформу, что было принято волевое решение повторить курс, а не отрыть видеоматериалы для самостоятельного простора). 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GeekBrains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Описанное выше, было явным недочетом платформы. Мне стало понятно, что к подбору преподавателей относятся только с позиции качества специалиста, но нет никакого отбора по качествам андрагогики.</a:t>
            </a:r>
            <a:br/>
            <a:r>
              <a:rPr b="0" lang="ru-RU" sz="2600" spc="-1" strike="noStrike">
                <a:latin typeface="Arial"/>
              </a:rPr>
              <a:t>Помимо этого явного недостатка, мне удалось определить следующие системные недостатки платформы: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нацеленность на продажи (маркетинг);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отсутствие технологичных инструментов  образования (тренажеры, кейсы, данные, срез знаний, обратная связь, команды разработки);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сомнительный подход к процессу подготовки программы и отсутствие явной взаимосвязи между курсами (нет приемлемости, нет взаимодействия между преподавателями);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очень медленная реакция на обратную связь от студентов.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Мой курсовой проект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В рамках курсового проекта мне предстояло подготовить презентаци. В курсе Google Data Analytics Professional Certificate, который начат для уменьшения влияния недостатков GeekBrains на мое профессиональное будущее, мне удалось познакомится, что аналитику необходимо уметь готовить презентации. Помимо этого я узнал, что необходимо общение команды, заинтересованных участников проекта, чистые данные или возможность узнать ее историю.</a:t>
            </a:r>
            <a:br/>
            <a:r>
              <a:rPr b="0" lang="ru-RU" sz="2600" spc="-1" strike="noStrike">
                <a:latin typeface="Arial"/>
              </a:rPr>
              <a:t>В курсе от МегаФона я натолкнулся на серьезный объем данных, который не смог бы обработать мой ноутбук. Пришлось обратиться к разработкам от google, но и там не обошлось без преключений (colab не позволяет загрузить целиком файл весом более 20 Гб). Тем не менее я справился.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424080"/>
            <a:ext cx="828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3200" spc="-1" strike="noStrike">
                <a:latin typeface="Arial"/>
              </a:rPr>
              <a:t>Получение и предобработка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48000" y="1893960"/>
            <a:ext cx="7717320" cy="43844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648000" y="6278400"/>
            <a:ext cx="7029000" cy="5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2021-12-15T19:45:31Z</dcterms:created>
  <dc:creator/>
  <dc:description/>
  <dc:language>ru-RU</dc:language>
  <cp:lastModifiedBy/>
  <dcterms:modified xsi:type="dcterms:W3CDTF">2021-12-15T23:29:03Z</dcterms:modified>
  <cp:revision>2</cp:revision>
  <dc:subject/>
  <dc:title>Inspiration</dc:title>
</cp:coreProperties>
</file>