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316" r:id="rId6"/>
    <p:sldId id="261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15" r:id="rId21"/>
  </p:sldIdLst>
  <p:sldSz cx="9144000" cy="5143500" type="screen16x9"/>
  <p:notesSz cx="6858000" cy="9144000"/>
  <p:embeddedFontLst>
    <p:embeddedFont>
      <p:font typeface="Crimson Text" panose="020B0604020202020204" charset="0"/>
      <p:regular r:id="rId23"/>
      <p:bold r:id="rId24"/>
      <p:italic r:id="rId25"/>
      <p:boldItalic r:id="rId26"/>
    </p:embeddedFont>
    <p:embeddedFont>
      <p:font typeface="Josefin Sans" pitchFamily="2" charset="0"/>
      <p:regular r:id="rId27"/>
      <p:bold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Open Sans SemiBold" panose="020B0706030804020204" pitchFamily="34" charset="0"/>
      <p:regular r:id="rId37"/>
      <p:bold r:id="rId38"/>
      <p:italic r:id="rId39"/>
      <p:boldItalic r:id="rId40"/>
    </p:embeddedFont>
    <p:embeddedFont>
      <p:font typeface="Vidalok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E34AA7C-9C0B-44E9-99BD-1F376B73C3CE}">
          <p14:sldIdLst>
            <p14:sldId id="256"/>
            <p14:sldId id="257"/>
            <p14:sldId id="259"/>
            <p14:sldId id="260"/>
            <p14:sldId id="316"/>
            <p14:sldId id="261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dan Ardana" initials="WA" lastIdx="1" clrIdx="0">
    <p:extLst>
      <p:ext uri="{19B8F6BF-5375-455C-9EA6-DF929625EA0E}">
        <p15:presenceInfo xmlns:p15="http://schemas.microsoft.com/office/powerpoint/2012/main" userId="3865843ca9aed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2C706C-D414-4237-8A4E-072F42B4C5B2}">
  <a:tblStyle styleId="{8D2C706C-D414-4237-8A4E-072F42B4C5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5T20:47:51.28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5T20:47:51.28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5164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4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1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09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67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5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77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083f33e91c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083f33e91c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1" r:id="rId5"/>
    <p:sldLayoutId id="2147483662" r:id="rId6"/>
    <p:sldLayoutId id="2147483690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/>
              <a:t>Wildan Ardana</a:t>
            </a:r>
            <a:br>
              <a:rPr sz="3200" dirty="0"/>
            </a:br>
            <a:r>
              <a:rPr lang="id-ID" sz="2800" dirty="0"/>
              <a:t>1 / D4 TEKNIK INFORMATIKA A</a:t>
            </a:r>
            <a:br>
              <a:rPr lang="id-ID" sz="3200" dirty="0"/>
            </a:br>
            <a:r>
              <a:rPr lang="id-ID" sz="3200" dirty="0"/>
              <a:t>3122600028</a:t>
            </a:r>
            <a:br>
              <a:rPr sz="3200" dirty="0"/>
            </a:b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9568D4-70A5-435B-A13C-4E9ED2D4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76" y="1008993"/>
            <a:ext cx="4789400" cy="34835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85298F-BC8A-4E3C-AF1A-C7DFD35AA1C7}"/>
              </a:ext>
            </a:extLst>
          </p:cNvPr>
          <p:cNvSpPr/>
          <p:nvPr/>
        </p:nvSpPr>
        <p:spPr>
          <a:xfrm>
            <a:off x="1031824" y="373353"/>
            <a:ext cx="7080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Vidaloka" panose="020B0604020202020204" charset="0"/>
              </a:rPr>
              <a:t>Source Code mobil.controllers.js Update &amp; Delete</a:t>
            </a:r>
          </a:p>
        </p:txBody>
      </p:sp>
    </p:spTree>
    <p:extLst>
      <p:ext uri="{BB962C8B-B14F-4D97-AF65-F5344CB8AC3E}">
        <p14:creationId xmlns:p14="http://schemas.microsoft.com/office/powerpoint/2010/main" val="240311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5999" y="501588"/>
            <a:ext cx="4525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Vidaloka" panose="020B0604020202020204" charset="0"/>
              </a:rPr>
              <a:t>Source Code mobil.models.js</a:t>
            </a:r>
            <a:endParaRPr lang="id-ID" sz="2800" b="1" dirty="0">
              <a:latin typeface="Vidalok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EFFEC-B0BC-44FE-8FD3-39745204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99" y="1292257"/>
            <a:ext cx="4525598" cy="33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BDBE1-0C07-4AA8-931D-F0AA7B9A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18" y="1165629"/>
            <a:ext cx="5369687" cy="19638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DA0FA2-CCD4-41FB-9BD9-69E1CD696965}"/>
              </a:ext>
            </a:extLst>
          </p:cNvPr>
          <p:cNvSpPr/>
          <p:nvPr/>
        </p:nvSpPr>
        <p:spPr>
          <a:xfrm>
            <a:off x="2405999" y="501588"/>
            <a:ext cx="3331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Vidaloka" panose="020B0604020202020204" charset="0"/>
              </a:rPr>
              <a:t>Source Code index.js</a:t>
            </a:r>
          </a:p>
        </p:txBody>
      </p:sp>
    </p:spTree>
    <p:extLst>
      <p:ext uri="{BB962C8B-B14F-4D97-AF65-F5344CB8AC3E}">
        <p14:creationId xmlns:p14="http://schemas.microsoft.com/office/powerpoint/2010/main" val="290596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144C0-54D0-4244-9DBE-24FFD8CEFDE9}"/>
              </a:ext>
            </a:extLst>
          </p:cNvPr>
          <p:cNvSpPr/>
          <p:nvPr/>
        </p:nvSpPr>
        <p:spPr>
          <a:xfrm>
            <a:off x="2405999" y="501588"/>
            <a:ext cx="4421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Vidaloka" panose="020B0604020202020204" charset="0"/>
              </a:rPr>
              <a:t>Source Code mobil.routes.js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123D0-921D-4816-AA94-7B7D3918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76" y="1100234"/>
            <a:ext cx="4896626" cy="2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4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7C8CC-802F-41D4-AEF5-6F67EA62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46" y="877460"/>
            <a:ext cx="4997707" cy="3650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5B8F7C-A46B-43F2-8E87-C2A56B8BFE81}"/>
              </a:ext>
            </a:extLst>
          </p:cNvPr>
          <p:cNvSpPr/>
          <p:nvPr/>
        </p:nvSpPr>
        <p:spPr>
          <a:xfrm>
            <a:off x="2834730" y="354240"/>
            <a:ext cx="34745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Vidaloka" panose="020B0604020202020204" charset="0"/>
              </a:rPr>
              <a:t>Source Code server.js</a:t>
            </a:r>
          </a:p>
        </p:txBody>
      </p:sp>
    </p:spTree>
    <p:extLst>
      <p:ext uri="{BB962C8B-B14F-4D97-AF65-F5344CB8AC3E}">
        <p14:creationId xmlns:p14="http://schemas.microsoft.com/office/powerpoint/2010/main" val="139442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09CED5-5A63-4D66-9458-63E1BE9B442C}"/>
              </a:ext>
            </a:extLst>
          </p:cNvPr>
          <p:cNvSpPr/>
          <p:nvPr/>
        </p:nvSpPr>
        <p:spPr>
          <a:xfrm>
            <a:off x="3577176" y="288753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Vidaloka" panose="020B0604020202020204" charset="0"/>
              </a:rPr>
              <a:t>Create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CF283-F61C-4C51-8B6B-888F70F1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56" y="705753"/>
            <a:ext cx="3494791" cy="3731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55819-704E-416F-B1DA-FB2D1132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155" y="705753"/>
            <a:ext cx="3494792" cy="39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3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76EBA-65D9-4D26-9E52-4913E39B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12" y="285210"/>
            <a:ext cx="4322946" cy="45730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7A9E31-D7A9-49E3-8282-9FAACD5606FD}"/>
              </a:ext>
            </a:extLst>
          </p:cNvPr>
          <p:cNvSpPr/>
          <p:nvPr/>
        </p:nvSpPr>
        <p:spPr>
          <a:xfrm>
            <a:off x="920687" y="1691884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Vidaloka" panose="020B0604020202020204" charset="0"/>
              </a:rPr>
              <a:t>findAll</a:t>
            </a:r>
            <a:r>
              <a:rPr lang="en-US" sz="2800" b="1" dirty="0">
                <a:latin typeface="Vidaloka" panose="020B060402020202020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11919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DA9299-1B06-43DD-8754-E75496155487}"/>
              </a:ext>
            </a:extLst>
          </p:cNvPr>
          <p:cNvSpPr/>
          <p:nvPr/>
        </p:nvSpPr>
        <p:spPr>
          <a:xfrm>
            <a:off x="353128" y="1684001"/>
            <a:ext cx="2691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Vidaloka" panose="020B0604020202020204" charset="0"/>
              </a:rPr>
              <a:t>Show Data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F0DDD-697A-4204-8930-BED1D676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46" y="400379"/>
            <a:ext cx="4775445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6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E9975-B064-4690-855D-0342B2CD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02" y="3209888"/>
            <a:ext cx="3841947" cy="14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B05F5-0764-4713-826C-41871089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" y="497415"/>
            <a:ext cx="4913048" cy="4179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F98C8-F9C2-4C73-8518-0F6DE09A5D67}"/>
              </a:ext>
            </a:extLst>
          </p:cNvPr>
          <p:cNvSpPr txBox="1"/>
          <p:nvPr/>
        </p:nvSpPr>
        <p:spPr>
          <a:xfrm>
            <a:off x="6061024" y="961697"/>
            <a:ext cx="1955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Vidaloka" panose="020B0604020202020204" charset="0"/>
              </a:rPr>
              <a:t>Update Data</a:t>
            </a:r>
          </a:p>
        </p:txBody>
      </p:sp>
    </p:spTree>
    <p:extLst>
      <p:ext uri="{BB962C8B-B14F-4D97-AF65-F5344CB8AC3E}">
        <p14:creationId xmlns:p14="http://schemas.microsoft.com/office/powerpoint/2010/main" val="390518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935DA-9BF5-4AE9-9833-AC002BE4695D}"/>
              </a:ext>
            </a:extLst>
          </p:cNvPr>
          <p:cNvSpPr txBox="1"/>
          <p:nvPr/>
        </p:nvSpPr>
        <p:spPr>
          <a:xfrm>
            <a:off x="3656783" y="346842"/>
            <a:ext cx="1955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Vidaloka" panose="020B0604020202020204" charset="0"/>
              </a:rPr>
              <a:t>Delete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D1E57-3DB3-421B-A7AF-8F5B0AF8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7" y="1074930"/>
            <a:ext cx="3416476" cy="1422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498C5-4FA4-4A67-ACC0-2338C8508018}"/>
              </a:ext>
            </a:extLst>
          </p:cNvPr>
          <p:cNvSpPr txBox="1"/>
          <p:nvPr/>
        </p:nvSpPr>
        <p:spPr>
          <a:xfrm>
            <a:off x="392503" y="705598"/>
            <a:ext cx="209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Vidaloka" panose="020B0604020202020204" charset="0"/>
              </a:rPr>
              <a:t>Data Yang </a:t>
            </a:r>
            <a:r>
              <a:rPr lang="en-US" sz="1800" dirty="0" err="1">
                <a:latin typeface="Vidaloka" panose="020B0604020202020204" charset="0"/>
              </a:rPr>
              <a:t>Dihapus</a:t>
            </a:r>
            <a:endParaRPr lang="en-US" sz="1800" dirty="0">
              <a:latin typeface="Vidaloka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24E09-DB0B-448C-91B4-AED7ADB1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93" y="1176187"/>
            <a:ext cx="5053100" cy="27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0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229418" y="1175071"/>
            <a:ext cx="66484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dirty="0"/>
              <a:t>P</a:t>
            </a:r>
            <a:r>
              <a:rPr lang="en-US" sz="3600" b="1" dirty="0" err="1"/>
              <a:t>roject</a:t>
            </a:r>
            <a:r>
              <a:rPr lang="en-US" sz="3600" b="1" dirty="0"/>
              <a:t> UAS</a:t>
            </a:r>
            <a:br>
              <a:rPr lang="en-US" sz="3600" b="1" dirty="0"/>
            </a:br>
            <a:r>
              <a:rPr lang="en-US" sz="3600" b="1" dirty="0" err="1"/>
              <a:t>membuat</a:t>
            </a:r>
            <a:r>
              <a:rPr lang="en-US" sz="3600" b="1" dirty="0"/>
              <a:t> API </a:t>
            </a:r>
            <a:r>
              <a:rPr lang="en-US" sz="3600" b="1" dirty="0" err="1"/>
              <a:t>menggunakan</a:t>
            </a:r>
            <a:br>
              <a:rPr lang="en-US" sz="3600" b="1" dirty="0"/>
            </a:br>
            <a:r>
              <a:rPr lang="en-US" sz="3600" b="1" dirty="0"/>
              <a:t>node.js &amp; </a:t>
            </a:r>
            <a:r>
              <a:rPr lang="en-US" sz="3600" b="1" dirty="0" err="1"/>
              <a:t>mongoDB</a:t>
            </a:r>
            <a:endParaRPr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0" name="Google Shape;1520;p118"/>
          <p:cNvGrpSpPr/>
          <p:nvPr/>
        </p:nvGrpSpPr>
        <p:grpSpPr>
          <a:xfrm>
            <a:off x="815277" y="596685"/>
            <a:ext cx="7863773" cy="4091552"/>
            <a:chOff x="1293506" y="2959057"/>
            <a:chExt cx="374730" cy="252870"/>
          </a:xfrm>
        </p:grpSpPr>
        <p:sp>
          <p:nvSpPr>
            <p:cNvPr id="1521" name="Google Shape;1521;p118"/>
            <p:cNvSpPr/>
            <p:nvPr/>
          </p:nvSpPr>
          <p:spPr>
            <a:xfrm>
              <a:off x="1311599" y="2959057"/>
              <a:ext cx="338544" cy="228735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8"/>
            <p:cNvSpPr/>
            <p:nvPr/>
          </p:nvSpPr>
          <p:spPr>
            <a:xfrm>
              <a:off x="1293506" y="3181755"/>
              <a:ext cx="374730" cy="30173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8"/>
            <p:cNvSpPr/>
            <p:nvPr/>
          </p:nvSpPr>
          <p:spPr>
            <a:xfrm>
              <a:off x="1293506" y="3181755"/>
              <a:ext cx="374730" cy="12080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8"/>
            <p:cNvSpPr/>
            <p:nvPr/>
          </p:nvSpPr>
          <p:spPr>
            <a:xfrm>
              <a:off x="1444527" y="3181755"/>
              <a:ext cx="72661" cy="18119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7BAAF7-4C34-2EEF-D445-EB324ECB51B4}"/>
              </a:ext>
            </a:extLst>
          </p:cNvPr>
          <p:cNvSpPr txBox="1"/>
          <p:nvPr/>
        </p:nvSpPr>
        <p:spPr>
          <a:xfrm>
            <a:off x="1194962" y="748000"/>
            <a:ext cx="71044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/>
              <a:t>SEKIAN, </a:t>
            </a:r>
          </a:p>
          <a:p>
            <a:pPr algn="ctr"/>
            <a:r>
              <a:rPr lang="id-ID" sz="4400" dirty="0"/>
              <a:t>TERIMA KASIH</a:t>
            </a:r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 err="1"/>
              <a:t>Dosen</a:t>
            </a:r>
            <a:r>
              <a:rPr lang="en-US" sz="4400" dirty="0"/>
              <a:t> </a:t>
            </a:r>
            <a:r>
              <a:rPr lang="en-US" sz="4400" dirty="0" err="1"/>
              <a:t>Pembimbing</a:t>
            </a:r>
            <a:endParaRPr lang="en-US" sz="4400" dirty="0"/>
          </a:p>
          <a:p>
            <a:pPr algn="ctr"/>
            <a:r>
              <a:rPr lang="en-US" sz="3200" dirty="0" err="1"/>
              <a:t>Tessy</a:t>
            </a:r>
            <a:r>
              <a:rPr lang="en-US" sz="3200" dirty="0"/>
              <a:t> </a:t>
            </a:r>
            <a:r>
              <a:rPr lang="en-US" sz="3200" dirty="0" err="1"/>
              <a:t>Badriyah</a:t>
            </a:r>
            <a:r>
              <a:rPr lang="en-US" sz="3200" dirty="0"/>
              <a:t> S.</a:t>
            </a:r>
            <a:r>
              <a:rPr lang="en-US" sz="3200" dirty="0" err="1"/>
              <a:t>Kom</a:t>
            </a:r>
            <a:r>
              <a:rPr lang="en-US" sz="3200" dirty="0"/>
              <a:t>.,M.T., Ph.D.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12834" y="520603"/>
            <a:ext cx="1899745" cy="433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/>
              <a:t>- </a:t>
            </a:r>
            <a:r>
              <a:rPr lang="en-US" sz="1800" dirty="0" err="1"/>
              <a:t>Buat</a:t>
            </a:r>
            <a:r>
              <a:rPr lang="en-US" sz="1800" dirty="0"/>
              <a:t> Folder</a:t>
            </a:r>
            <a:endParaRPr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00D0B0-F624-D6E0-799E-B630DC939C12}"/>
              </a:ext>
            </a:extLst>
          </p:cNvPr>
          <p:cNvSpPr txBox="1"/>
          <p:nvPr/>
        </p:nvSpPr>
        <p:spPr>
          <a:xfrm>
            <a:off x="5426206" y="1504469"/>
            <a:ext cx="352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1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CE615-A724-4FC4-A44B-36EFF436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0" y="948815"/>
            <a:ext cx="1003352" cy="1111307"/>
          </a:xfrm>
          <a:prstGeom prst="rect">
            <a:avLst/>
          </a:prstGeom>
        </p:spPr>
      </p:pic>
      <p:sp>
        <p:nvSpPr>
          <p:cNvPr id="7" name="Google Shape;529;p62">
            <a:extLst>
              <a:ext uri="{FF2B5EF4-FFF2-40B4-BE49-F238E27FC236}">
                <a16:creationId xmlns:a16="http://schemas.microsoft.com/office/drawing/2014/main" id="{66AD5741-BF69-4C4F-B5DB-E61CF45F7F13}"/>
              </a:ext>
            </a:extLst>
          </p:cNvPr>
          <p:cNvSpPr txBox="1">
            <a:spLocks/>
          </p:cNvSpPr>
          <p:nvPr/>
        </p:nvSpPr>
        <p:spPr>
          <a:xfrm>
            <a:off x="4461447" y="1329416"/>
            <a:ext cx="3293873" cy="43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- Buka </a:t>
            </a:r>
            <a:r>
              <a:rPr lang="en-US" sz="1800" dirty="0" err="1"/>
              <a:t>VSCode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Buka Folder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DF760-557B-4D17-8461-EEFAF17BC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86" y="2294275"/>
            <a:ext cx="4342710" cy="2442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741" y="386693"/>
            <a:ext cx="4157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Vidaloka" panose="020B0604020202020204" charset="0"/>
              </a:rPr>
              <a:t>Buka Terminal dan </a:t>
            </a:r>
            <a:r>
              <a:rPr lang="en-US" sz="1800" dirty="0" err="1">
                <a:latin typeface="Vidaloka" panose="020B0604020202020204" charset="0"/>
              </a:rPr>
              <a:t>inputkan</a:t>
            </a:r>
            <a:r>
              <a:rPr lang="en-US" sz="1800" dirty="0">
                <a:latin typeface="Vidaloka" panose="020B0604020202020204" charset="0"/>
              </a:rPr>
              <a:t> </a:t>
            </a:r>
            <a:r>
              <a:rPr lang="en-US" sz="1800" b="1" dirty="0" err="1">
                <a:latin typeface="Vidaloka" panose="020B0604020202020204" charset="0"/>
              </a:rPr>
              <a:t>npm</a:t>
            </a:r>
            <a:r>
              <a:rPr lang="en-US" sz="1800" b="1" dirty="0">
                <a:latin typeface="Vidaloka" panose="020B0604020202020204" charset="0"/>
              </a:rPr>
              <a:t> </a:t>
            </a:r>
            <a:r>
              <a:rPr lang="en-US" sz="1800" b="1" dirty="0" err="1">
                <a:latin typeface="Vidaloka" panose="020B0604020202020204" charset="0"/>
              </a:rPr>
              <a:t>init</a:t>
            </a:r>
            <a:endParaRPr lang="en-US" sz="1800" b="1" dirty="0">
              <a:latin typeface="Vidalok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E2CB5-6209-4180-A724-023705AC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1" y="935717"/>
            <a:ext cx="4441259" cy="1238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30780-B05D-4C8D-BBC8-8D2C313EA294}"/>
              </a:ext>
            </a:extLst>
          </p:cNvPr>
          <p:cNvSpPr/>
          <p:nvPr/>
        </p:nvSpPr>
        <p:spPr>
          <a:xfrm>
            <a:off x="130741" y="2353723"/>
            <a:ext cx="1879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Vidaloka" panose="020B0604020202020204" charset="0"/>
              </a:rPr>
              <a:t>Kemudian</a:t>
            </a:r>
            <a:r>
              <a:rPr lang="en-US" sz="1800" dirty="0">
                <a:latin typeface="Vidaloka" panose="020B0604020202020204" charset="0"/>
              </a:rPr>
              <a:t> Isi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097B9-A98B-47FC-90C4-CB01F986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41" y="2765385"/>
            <a:ext cx="4273770" cy="13970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C56C1F-9315-4830-8057-548EA0437E24}"/>
              </a:ext>
            </a:extLst>
          </p:cNvPr>
          <p:cNvSpPr/>
          <p:nvPr/>
        </p:nvSpPr>
        <p:spPr>
          <a:xfrm>
            <a:off x="5625023" y="386693"/>
            <a:ext cx="3269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Vidaloka" panose="020B0604020202020204" charset="0"/>
              </a:rPr>
              <a:t>Kemudian</a:t>
            </a:r>
            <a:r>
              <a:rPr lang="en-US" sz="1800" dirty="0">
                <a:latin typeface="Vidaloka" panose="020B0604020202020204" charset="0"/>
              </a:rPr>
              <a:t> Cek </a:t>
            </a:r>
            <a:r>
              <a:rPr lang="en-US" sz="1800" dirty="0" err="1">
                <a:latin typeface="Vidaloka" panose="020B0604020202020204" charset="0"/>
              </a:rPr>
              <a:t>Apakah</a:t>
            </a:r>
            <a:r>
              <a:rPr lang="en-US" sz="1800" dirty="0">
                <a:latin typeface="Vidaloka" panose="020B0604020202020204" charset="0"/>
              </a:rPr>
              <a:t> </a:t>
            </a:r>
            <a:r>
              <a:rPr lang="en-US" sz="1800" dirty="0" err="1">
                <a:latin typeface="Vidaloka" panose="020B0604020202020204" charset="0"/>
              </a:rPr>
              <a:t>Sesuai</a:t>
            </a:r>
            <a:r>
              <a:rPr lang="en-US" sz="1800" dirty="0">
                <a:latin typeface="Vidaloka" panose="020B0604020202020204" charset="0"/>
              </a:rPr>
              <a:t>, </a:t>
            </a:r>
            <a:r>
              <a:rPr lang="en-US" sz="1800" dirty="0" err="1">
                <a:latin typeface="Vidaloka" panose="020B0604020202020204" charset="0"/>
              </a:rPr>
              <a:t>jika</a:t>
            </a:r>
            <a:r>
              <a:rPr lang="en-US" sz="1800" dirty="0">
                <a:latin typeface="Vidaloka" panose="020B0604020202020204" charset="0"/>
              </a:rPr>
              <a:t> </a:t>
            </a:r>
            <a:r>
              <a:rPr lang="en-US" sz="1800" dirty="0" err="1">
                <a:latin typeface="Vidaloka" panose="020B0604020202020204" charset="0"/>
              </a:rPr>
              <a:t>iya</a:t>
            </a:r>
            <a:r>
              <a:rPr lang="en-US" sz="1800" dirty="0">
                <a:latin typeface="Vidaloka" panose="020B0604020202020204" charset="0"/>
              </a:rPr>
              <a:t> </a:t>
            </a:r>
            <a:r>
              <a:rPr lang="en-US" sz="1800" dirty="0" err="1">
                <a:latin typeface="Vidaloka" panose="020B0604020202020204" charset="0"/>
              </a:rPr>
              <a:t>Ketik</a:t>
            </a:r>
            <a:r>
              <a:rPr lang="en-US" sz="1800" dirty="0">
                <a:latin typeface="Vidaloka" panose="020B0604020202020204" charset="0"/>
              </a:rPr>
              <a:t> Yes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14F7E-DD0C-403C-B590-2383092B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047" y="1254057"/>
            <a:ext cx="3805970" cy="2635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81011" y="371029"/>
            <a:ext cx="38549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Lalu </a:t>
            </a:r>
            <a:r>
              <a:rPr lang="en-US" sz="2000" dirty="0" err="1"/>
              <a:t>Ketik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E46E7-00CF-405D-B1C2-199F7CA7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7" y="1105203"/>
            <a:ext cx="4337273" cy="1009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6D0FD-58C0-43AE-85E9-4F91F1E88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727" y="3598481"/>
            <a:ext cx="2959252" cy="895396"/>
          </a:xfrm>
          <a:prstGeom prst="rect">
            <a:avLst/>
          </a:prstGeom>
        </p:spPr>
      </p:pic>
      <p:sp>
        <p:nvSpPr>
          <p:cNvPr id="7" name="Google Shape;488;p60">
            <a:extLst>
              <a:ext uri="{FF2B5EF4-FFF2-40B4-BE49-F238E27FC236}">
                <a16:creationId xmlns:a16="http://schemas.microsoft.com/office/drawing/2014/main" id="{593DCE22-F9FD-452C-AC7E-DD6C51420858}"/>
              </a:ext>
            </a:extLst>
          </p:cNvPr>
          <p:cNvSpPr txBox="1">
            <a:spLocks/>
          </p:cNvSpPr>
          <p:nvPr/>
        </p:nvSpPr>
        <p:spPr>
          <a:xfrm>
            <a:off x="4266908" y="2571750"/>
            <a:ext cx="38549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Jika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instalasi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260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8602" y="4091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latin typeface="Vidaloka" panose="020B0604020202020204" charset="0"/>
              </a:rPr>
              <a:t>Buat</a:t>
            </a:r>
            <a:r>
              <a:rPr lang="en-US" sz="1800" dirty="0">
                <a:latin typeface="Vidaloka" panose="020B0604020202020204" charset="0"/>
              </a:rPr>
              <a:t> folder Bernama app </a:t>
            </a:r>
            <a:r>
              <a:rPr lang="en-US" sz="1800" dirty="0" err="1">
                <a:latin typeface="Vidaloka" panose="020B0604020202020204" charset="0"/>
              </a:rPr>
              <a:t>beserta</a:t>
            </a:r>
            <a:r>
              <a:rPr lang="en-US" sz="1800" dirty="0">
                <a:latin typeface="Vidaloka" panose="020B0604020202020204" charset="0"/>
              </a:rPr>
              <a:t> </a:t>
            </a:r>
            <a:r>
              <a:rPr lang="en-US" sz="1800" dirty="0" err="1">
                <a:latin typeface="Vidaloka" panose="020B0604020202020204" charset="0"/>
              </a:rPr>
              <a:t>isinya</a:t>
            </a:r>
            <a:r>
              <a:rPr lang="en-US" sz="1800" dirty="0">
                <a:latin typeface="Vidaloka" panose="020B0604020202020204" charset="0"/>
              </a:rPr>
              <a:t> </a:t>
            </a:r>
            <a:r>
              <a:rPr lang="en-US" sz="1800" dirty="0" err="1">
                <a:latin typeface="Vidaloka" panose="020B0604020202020204" charset="0"/>
              </a:rPr>
              <a:t>seperti</a:t>
            </a:r>
            <a:r>
              <a:rPr lang="en-US" sz="1800" dirty="0">
                <a:latin typeface="Vidaloka" panose="020B0604020202020204" charset="0"/>
              </a:rPr>
              <a:t> </a:t>
            </a:r>
            <a:r>
              <a:rPr lang="en-US" sz="1800" dirty="0" err="1">
                <a:latin typeface="Vidaloka" panose="020B0604020202020204" charset="0"/>
              </a:rPr>
              <a:t>dibawah</a:t>
            </a:r>
            <a:r>
              <a:rPr lang="en-US" sz="1800" dirty="0">
                <a:latin typeface="Vidaloka" panose="020B0604020202020204" charset="0"/>
              </a:rPr>
              <a:t> </a:t>
            </a:r>
            <a:r>
              <a:rPr lang="en-US" sz="1800" dirty="0" err="1">
                <a:latin typeface="Vidaloka" panose="020B0604020202020204" charset="0"/>
              </a:rPr>
              <a:t>ini</a:t>
            </a:r>
            <a:endParaRPr lang="en-US" sz="1800" dirty="0">
              <a:latin typeface="Vidalok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B16A1-9E6F-4B5E-949C-5814B18D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11" y="1055495"/>
            <a:ext cx="2290929" cy="282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E1AFF-D8F3-4B87-8CFF-78CD8354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513" y="3742333"/>
            <a:ext cx="2390390" cy="3693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C67DA4-1160-4846-95FE-24767B1C1CED}"/>
              </a:ext>
            </a:extLst>
          </p:cNvPr>
          <p:cNvSpPr/>
          <p:nvPr/>
        </p:nvSpPr>
        <p:spPr>
          <a:xfrm>
            <a:off x="5490803" y="2886978"/>
            <a:ext cx="3879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Vidaloka" panose="020B0604020202020204" charset="0"/>
              </a:rPr>
              <a:t>Buat</a:t>
            </a:r>
            <a:r>
              <a:rPr lang="en-US" sz="1800" dirty="0">
                <a:latin typeface="Vidaloka" panose="020B0604020202020204" charset="0"/>
              </a:rPr>
              <a:t> file </a:t>
            </a:r>
            <a:r>
              <a:rPr lang="en-US" sz="1800" dirty="0" err="1">
                <a:latin typeface="Vidaloka" panose="020B0604020202020204" charset="0"/>
              </a:rPr>
              <a:t>baru</a:t>
            </a:r>
            <a:r>
              <a:rPr lang="en-US" sz="1800" dirty="0">
                <a:latin typeface="Vidaloka" panose="020B0604020202020204" charset="0"/>
              </a:rPr>
              <a:t> Bernama server.js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6161" y="480779"/>
            <a:ext cx="3320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Vidaloka" panose="020B0604020202020204" charset="0"/>
              </a:rPr>
              <a:t>Source Code database.js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F6BA9-B80C-4ED5-88C1-F012CD17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23" y="1296582"/>
            <a:ext cx="6342867" cy="11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824" y="373353"/>
            <a:ext cx="7080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Vidaloka" panose="020B0604020202020204" charset="0"/>
              </a:rPr>
              <a:t>Source Code mobil.controllers.js Create dan </a:t>
            </a:r>
            <a:r>
              <a:rPr lang="en-US" sz="2400" b="1" dirty="0" err="1">
                <a:latin typeface="Vidaloka" panose="020B0604020202020204" charset="0"/>
              </a:rPr>
              <a:t>findAll</a:t>
            </a:r>
            <a:endParaRPr lang="en-US" sz="2400" b="1" dirty="0">
              <a:latin typeface="Vidaloka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1BE31-2054-4529-AA99-808DB503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55" y="835018"/>
            <a:ext cx="5873679" cy="39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0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8CE3B-E972-4B36-8397-AFEC52A8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7" y="932914"/>
            <a:ext cx="6723993" cy="32776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8BA44A-EEAA-43FF-80F3-7F7E7C6ECB50}"/>
              </a:ext>
            </a:extLst>
          </p:cNvPr>
          <p:cNvSpPr/>
          <p:nvPr/>
        </p:nvSpPr>
        <p:spPr>
          <a:xfrm>
            <a:off x="1630914" y="349704"/>
            <a:ext cx="7080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Vidaloka" panose="020B0604020202020204" charset="0"/>
              </a:rPr>
              <a:t>Source Code mobil.controllers.js show</a:t>
            </a:r>
          </a:p>
        </p:txBody>
      </p:sp>
    </p:spTree>
    <p:extLst>
      <p:ext uri="{BB962C8B-B14F-4D97-AF65-F5344CB8AC3E}">
        <p14:creationId xmlns:p14="http://schemas.microsoft.com/office/powerpoint/2010/main" val="33198852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174</Words>
  <Application>Microsoft Office PowerPoint</Application>
  <PresentationFormat>On-screen Show (16:9)</PresentationFormat>
  <Paragraphs>30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Open Sans SemiBold</vt:lpstr>
      <vt:lpstr>Vidaloka</vt:lpstr>
      <vt:lpstr>Montserrat</vt:lpstr>
      <vt:lpstr>Crimson Text</vt:lpstr>
      <vt:lpstr>Lato</vt:lpstr>
      <vt:lpstr>Josefin Sans</vt:lpstr>
      <vt:lpstr>Minimalist Business Slides XL by Slidesgo</vt:lpstr>
      <vt:lpstr>Wildan Ardana 1 / D4 TEKNIK INFORMATIKA A 3122600028 </vt:lpstr>
      <vt:lpstr>Project UAS membuat API menggunakan node.js &amp; mongoDB</vt:lpstr>
      <vt:lpstr>- Buat Folder</vt:lpstr>
      <vt:lpstr>PowerPoint Presentation</vt:lpstr>
      <vt:lpstr>Lalu Ketik Perintah Berikut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Wildan Ardana 1 / D4 TEKNIK INFORMATIKA A 3122600028</dc:title>
  <dc:creator>Wildan Ardana</dc:creator>
  <cp:lastModifiedBy>LENOVO</cp:lastModifiedBy>
  <cp:revision>15</cp:revision>
  <dcterms:modified xsi:type="dcterms:W3CDTF">2023-12-08T10:57:31Z</dcterms:modified>
</cp:coreProperties>
</file>