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9" r:id="rId3"/>
    <p:sldId id="258" r:id="rId4"/>
    <p:sldId id="270" r:id="rId5"/>
    <p:sldId id="268" r:id="rId6"/>
    <p:sldId id="269" r:id="rId7"/>
    <p:sldId id="264" r:id="rId8"/>
    <p:sldId id="290" r:id="rId9"/>
    <p:sldId id="291" r:id="rId10"/>
    <p:sldId id="273" r:id="rId11"/>
    <p:sldId id="262" r:id="rId12"/>
    <p:sldId id="275" r:id="rId13"/>
    <p:sldId id="288" r:id="rId14"/>
  </p:sldIdLst>
  <p:sldSz cx="9144000" cy="5143500" type="screen16x9"/>
  <p:notesSz cx="6858000" cy="9144000"/>
  <p:embeddedFontLst>
    <p:embeddedFont>
      <p:font typeface="Poppins Black" panose="020B0604020202020204" charset="0"/>
      <p:bold r:id="rId16"/>
      <p:boldItalic r:id="rId17"/>
    </p:embeddedFont>
    <p:embeddedFont>
      <p:font typeface="Montserrat Black" panose="020B0604020202020204" charset="0"/>
      <p:bold r:id="rId18"/>
      <p:boldItalic r:id="rId19"/>
    </p:embeddedFont>
    <p:embeddedFont>
      <p:font typeface="Montserrat SemiBold" panose="020B0604020202020204" charset="0"/>
      <p:regular r:id="rId20"/>
      <p:bold r:id="rId21"/>
      <p:italic r:id="rId22"/>
      <p:boldItalic r:id="rId23"/>
    </p:embeddedFont>
    <p:embeddedFont>
      <p:font typeface="Montserrat ExtraBold" panose="020B0604020202020204" charset="0"/>
      <p:bold r:id="rId24"/>
      <p:boldItalic r:id="rId25"/>
    </p:embeddedFont>
    <p:embeddedFont>
      <p:font typeface="Work Sans" panose="020B0604020202020204" charset="0"/>
      <p:regular r:id="rId26"/>
      <p:bold r:id="rId27"/>
      <p:italic r:id="rId28"/>
      <p:boldItalic r:id="rId29"/>
    </p:embeddedFont>
    <p:embeddedFont>
      <p:font typeface="DM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1C3F4C"/>
    <a:srgbClr val="365560"/>
    <a:srgbClr val="588E9E"/>
    <a:srgbClr val="56C6AA"/>
    <a:srgbClr val="F39E78"/>
    <a:srgbClr val="CB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4F30DC-59E0-4BFC-A21F-EAC5D4C65939}">
  <a:tblStyle styleId="{D34F30DC-59E0-4BFC-A21F-EAC5D4C659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051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24bb1b5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24bb1b5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58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885a2bcac_1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885a2bcac_1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971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6f68191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6f68191d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771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c6f68191d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c6f68191d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16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f68191d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f68191d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98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24bb1b51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24bb1b51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56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24bb1b5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24bb1b5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77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c6f68191d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c6f68191d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44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c6f68191d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c6f68191d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21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885a2bcac_1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885a2bcac_1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09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c6f68191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c6f68191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25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c843c8609d_1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c843c8609d_1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126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c24bb1b51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c24bb1b51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08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879754">
            <a:off x="2192492" y="-829533"/>
            <a:ext cx="5080380" cy="6929316"/>
          </a:xfrm>
          <a:custGeom>
            <a:avLst/>
            <a:gdLst/>
            <a:ahLst/>
            <a:cxnLst/>
            <a:rect l="l" t="t" r="r" b="b"/>
            <a:pathLst>
              <a:path w="26254" h="30659" extrusionOk="0">
                <a:moveTo>
                  <a:pt x="1513" y="8085"/>
                </a:moveTo>
                <a:cubicBezTo>
                  <a:pt x="596" y="9680"/>
                  <a:pt x="1" y="11490"/>
                  <a:pt x="155" y="13323"/>
                </a:cubicBezTo>
                <a:cubicBezTo>
                  <a:pt x="334" y="15574"/>
                  <a:pt x="1596" y="17562"/>
                  <a:pt x="2251" y="19729"/>
                </a:cubicBezTo>
                <a:cubicBezTo>
                  <a:pt x="3037" y="22301"/>
                  <a:pt x="3013" y="25265"/>
                  <a:pt x="4727" y="27349"/>
                </a:cubicBezTo>
                <a:cubicBezTo>
                  <a:pt x="6073" y="29016"/>
                  <a:pt x="8275" y="29742"/>
                  <a:pt x="10395" y="30147"/>
                </a:cubicBezTo>
                <a:cubicBezTo>
                  <a:pt x="12597" y="30540"/>
                  <a:pt x="14848" y="30659"/>
                  <a:pt x="17074" y="30480"/>
                </a:cubicBezTo>
                <a:cubicBezTo>
                  <a:pt x="18384" y="30385"/>
                  <a:pt x="19741" y="30159"/>
                  <a:pt x="20860" y="29468"/>
                </a:cubicBezTo>
                <a:cubicBezTo>
                  <a:pt x="22480" y="28456"/>
                  <a:pt x="23361" y="26634"/>
                  <a:pt x="24027" y="24848"/>
                </a:cubicBezTo>
                <a:cubicBezTo>
                  <a:pt x="25468" y="20955"/>
                  <a:pt x="26254" y="16490"/>
                  <a:pt x="24468" y="12764"/>
                </a:cubicBezTo>
                <a:cubicBezTo>
                  <a:pt x="23539" y="10799"/>
                  <a:pt x="21932" y="9168"/>
                  <a:pt x="21301" y="7084"/>
                </a:cubicBezTo>
                <a:cubicBezTo>
                  <a:pt x="20884" y="5703"/>
                  <a:pt x="20896" y="4167"/>
                  <a:pt x="20146" y="2953"/>
                </a:cubicBezTo>
                <a:cubicBezTo>
                  <a:pt x="18312" y="0"/>
                  <a:pt x="13097" y="357"/>
                  <a:pt x="10288" y="1369"/>
                </a:cubicBezTo>
                <a:cubicBezTo>
                  <a:pt x="6847" y="2596"/>
                  <a:pt x="3322" y="4870"/>
                  <a:pt x="1513" y="80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2700000">
            <a:off x="7610429" y="-2066401"/>
            <a:ext cx="1927588" cy="3632955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" y="3442750"/>
            <a:ext cx="1038692" cy="1776484"/>
          </a:xfrm>
          <a:custGeom>
            <a:avLst/>
            <a:gdLst/>
            <a:ahLst/>
            <a:cxnLst/>
            <a:rect l="l" t="t" r="r" b="b"/>
            <a:pathLst>
              <a:path w="8967" h="15336" extrusionOk="0">
                <a:moveTo>
                  <a:pt x="6537" y="11573"/>
                </a:moveTo>
                <a:cubicBezTo>
                  <a:pt x="5490" y="11228"/>
                  <a:pt x="4382" y="11454"/>
                  <a:pt x="3311" y="11609"/>
                </a:cubicBezTo>
                <a:cubicBezTo>
                  <a:pt x="2918" y="11668"/>
                  <a:pt x="2501" y="11716"/>
                  <a:pt x="2120" y="11633"/>
                </a:cubicBezTo>
                <a:cubicBezTo>
                  <a:pt x="1727" y="11537"/>
                  <a:pt x="1358" y="11275"/>
                  <a:pt x="1251" y="10882"/>
                </a:cubicBezTo>
                <a:cubicBezTo>
                  <a:pt x="1132" y="10454"/>
                  <a:pt x="1370" y="10025"/>
                  <a:pt x="1644" y="9668"/>
                </a:cubicBezTo>
                <a:cubicBezTo>
                  <a:pt x="2263" y="8846"/>
                  <a:pt x="3132" y="8239"/>
                  <a:pt x="3811" y="7465"/>
                </a:cubicBezTo>
                <a:cubicBezTo>
                  <a:pt x="5371" y="5703"/>
                  <a:pt x="5894" y="2917"/>
                  <a:pt x="4632" y="929"/>
                </a:cubicBezTo>
                <a:cubicBezTo>
                  <a:pt x="4454" y="643"/>
                  <a:pt x="4228" y="381"/>
                  <a:pt x="3930" y="238"/>
                </a:cubicBezTo>
                <a:cubicBezTo>
                  <a:pt x="3406" y="0"/>
                  <a:pt x="2775" y="226"/>
                  <a:pt x="2323" y="595"/>
                </a:cubicBezTo>
                <a:cubicBezTo>
                  <a:pt x="1882" y="953"/>
                  <a:pt x="1537" y="1453"/>
                  <a:pt x="1108" y="1834"/>
                </a:cubicBezTo>
                <a:cubicBezTo>
                  <a:pt x="787" y="2108"/>
                  <a:pt x="406" y="2346"/>
                  <a:pt x="1" y="2381"/>
                </a:cubicBezTo>
                <a:lnTo>
                  <a:pt x="1" y="15335"/>
                </a:lnTo>
                <a:lnTo>
                  <a:pt x="8502" y="15335"/>
                </a:lnTo>
                <a:cubicBezTo>
                  <a:pt x="8966" y="13835"/>
                  <a:pt x="8026" y="12061"/>
                  <a:pt x="6537" y="1157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69450" y="1754125"/>
            <a:ext cx="6005100" cy="13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09650" y="3213813"/>
            <a:ext cx="47247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 rot="-1580500">
            <a:off x="371683" y="186440"/>
            <a:ext cx="683094" cy="706128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770868">
            <a:off x="8201207" y="4136712"/>
            <a:ext cx="683090" cy="706122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/>
          <p:nvPr/>
        </p:nvSpPr>
        <p:spPr>
          <a:xfrm rot="-5400000">
            <a:off x="7180030" y="43158"/>
            <a:ext cx="3414791" cy="3328475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9"/>
          <p:cNvSpPr/>
          <p:nvPr/>
        </p:nvSpPr>
        <p:spPr>
          <a:xfrm rot="-5400000">
            <a:off x="-1118695" y="-1020517"/>
            <a:ext cx="3414791" cy="3328475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9"/>
          <p:cNvSpPr/>
          <p:nvPr/>
        </p:nvSpPr>
        <p:spPr>
          <a:xfrm rot="5400000">
            <a:off x="8260397" y="3022794"/>
            <a:ext cx="2344673" cy="4419133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 rot="7475434">
            <a:off x="-329892" y="2762956"/>
            <a:ext cx="2421837" cy="4564602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9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subTitle" idx="1"/>
          </p:nvPr>
        </p:nvSpPr>
        <p:spPr>
          <a:xfrm>
            <a:off x="713075" y="1592525"/>
            <a:ext cx="7717800" cy="10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8" name="Google Shape;298;p29"/>
          <p:cNvSpPr txBox="1">
            <a:spLocks noGrp="1"/>
          </p:cNvSpPr>
          <p:nvPr>
            <p:ph type="subTitle" idx="2"/>
          </p:nvPr>
        </p:nvSpPr>
        <p:spPr>
          <a:xfrm>
            <a:off x="713100" y="4185925"/>
            <a:ext cx="77178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1755450" y="3535075"/>
            <a:ext cx="5633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0" name="Google Shape;300;p29"/>
          <p:cNvSpPr/>
          <p:nvPr/>
        </p:nvSpPr>
        <p:spPr>
          <a:xfrm rot="-1855129">
            <a:off x="2122316" y="2313366"/>
            <a:ext cx="594766" cy="614828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9"/>
          <p:cNvSpPr/>
          <p:nvPr/>
        </p:nvSpPr>
        <p:spPr>
          <a:xfrm rot="1798463">
            <a:off x="6294967" y="2313365"/>
            <a:ext cx="594760" cy="614822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/>
          <p:nvPr/>
        </p:nvSpPr>
        <p:spPr>
          <a:xfrm rot="10471118" flipH="1">
            <a:off x="6421958" y="-524455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"/>
          <p:cNvSpPr/>
          <p:nvPr/>
        </p:nvSpPr>
        <p:spPr>
          <a:xfrm rot="450914">
            <a:off x="7160792" y="3546718"/>
            <a:ext cx="4017913" cy="1632190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 flipH="1">
            <a:off x="-76190" y="-145973"/>
            <a:ext cx="1144163" cy="1370941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 rot="5230112">
            <a:off x="-1335496" y="2613621"/>
            <a:ext cx="1962774" cy="3699270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/>
          <p:nvPr/>
        </p:nvSpPr>
        <p:spPr>
          <a:xfrm rot="10471118" flipH="1">
            <a:off x="6421958" y="-524455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"/>
          <p:cNvSpPr/>
          <p:nvPr/>
        </p:nvSpPr>
        <p:spPr>
          <a:xfrm rot="450914">
            <a:off x="-853983" y="4235268"/>
            <a:ext cx="4017913" cy="1632190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1"/>
          <p:cNvSpPr/>
          <p:nvPr/>
        </p:nvSpPr>
        <p:spPr>
          <a:xfrm rot="8100000">
            <a:off x="-2010617" y="-1914453"/>
            <a:ext cx="4000182" cy="3899191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1"/>
          <p:cNvSpPr/>
          <p:nvPr/>
        </p:nvSpPr>
        <p:spPr>
          <a:xfrm rot="1571341">
            <a:off x="6480197" y="3813766"/>
            <a:ext cx="3267765" cy="3185260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rot="10471118" flipH="1">
            <a:off x="-990167" y="-694105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-827785" y="2756973"/>
            <a:ext cx="2685008" cy="5060661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8343522" y="-2087581"/>
            <a:ext cx="2344673" cy="4419133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079483" y="3304362"/>
            <a:ext cx="1355468" cy="1624177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396125" y="2906050"/>
            <a:ext cx="2493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396125" y="2535250"/>
            <a:ext cx="2493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255000" y="2906050"/>
            <a:ext cx="24930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254975" y="2535250"/>
            <a:ext cx="24930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-1464930">
            <a:off x="4230572" y="3787263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rot="1903757">
            <a:off x="6415686" y="420396"/>
            <a:ext cx="487192" cy="503596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7755968">
            <a:off x="398972" y="1343620"/>
            <a:ext cx="487173" cy="503601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rot="7947711">
            <a:off x="8372417" y="2319957"/>
            <a:ext cx="487175" cy="50359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 rot="-5400000" flipH="1">
            <a:off x="7672065" y="2800223"/>
            <a:ext cx="2685008" cy="5060661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5400000">
            <a:off x="7706902" y="-1802185"/>
            <a:ext cx="1927567" cy="3632915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>
            <a:off x="-155474" y="3988053"/>
            <a:ext cx="1419279" cy="1700638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10471118" flipH="1">
            <a:off x="-990167" y="-864480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/>
          <p:nvPr/>
        </p:nvSpPr>
        <p:spPr>
          <a:xfrm rot="-1464930">
            <a:off x="371685" y="817488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 rot="-8099912">
            <a:off x="8417527" y="3261995"/>
            <a:ext cx="508831" cy="526008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3678828">
            <a:off x="7915215" y="2581802"/>
            <a:ext cx="1927608" cy="3632993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rot="6201346">
            <a:off x="-4048160" y="-3522174"/>
            <a:ext cx="9976437" cy="9724049"/>
          </a:xfrm>
          <a:custGeom>
            <a:avLst/>
            <a:gdLst/>
            <a:ahLst/>
            <a:cxnLst/>
            <a:rect l="l" t="t" r="r" b="b"/>
            <a:pathLst>
              <a:path w="30160" h="29397" extrusionOk="0">
                <a:moveTo>
                  <a:pt x="3775" y="11216"/>
                </a:moveTo>
                <a:cubicBezTo>
                  <a:pt x="6668" y="10073"/>
                  <a:pt x="10264" y="9394"/>
                  <a:pt x="11502" y="6537"/>
                </a:cubicBezTo>
                <a:cubicBezTo>
                  <a:pt x="11919" y="5549"/>
                  <a:pt x="11979" y="4453"/>
                  <a:pt x="12407" y="3465"/>
                </a:cubicBezTo>
                <a:cubicBezTo>
                  <a:pt x="13598" y="727"/>
                  <a:pt x="17146" y="0"/>
                  <a:pt x="20122" y="84"/>
                </a:cubicBezTo>
                <a:cubicBezTo>
                  <a:pt x="21706" y="131"/>
                  <a:pt x="23361" y="346"/>
                  <a:pt x="24742" y="1143"/>
                </a:cubicBezTo>
                <a:cubicBezTo>
                  <a:pt x="27242" y="2620"/>
                  <a:pt x="28254" y="5763"/>
                  <a:pt x="28457" y="8656"/>
                </a:cubicBezTo>
                <a:cubicBezTo>
                  <a:pt x="28647" y="11561"/>
                  <a:pt x="28195" y="14514"/>
                  <a:pt x="28755" y="17372"/>
                </a:cubicBezTo>
                <a:cubicBezTo>
                  <a:pt x="29064" y="19003"/>
                  <a:pt x="29683" y="20586"/>
                  <a:pt x="29921" y="22229"/>
                </a:cubicBezTo>
                <a:cubicBezTo>
                  <a:pt x="30159" y="23884"/>
                  <a:pt x="29969" y="25718"/>
                  <a:pt x="28838" y="26956"/>
                </a:cubicBezTo>
                <a:cubicBezTo>
                  <a:pt x="28004" y="27861"/>
                  <a:pt x="26790" y="28301"/>
                  <a:pt x="25576" y="28563"/>
                </a:cubicBezTo>
                <a:cubicBezTo>
                  <a:pt x="21670" y="29397"/>
                  <a:pt x="17420" y="28504"/>
                  <a:pt x="14181" y="26146"/>
                </a:cubicBezTo>
                <a:cubicBezTo>
                  <a:pt x="12217" y="24730"/>
                  <a:pt x="10455" y="22741"/>
                  <a:pt x="8061" y="22432"/>
                </a:cubicBezTo>
                <a:cubicBezTo>
                  <a:pt x="5121" y="22051"/>
                  <a:pt x="1334" y="23563"/>
                  <a:pt x="596" y="19598"/>
                </a:cubicBezTo>
                <a:cubicBezTo>
                  <a:pt x="1" y="16538"/>
                  <a:pt x="668" y="12454"/>
                  <a:pt x="3775" y="11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rot="10471118" flipH="1">
            <a:off x="7001258" y="-582317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13225" y="2032975"/>
            <a:ext cx="3735000" cy="9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713100" y="3097375"/>
            <a:ext cx="37350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33333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9"/>
          <p:cNvSpPr/>
          <p:nvPr/>
        </p:nvSpPr>
        <p:spPr>
          <a:xfrm rot="-1464930">
            <a:off x="6170785" y="3990238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2478439">
            <a:off x="5224237" y="240386"/>
            <a:ext cx="683078" cy="706122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rot="-1355441">
            <a:off x="8450540" y="1983326"/>
            <a:ext cx="472006" cy="48792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 rot="5400000">
            <a:off x="1591975" y="3456051"/>
            <a:ext cx="1986410" cy="3743910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10471118" flipH="1">
            <a:off x="7153808" y="93308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-10471020">
            <a:off x="-1292675" y="-677692"/>
            <a:ext cx="4011794" cy="1629704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142025" y="3657203"/>
            <a:ext cx="1078167" cy="1291945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820762" y="2039898"/>
            <a:ext cx="2558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904988" y="1668950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904988" y="3056541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1820762" y="3427363"/>
            <a:ext cx="2558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5"/>
          </p:nvPr>
        </p:nvSpPr>
        <p:spPr>
          <a:xfrm>
            <a:off x="1820762" y="3056565"/>
            <a:ext cx="2558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6"/>
          </p:nvPr>
        </p:nvSpPr>
        <p:spPr>
          <a:xfrm>
            <a:off x="1820762" y="1669100"/>
            <a:ext cx="2558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7"/>
          </p:nvPr>
        </p:nvSpPr>
        <p:spPr>
          <a:xfrm>
            <a:off x="5838749" y="2055760"/>
            <a:ext cx="2562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8" hasCustomPrompt="1"/>
          </p:nvPr>
        </p:nvSpPr>
        <p:spPr>
          <a:xfrm>
            <a:off x="4922900" y="1684813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9" hasCustomPrompt="1"/>
          </p:nvPr>
        </p:nvSpPr>
        <p:spPr>
          <a:xfrm>
            <a:off x="4922900" y="3056554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5838749" y="3427375"/>
            <a:ext cx="2562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4"/>
          </p:nvPr>
        </p:nvSpPr>
        <p:spPr>
          <a:xfrm>
            <a:off x="5838749" y="3056577"/>
            <a:ext cx="2562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5"/>
          </p:nvPr>
        </p:nvSpPr>
        <p:spPr>
          <a:xfrm>
            <a:off x="5838749" y="1684963"/>
            <a:ext cx="2562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/>
          <p:nvPr/>
        </p:nvSpPr>
        <p:spPr>
          <a:xfrm rot="1770868">
            <a:off x="8331307" y="2388512"/>
            <a:ext cx="683090" cy="706122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1464930">
            <a:off x="-207840" y="2388513"/>
            <a:ext cx="683085" cy="70611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/>
          <p:nvPr/>
        </p:nvSpPr>
        <p:spPr>
          <a:xfrm flipH="1">
            <a:off x="-34305" y="-2"/>
            <a:ext cx="1752627" cy="2068580"/>
          </a:xfrm>
          <a:custGeom>
            <a:avLst/>
            <a:gdLst/>
            <a:ahLst/>
            <a:cxnLst/>
            <a:rect l="l" t="t" r="r" b="b"/>
            <a:pathLst>
              <a:path w="32029" h="37803" extrusionOk="0">
                <a:moveTo>
                  <a:pt x="32017" y="1"/>
                </a:moveTo>
                <a:lnTo>
                  <a:pt x="322" y="1"/>
                </a:lnTo>
                <a:cubicBezTo>
                  <a:pt x="1" y="2930"/>
                  <a:pt x="679" y="6073"/>
                  <a:pt x="2846" y="8025"/>
                </a:cubicBezTo>
                <a:cubicBezTo>
                  <a:pt x="6240" y="11085"/>
                  <a:pt x="11550" y="10121"/>
                  <a:pt x="15919" y="11442"/>
                </a:cubicBezTo>
                <a:cubicBezTo>
                  <a:pt x="20551" y="12847"/>
                  <a:pt x="24159" y="17193"/>
                  <a:pt x="24671" y="22015"/>
                </a:cubicBezTo>
                <a:cubicBezTo>
                  <a:pt x="24932" y="24444"/>
                  <a:pt x="24468" y="26885"/>
                  <a:pt x="24456" y="29326"/>
                </a:cubicBezTo>
                <a:cubicBezTo>
                  <a:pt x="24420" y="31754"/>
                  <a:pt x="24944" y="34398"/>
                  <a:pt x="26730" y="36053"/>
                </a:cubicBezTo>
                <a:cubicBezTo>
                  <a:pt x="28147" y="37362"/>
                  <a:pt x="30064" y="37803"/>
                  <a:pt x="32029" y="37731"/>
                </a:cubicBezTo>
                <a:lnTo>
                  <a:pt x="320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10471118" flipH="1">
            <a:off x="7153808" y="93308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 rot="-5229467" flipH="1">
            <a:off x="7326771" y="3383314"/>
            <a:ext cx="1927630" cy="3633033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697086">
            <a:off x="-455603" y="4383695"/>
            <a:ext cx="4017861" cy="1632169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 rot="-1464996">
            <a:off x="6896487" y="3530374"/>
            <a:ext cx="579722" cy="59927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1445689">
            <a:off x="2218199" y="3415666"/>
            <a:ext cx="521216" cy="538798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rot="7794683">
            <a:off x="2218213" y="270110"/>
            <a:ext cx="521204" cy="538786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 rot="-7746114">
            <a:off x="6164119" y="-225643"/>
            <a:ext cx="521207" cy="538789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">
  <p:cSld name="CUSTOM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 rot="6818746" flipH="1">
            <a:off x="-1870346" y="-91201"/>
            <a:ext cx="4017949" cy="1632204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 rot="9493837">
            <a:off x="7468495" y="-1750583"/>
            <a:ext cx="2626908" cy="4950974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rot="5196182">
            <a:off x="3726667" y="3500816"/>
            <a:ext cx="1939718" cy="3655909"/>
          </a:xfrm>
          <a:custGeom>
            <a:avLst/>
            <a:gdLst/>
            <a:ahLst/>
            <a:cxnLst/>
            <a:rect l="l" t="t" r="r" b="b"/>
            <a:pathLst>
              <a:path w="19647" h="37029" extrusionOk="0">
                <a:moveTo>
                  <a:pt x="9823" y="37029"/>
                </a:moveTo>
                <a:cubicBezTo>
                  <a:pt x="15753" y="37029"/>
                  <a:pt x="18122" y="33528"/>
                  <a:pt x="16991" y="29206"/>
                </a:cubicBezTo>
                <a:cubicBezTo>
                  <a:pt x="16658" y="27944"/>
                  <a:pt x="15777" y="26754"/>
                  <a:pt x="16015" y="25480"/>
                </a:cubicBezTo>
                <a:cubicBezTo>
                  <a:pt x="16300" y="23872"/>
                  <a:pt x="18122" y="23027"/>
                  <a:pt x="18813" y="21563"/>
                </a:cubicBezTo>
                <a:cubicBezTo>
                  <a:pt x="19646" y="19800"/>
                  <a:pt x="18813" y="18443"/>
                  <a:pt x="17562" y="16955"/>
                </a:cubicBezTo>
                <a:cubicBezTo>
                  <a:pt x="16312" y="15467"/>
                  <a:pt x="15336" y="13776"/>
                  <a:pt x="14800" y="11907"/>
                </a:cubicBezTo>
                <a:cubicBezTo>
                  <a:pt x="14372" y="10442"/>
                  <a:pt x="13883" y="8490"/>
                  <a:pt x="14086" y="6977"/>
                </a:cubicBezTo>
                <a:cubicBezTo>
                  <a:pt x="14276" y="5465"/>
                  <a:pt x="14384" y="3846"/>
                  <a:pt x="13657" y="2501"/>
                </a:cubicBezTo>
                <a:cubicBezTo>
                  <a:pt x="12943" y="1143"/>
                  <a:pt x="11752" y="0"/>
                  <a:pt x="9823" y="0"/>
                </a:cubicBezTo>
                <a:cubicBezTo>
                  <a:pt x="7895" y="0"/>
                  <a:pt x="6716" y="1143"/>
                  <a:pt x="5990" y="2489"/>
                </a:cubicBezTo>
                <a:cubicBezTo>
                  <a:pt x="5275" y="3834"/>
                  <a:pt x="5370" y="5465"/>
                  <a:pt x="5573" y="6977"/>
                </a:cubicBezTo>
                <a:cubicBezTo>
                  <a:pt x="5775" y="8490"/>
                  <a:pt x="6049" y="10049"/>
                  <a:pt x="5621" y="11514"/>
                </a:cubicBezTo>
                <a:cubicBezTo>
                  <a:pt x="5073" y="13383"/>
                  <a:pt x="3501" y="14740"/>
                  <a:pt x="2251" y="16229"/>
                </a:cubicBezTo>
                <a:cubicBezTo>
                  <a:pt x="1013" y="17717"/>
                  <a:pt x="1" y="19800"/>
                  <a:pt x="834" y="21563"/>
                </a:cubicBezTo>
                <a:cubicBezTo>
                  <a:pt x="1537" y="23027"/>
                  <a:pt x="3346" y="23872"/>
                  <a:pt x="3644" y="25468"/>
                </a:cubicBezTo>
                <a:cubicBezTo>
                  <a:pt x="3882" y="26754"/>
                  <a:pt x="3001" y="27944"/>
                  <a:pt x="2668" y="29206"/>
                </a:cubicBezTo>
                <a:cubicBezTo>
                  <a:pt x="1525" y="33528"/>
                  <a:pt x="3906" y="37029"/>
                  <a:pt x="9823" y="370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1"/>
          </p:nvPr>
        </p:nvSpPr>
        <p:spPr>
          <a:xfrm>
            <a:off x="713225" y="3237600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2"/>
          </p:nvPr>
        </p:nvSpPr>
        <p:spPr>
          <a:xfrm>
            <a:off x="713225" y="2866800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3"/>
          </p:nvPr>
        </p:nvSpPr>
        <p:spPr>
          <a:xfrm>
            <a:off x="3285750" y="3237600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4"/>
          </p:nvPr>
        </p:nvSpPr>
        <p:spPr>
          <a:xfrm>
            <a:off x="3285750" y="2866800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5"/>
          </p:nvPr>
        </p:nvSpPr>
        <p:spPr>
          <a:xfrm>
            <a:off x="5858275" y="3237600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6"/>
          </p:nvPr>
        </p:nvSpPr>
        <p:spPr>
          <a:xfrm>
            <a:off x="5858275" y="2866800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22"/>
          <p:cNvSpPr/>
          <p:nvPr/>
        </p:nvSpPr>
        <p:spPr>
          <a:xfrm rot="-1464994">
            <a:off x="4306388" y="1059598"/>
            <a:ext cx="531479" cy="54940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 rot="4256382">
            <a:off x="793915" y="4047451"/>
            <a:ext cx="531482" cy="549410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 rot="-7255848">
            <a:off x="7509763" y="4011571"/>
            <a:ext cx="531480" cy="549408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">
  <p:cSld name="CUSTOM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1"/>
          </p:nvPr>
        </p:nvSpPr>
        <p:spPr>
          <a:xfrm>
            <a:off x="713225" y="2349913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2"/>
          </p:nvPr>
        </p:nvSpPr>
        <p:spPr>
          <a:xfrm>
            <a:off x="713225" y="1979113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ubTitle" idx="3"/>
          </p:nvPr>
        </p:nvSpPr>
        <p:spPr>
          <a:xfrm>
            <a:off x="3285750" y="2349913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4"/>
          </p:nvPr>
        </p:nvSpPr>
        <p:spPr>
          <a:xfrm>
            <a:off x="3285750" y="1979113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ubTitle" idx="5"/>
          </p:nvPr>
        </p:nvSpPr>
        <p:spPr>
          <a:xfrm>
            <a:off x="5858275" y="2349913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ubTitle" idx="6"/>
          </p:nvPr>
        </p:nvSpPr>
        <p:spPr>
          <a:xfrm>
            <a:off x="5858275" y="1979113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subTitle" idx="7"/>
          </p:nvPr>
        </p:nvSpPr>
        <p:spPr>
          <a:xfrm>
            <a:off x="713225" y="4183475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subTitle" idx="8"/>
          </p:nvPr>
        </p:nvSpPr>
        <p:spPr>
          <a:xfrm>
            <a:off x="713225" y="3812675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9"/>
          </p:nvPr>
        </p:nvSpPr>
        <p:spPr>
          <a:xfrm>
            <a:off x="3285750" y="4183475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ubTitle" idx="13"/>
          </p:nvPr>
        </p:nvSpPr>
        <p:spPr>
          <a:xfrm>
            <a:off x="3285750" y="3812675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4"/>
          </p:nvPr>
        </p:nvSpPr>
        <p:spPr>
          <a:xfrm>
            <a:off x="5858275" y="4183475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15"/>
          </p:nvPr>
        </p:nvSpPr>
        <p:spPr>
          <a:xfrm>
            <a:off x="5858275" y="3812675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4"/>
          <p:cNvSpPr/>
          <p:nvPr/>
        </p:nvSpPr>
        <p:spPr>
          <a:xfrm rot="6818746" flipH="1">
            <a:off x="-1870346" y="-91201"/>
            <a:ext cx="4017949" cy="1632204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10471118" flipH="1">
            <a:off x="6979458" y="-421817"/>
            <a:ext cx="4017881" cy="1632177"/>
          </a:xfrm>
          <a:custGeom>
            <a:avLst/>
            <a:gdLst/>
            <a:ahLst/>
            <a:cxnLst/>
            <a:rect l="l" t="t" r="r" b="b"/>
            <a:pathLst>
              <a:path w="93381" h="37934" extrusionOk="0">
                <a:moveTo>
                  <a:pt x="17764" y="18015"/>
                </a:moveTo>
                <a:cubicBezTo>
                  <a:pt x="22920" y="16526"/>
                  <a:pt x="28777" y="16848"/>
                  <a:pt x="33135" y="13729"/>
                </a:cubicBezTo>
                <a:cubicBezTo>
                  <a:pt x="37398" y="10669"/>
                  <a:pt x="39243" y="4942"/>
                  <a:pt x="43732" y="2239"/>
                </a:cubicBezTo>
                <a:cubicBezTo>
                  <a:pt x="47411" y="1"/>
                  <a:pt x="52102" y="310"/>
                  <a:pt x="56269" y="1417"/>
                </a:cubicBezTo>
                <a:cubicBezTo>
                  <a:pt x="60424" y="2513"/>
                  <a:pt x="64389" y="4346"/>
                  <a:pt x="68651" y="4989"/>
                </a:cubicBezTo>
                <a:cubicBezTo>
                  <a:pt x="74688" y="5894"/>
                  <a:pt x="81379" y="4465"/>
                  <a:pt x="86570" y="7680"/>
                </a:cubicBezTo>
                <a:cubicBezTo>
                  <a:pt x="91476" y="10704"/>
                  <a:pt x="93381" y="17455"/>
                  <a:pt x="91511" y="22908"/>
                </a:cubicBezTo>
                <a:cubicBezTo>
                  <a:pt x="89618" y="28349"/>
                  <a:pt x="84487" y="32326"/>
                  <a:pt x="78879" y="33624"/>
                </a:cubicBezTo>
                <a:cubicBezTo>
                  <a:pt x="75390" y="34422"/>
                  <a:pt x="71759" y="34302"/>
                  <a:pt x="68187" y="34171"/>
                </a:cubicBezTo>
                <a:cubicBezTo>
                  <a:pt x="60079" y="33886"/>
                  <a:pt x="51983" y="33612"/>
                  <a:pt x="43875" y="33326"/>
                </a:cubicBezTo>
                <a:cubicBezTo>
                  <a:pt x="39124" y="33159"/>
                  <a:pt x="34326" y="32993"/>
                  <a:pt x="29647" y="33707"/>
                </a:cubicBezTo>
                <a:cubicBezTo>
                  <a:pt x="24253" y="34529"/>
                  <a:pt x="19074" y="36493"/>
                  <a:pt x="13668" y="37267"/>
                </a:cubicBezTo>
                <a:cubicBezTo>
                  <a:pt x="9025" y="37934"/>
                  <a:pt x="0" y="35826"/>
                  <a:pt x="3179" y="29195"/>
                </a:cubicBezTo>
                <a:cubicBezTo>
                  <a:pt x="5513" y="24301"/>
                  <a:pt x="12752" y="19467"/>
                  <a:pt x="17764" y="180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5400000">
            <a:off x="7663299" y="3662845"/>
            <a:ext cx="1358270" cy="1603131"/>
          </a:xfrm>
          <a:custGeom>
            <a:avLst/>
            <a:gdLst/>
            <a:ahLst/>
            <a:cxnLst/>
            <a:rect l="l" t="t" r="r" b="b"/>
            <a:pathLst>
              <a:path w="32029" h="37803" extrusionOk="0">
                <a:moveTo>
                  <a:pt x="32017" y="1"/>
                </a:moveTo>
                <a:lnTo>
                  <a:pt x="322" y="1"/>
                </a:lnTo>
                <a:cubicBezTo>
                  <a:pt x="1" y="2930"/>
                  <a:pt x="679" y="6073"/>
                  <a:pt x="2846" y="8025"/>
                </a:cubicBezTo>
                <a:cubicBezTo>
                  <a:pt x="6240" y="11085"/>
                  <a:pt x="11550" y="10121"/>
                  <a:pt x="15919" y="11442"/>
                </a:cubicBezTo>
                <a:cubicBezTo>
                  <a:pt x="20551" y="12847"/>
                  <a:pt x="24159" y="17193"/>
                  <a:pt x="24671" y="22015"/>
                </a:cubicBezTo>
                <a:cubicBezTo>
                  <a:pt x="24932" y="24444"/>
                  <a:pt x="24468" y="26885"/>
                  <a:pt x="24456" y="29326"/>
                </a:cubicBezTo>
                <a:cubicBezTo>
                  <a:pt x="24420" y="31754"/>
                  <a:pt x="24944" y="34398"/>
                  <a:pt x="26730" y="36053"/>
                </a:cubicBezTo>
                <a:cubicBezTo>
                  <a:pt x="28147" y="37362"/>
                  <a:pt x="30064" y="37803"/>
                  <a:pt x="32029" y="37731"/>
                </a:cubicBezTo>
                <a:lnTo>
                  <a:pt x="3202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flipH="1">
            <a:off x="-398567" y="4121462"/>
            <a:ext cx="1355468" cy="1624177"/>
          </a:xfrm>
          <a:custGeom>
            <a:avLst/>
            <a:gdLst/>
            <a:ahLst/>
            <a:cxnLst/>
            <a:rect l="l" t="t" r="r" b="b"/>
            <a:pathLst>
              <a:path w="13872" h="16622" extrusionOk="0">
                <a:moveTo>
                  <a:pt x="13645" y="632"/>
                </a:moveTo>
                <a:cubicBezTo>
                  <a:pt x="12717" y="1"/>
                  <a:pt x="11383" y="298"/>
                  <a:pt x="10514" y="1013"/>
                </a:cubicBezTo>
                <a:cubicBezTo>
                  <a:pt x="9633" y="1727"/>
                  <a:pt x="9085" y="2751"/>
                  <a:pt x="8490" y="3716"/>
                </a:cubicBezTo>
                <a:cubicBezTo>
                  <a:pt x="7895" y="4680"/>
                  <a:pt x="7192" y="5656"/>
                  <a:pt x="6144" y="6109"/>
                </a:cubicBezTo>
                <a:cubicBezTo>
                  <a:pt x="4751" y="6740"/>
                  <a:pt x="2989" y="6323"/>
                  <a:pt x="1680" y="7121"/>
                </a:cubicBezTo>
                <a:cubicBezTo>
                  <a:pt x="156" y="8073"/>
                  <a:pt x="1" y="10383"/>
                  <a:pt x="906" y="11943"/>
                </a:cubicBezTo>
                <a:cubicBezTo>
                  <a:pt x="1322" y="12645"/>
                  <a:pt x="1918" y="13252"/>
                  <a:pt x="2680" y="13550"/>
                </a:cubicBezTo>
                <a:cubicBezTo>
                  <a:pt x="3966" y="14050"/>
                  <a:pt x="5394" y="13550"/>
                  <a:pt x="6752" y="13371"/>
                </a:cubicBezTo>
                <a:cubicBezTo>
                  <a:pt x="8371" y="13169"/>
                  <a:pt x="10109" y="13479"/>
                  <a:pt x="11324" y="14550"/>
                </a:cubicBezTo>
                <a:cubicBezTo>
                  <a:pt x="12157" y="15276"/>
                  <a:pt x="12788" y="16384"/>
                  <a:pt x="13872" y="166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8685389">
            <a:off x="423353" y="2947605"/>
            <a:ext cx="579729" cy="599285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 rot="-1464996">
            <a:off x="8300412" y="1299449"/>
            <a:ext cx="579722" cy="599277"/>
          </a:xfrm>
          <a:custGeom>
            <a:avLst/>
            <a:gdLst/>
            <a:ahLst/>
            <a:cxnLst/>
            <a:rect l="l" t="t" r="r" b="b"/>
            <a:pathLst>
              <a:path w="7352" h="7600" extrusionOk="0">
                <a:moveTo>
                  <a:pt x="3288" y="0"/>
                </a:moveTo>
                <a:lnTo>
                  <a:pt x="2885" y="977"/>
                </a:lnTo>
                <a:cubicBezTo>
                  <a:pt x="2828" y="1091"/>
                  <a:pt x="2719" y="1165"/>
                  <a:pt x="2594" y="1165"/>
                </a:cubicBezTo>
                <a:cubicBezTo>
                  <a:pt x="2583" y="1165"/>
                  <a:pt x="2571" y="1165"/>
                  <a:pt x="2559" y="1163"/>
                </a:cubicBezTo>
                <a:lnTo>
                  <a:pt x="2078" y="1086"/>
                </a:lnTo>
                <a:lnTo>
                  <a:pt x="2559" y="2854"/>
                </a:lnTo>
                <a:cubicBezTo>
                  <a:pt x="2582" y="2966"/>
                  <a:pt x="2498" y="3046"/>
                  <a:pt x="2409" y="3046"/>
                </a:cubicBezTo>
                <a:cubicBezTo>
                  <a:pt x="2375" y="3046"/>
                  <a:pt x="2341" y="3035"/>
                  <a:pt x="2311" y="3009"/>
                </a:cubicBezTo>
                <a:lnTo>
                  <a:pt x="1489" y="2233"/>
                </a:lnTo>
                <a:lnTo>
                  <a:pt x="1458" y="2575"/>
                </a:lnTo>
                <a:cubicBezTo>
                  <a:pt x="1429" y="2749"/>
                  <a:pt x="1277" y="2855"/>
                  <a:pt x="1118" y="2855"/>
                </a:cubicBezTo>
                <a:cubicBezTo>
                  <a:pt x="1107" y="2855"/>
                  <a:pt x="1097" y="2855"/>
                  <a:pt x="1086" y="2854"/>
                </a:cubicBezTo>
                <a:lnTo>
                  <a:pt x="295" y="2699"/>
                </a:lnTo>
                <a:lnTo>
                  <a:pt x="527" y="3707"/>
                </a:lnTo>
                <a:cubicBezTo>
                  <a:pt x="558" y="3846"/>
                  <a:pt x="496" y="3955"/>
                  <a:pt x="388" y="4033"/>
                </a:cubicBezTo>
                <a:lnTo>
                  <a:pt x="0" y="4281"/>
                </a:lnTo>
                <a:lnTo>
                  <a:pt x="1923" y="5134"/>
                </a:lnTo>
                <a:cubicBezTo>
                  <a:pt x="2109" y="5242"/>
                  <a:pt x="2233" y="5444"/>
                  <a:pt x="2171" y="5661"/>
                </a:cubicBezTo>
                <a:lnTo>
                  <a:pt x="2047" y="6095"/>
                </a:lnTo>
                <a:lnTo>
                  <a:pt x="3583" y="5801"/>
                </a:lnTo>
                <a:cubicBezTo>
                  <a:pt x="3592" y="5799"/>
                  <a:pt x="3602" y="5798"/>
                  <a:pt x="3612" y="5798"/>
                </a:cubicBezTo>
                <a:cubicBezTo>
                  <a:pt x="3682" y="5798"/>
                  <a:pt x="3753" y="5845"/>
                  <a:pt x="3753" y="5940"/>
                </a:cubicBezTo>
                <a:lnTo>
                  <a:pt x="3877" y="7600"/>
                </a:lnTo>
                <a:lnTo>
                  <a:pt x="4188" y="7569"/>
                </a:lnTo>
                <a:lnTo>
                  <a:pt x="3970" y="5909"/>
                </a:lnTo>
                <a:cubicBezTo>
                  <a:pt x="3955" y="5832"/>
                  <a:pt x="4033" y="5754"/>
                  <a:pt x="4110" y="5754"/>
                </a:cubicBezTo>
                <a:lnTo>
                  <a:pt x="5677" y="5739"/>
                </a:lnTo>
                <a:lnTo>
                  <a:pt x="5490" y="5335"/>
                </a:lnTo>
                <a:cubicBezTo>
                  <a:pt x="5382" y="5118"/>
                  <a:pt x="5444" y="4886"/>
                  <a:pt x="5646" y="4777"/>
                </a:cubicBezTo>
                <a:lnTo>
                  <a:pt x="7352" y="3552"/>
                </a:lnTo>
                <a:lnTo>
                  <a:pt x="6902" y="3381"/>
                </a:lnTo>
                <a:cubicBezTo>
                  <a:pt x="6778" y="3335"/>
                  <a:pt x="6700" y="3195"/>
                  <a:pt x="6700" y="3086"/>
                </a:cubicBezTo>
                <a:lnTo>
                  <a:pt x="6747" y="2063"/>
                </a:lnTo>
                <a:lnTo>
                  <a:pt x="6002" y="2342"/>
                </a:lnTo>
                <a:cubicBezTo>
                  <a:pt x="5966" y="2356"/>
                  <a:pt x="5929" y="2363"/>
                  <a:pt x="5892" y="2363"/>
                </a:cubicBezTo>
                <a:cubicBezTo>
                  <a:pt x="5768" y="2363"/>
                  <a:pt x="5647" y="2287"/>
                  <a:pt x="5599" y="2156"/>
                </a:cubicBezTo>
                <a:lnTo>
                  <a:pt x="5490" y="1830"/>
                </a:lnTo>
                <a:lnTo>
                  <a:pt x="4839" y="2730"/>
                </a:lnTo>
                <a:cubicBezTo>
                  <a:pt x="4805" y="2781"/>
                  <a:pt x="4759" y="2803"/>
                  <a:pt x="4715" y="2803"/>
                </a:cubicBezTo>
                <a:cubicBezTo>
                  <a:pt x="4637" y="2803"/>
                  <a:pt x="4566" y="2735"/>
                  <a:pt x="4575" y="2637"/>
                </a:cubicBezTo>
                <a:lnTo>
                  <a:pt x="4715" y="822"/>
                </a:lnTo>
                <a:lnTo>
                  <a:pt x="4715" y="822"/>
                </a:lnTo>
                <a:lnTo>
                  <a:pt x="4250" y="993"/>
                </a:lnTo>
                <a:cubicBezTo>
                  <a:pt x="4212" y="1009"/>
                  <a:pt x="4174" y="1017"/>
                  <a:pt x="4136" y="1017"/>
                </a:cubicBezTo>
                <a:cubicBezTo>
                  <a:pt x="4033" y="1017"/>
                  <a:pt x="3934" y="959"/>
                  <a:pt x="3877" y="869"/>
                </a:cubicBezTo>
                <a:lnTo>
                  <a:pt x="3288" y="0"/>
                </a:lnTo>
                <a:close/>
              </a:path>
            </a:pathLst>
          </a:custGeom>
          <a:solidFill>
            <a:srgbClr val="CBE7EA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8" r:id="rId8"/>
    <p:sldLayoutId id="2147483670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88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ctrTitle"/>
          </p:nvPr>
        </p:nvSpPr>
        <p:spPr>
          <a:xfrm>
            <a:off x="1569450" y="1754125"/>
            <a:ext cx="6005100" cy="13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</a:t>
            </a:r>
            <a:r>
              <a:rPr lang="id-ID" dirty="0" smtClean="0"/>
              <a:t>PLIKASI</a:t>
            </a:r>
            <a:br>
              <a:rPr lang="id-ID" dirty="0" smtClean="0"/>
            </a:br>
            <a:r>
              <a:rPr lang="id-ID" sz="2800" dirty="0" smtClean="0"/>
              <a:t>FORM </a:t>
            </a:r>
            <a:r>
              <a:rPr lang="id-ID" sz="2800" dirty="0" smtClean="0"/>
              <a:t>PENDAFTARAN PENDIDIKAN </a:t>
            </a:r>
            <a:r>
              <a:rPr lang="id-ID" sz="2800" dirty="0" smtClean="0"/>
              <a:t>DAN PELATIHAN</a:t>
            </a:r>
            <a:endParaRPr sz="2800"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1"/>
          </p:nvPr>
        </p:nvSpPr>
        <p:spPr>
          <a:xfrm>
            <a:off x="2209650" y="3213813"/>
            <a:ext cx="47247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https://</a:t>
            </a:r>
            <a:r>
              <a:rPr lang="en-US" sz="1200" dirty="0">
                <a:latin typeface="Montserrat ExtraBold" panose="020B0604020202020204" charset="0"/>
              </a:rPr>
              <a:t>github.com/WildanHafiludin-133/tugasdsk133.git</a:t>
            </a:r>
            <a:endParaRPr sz="1200" dirty="0">
              <a:latin typeface="Montserrat ExtraBold" panose="020B0604020202020204" charset="0"/>
            </a:endParaRPr>
          </a:p>
        </p:txBody>
      </p:sp>
      <p:grpSp>
        <p:nvGrpSpPr>
          <p:cNvPr id="326" name="Google Shape;326;p36"/>
          <p:cNvGrpSpPr/>
          <p:nvPr/>
        </p:nvGrpSpPr>
        <p:grpSpPr>
          <a:xfrm>
            <a:off x="5884729" y="4133164"/>
            <a:ext cx="849639" cy="685651"/>
            <a:chOff x="11091729" y="134464"/>
            <a:chExt cx="849639" cy="685651"/>
          </a:xfrm>
        </p:grpSpPr>
        <p:sp>
          <p:nvSpPr>
            <p:cNvPr id="327" name="Google Shape;327;p36"/>
            <p:cNvSpPr/>
            <p:nvPr/>
          </p:nvSpPr>
          <p:spPr>
            <a:xfrm rot="6034158">
              <a:off x="11262820" y="128520"/>
              <a:ext cx="567331" cy="69753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rot="6034158">
              <a:off x="11113288" y="585080"/>
              <a:ext cx="160613" cy="177279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36"/>
          <p:cNvSpPr/>
          <p:nvPr/>
        </p:nvSpPr>
        <p:spPr>
          <a:xfrm rot="-5602829">
            <a:off x="2206117" y="307074"/>
            <a:ext cx="481371" cy="591851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6"/>
          <p:cNvGrpSpPr/>
          <p:nvPr/>
        </p:nvGrpSpPr>
        <p:grpSpPr>
          <a:xfrm>
            <a:off x="769875" y="952498"/>
            <a:ext cx="874751" cy="3122870"/>
            <a:chOff x="769875" y="952498"/>
            <a:chExt cx="874751" cy="3122870"/>
          </a:xfrm>
        </p:grpSpPr>
        <p:sp>
          <p:nvSpPr>
            <p:cNvPr id="331" name="Google Shape;331;p36"/>
            <p:cNvSpPr/>
            <p:nvPr/>
          </p:nvSpPr>
          <p:spPr>
            <a:xfrm>
              <a:off x="1506164" y="2347234"/>
              <a:ext cx="74632" cy="129453"/>
            </a:xfrm>
            <a:custGeom>
              <a:avLst/>
              <a:gdLst/>
              <a:ahLst/>
              <a:cxnLst/>
              <a:rect l="l" t="t" r="r" b="b"/>
              <a:pathLst>
                <a:path w="1085" h="1882" extrusionOk="0">
                  <a:moveTo>
                    <a:pt x="144" y="0"/>
                  </a:moveTo>
                  <a:lnTo>
                    <a:pt x="1" y="1251"/>
                  </a:lnTo>
                  <a:lnTo>
                    <a:pt x="596" y="1882"/>
                  </a:lnTo>
                  <a:cubicBezTo>
                    <a:pt x="1084" y="1536"/>
                    <a:pt x="394" y="643"/>
                    <a:pt x="144" y="0"/>
                  </a:cubicBezTo>
                  <a:close/>
                </a:path>
              </a:pathLst>
            </a:custGeom>
            <a:solidFill>
              <a:srgbClr val="1C4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1393148" y="1434837"/>
              <a:ext cx="251478" cy="627457"/>
            </a:xfrm>
            <a:custGeom>
              <a:avLst/>
              <a:gdLst/>
              <a:ahLst/>
              <a:cxnLst/>
              <a:rect l="l" t="t" r="r" b="b"/>
              <a:pathLst>
                <a:path w="3656" h="9122" extrusionOk="0">
                  <a:moveTo>
                    <a:pt x="1263" y="358"/>
                  </a:moveTo>
                  <a:cubicBezTo>
                    <a:pt x="2656" y="763"/>
                    <a:pt x="2751" y="1823"/>
                    <a:pt x="2858" y="3192"/>
                  </a:cubicBezTo>
                  <a:cubicBezTo>
                    <a:pt x="2953" y="4561"/>
                    <a:pt x="3144" y="5490"/>
                    <a:pt x="3406" y="6442"/>
                  </a:cubicBezTo>
                  <a:cubicBezTo>
                    <a:pt x="3656" y="7407"/>
                    <a:pt x="3227" y="8026"/>
                    <a:pt x="2406" y="8764"/>
                  </a:cubicBezTo>
                  <a:cubicBezTo>
                    <a:pt x="2406" y="8764"/>
                    <a:pt x="1751" y="9121"/>
                    <a:pt x="1882" y="8419"/>
                  </a:cubicBezTo>
                  <a:cubicBezTo>
                    <a:pt x="2084" y="7335"/>
                    <a:pt x="1584" y="7609"/>
                    <a:pt x="1858" y="6597"/>
                  </a:cubicBezTo>
                  <a:cubicBezTo>
                    <a:pt x="1977" y="6168"/>
                    <a:pt x="1644" y="4906"/>
                    <a:pt x="1644" y="4906"/>
                  </a:cubicBezTo>
                  <a:cubicBezTo>
                    <a:pt x="1644" y="4906"/>
                    <a:pt x="1" y="1"/>
                    <a:pt x="1263" y="3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829719" y="2397174"/>
              <a:ext cx="144999" cy="200027"/>
            </a:xfrm>
            <a:custGeom>
              <a:avLst/>
              <a:gdLst/>
              <a:ahLst/>
              <a:cxnLst/>
              <a:rect l="l" t="t" r="r" b="b"/>
              <a:pathLst>
                <a:path w="2108" h="2908" extrusionOk="0">
                  <a:moveTo>
                    <a:pt x="369" y="1"/>
                  </a:moveTo>
                  <a:cubicBezTo>
                    <a:pt x="83" y="858"/>
                    <a:pt x="0" y="2156"/>
                    <a:pt x="143" y="2513"/>
                  </a:cubicBezTo>
                  <a:cubicBezTo>
                    <a:pt x="232" y="2767"/>
                    <a:pt x="607" y="2908"/>
                    <a:pt x="992" y="2908"/>
                  </a:cubicBezTo>
                  <a:cubicBezTo>
                    <a:pt x="1221" y="2908"/>
                    <a:pt x="1453" y="2858"/>
                    <a:pt x="1631" y="2751"/>
                  </a:cubicBezTo>
                  <a:cubicBezTo>
                    <a:pt x="2107" y="2465"/>
                    <a:pt x="369" y="1"/>
                    <a:pt x="369" y="1"/>
                  </a:cubicBezTo>
                  <a:close/>
                </a:path>
              </a:pathLst>
            </a:custGeom>
            <a:solidFill>
              <a:srgbClr val="1C4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769875" y="1431604"/>
              <a:ext cx="294950" cy="615901"/>
            </a:xfrm>
            <a:custGeom>
              <a:avLst/>
              <a:gdLst/>
              <a:ahLst/>
              <a:cxnLst/>
              <a:rect l="l" t="t" r="r" b="b"/>
              <a:pathLst>
                <a:path w="4288" h="8954" extrusionOk="0">
                  <a:moveTo>
                    <a:pt x="3692" y="0"/>
                  </a:moveTo>
                  <a:cubicBezTo>
                    <a:pt x="2704" y="167"/>
                    <a:pt x="1942" y="286"/>
                    <a:pt x="1120" y="2643"/>
                  </a:cubicBezTo>
                  <a:cubicBezTo>
                    <a:pt x="287" y="5001"/>
                    <a:pt x="1" y="8013"/>
                    <a:pt x="799" y="8430"/>
                  </a:cubicBezTo>
                  <a:cubicBezTo>
                    <a:pt x="1787" y="8954"/>
                    <a:pt x="2501" y="8144"/>
                    <a:pt x="3287" y="8204"/>
                  </a:cubicBezTo>
                  <a:cubicBezTo>
                    <a:pt x="3442" y="8216"/>
                    <a:pt x="3454" y="7227"/>
                    <a:pt x="3454" y="7227"/>
                  </a:cubicBezTo>
                  <a:cubicBezTo>
                    <a:pt x="3454" y="7227"/>
                    <a:pt x="2335" y="7275"/>
                    <a:pt x="2168" y="7037"/>
                  </a:cubicBezTo>
                  <a:cubicBezTo>
                    <a:pt x="2001" y="6811"/>
                    <a:pt x="2501" y="4156"/>
                    <a:pt x="3394" y="3358"/>
                  </a:cubicBezTo>
                  <a:cubicBezTo>
                    <a:pt x="4287" y="2548"/>
                    <a:pt x="3692" y="0"/>
                    <a:pt x="369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1234252" y="2282505"/>
              <a:ext cx="353899" cy="1452946"/>
            </a:xfrm>
            <a:custGeom>
              <a:avLst/>
              <a:gdLst/>
              <a:ahLst/>
              <a:cxnLst/>
              <a:rect l="l" t="t" r="r" b="b"/>
              <a:pathLst>
                <a:path w="5145" h="21123" extrusionOk="0">
                  <a:moveTo>
                    <a:pt x="3870" y="1"/>
                  </a:moveTo>
                  <a:cubicBezTo>
                    <a:pt x="1227" y="548"/>
                    <a:pt x="132" y="1513"/>
                    <a:pt x="132" y="1513"/>
                  </a:cubicBezTo>
                  <a:cubicBezTo>
                    <a:pt x="144" y="2287"/>
                    <a:pt x="96" y="3537"/>
                    <a:pt x="1" y="4835"/>
                  </a:cubicBezTo>
                  <a:cubicBezTo>
                    <a:pt x="870" y="7942"/>
                    <a:pt x="1858" y="12479"/>
                    <a:pt x="1894" y="12788"/>
                  </a:cubicBezTo>
                  <a:cubicBezTo>
                    <a:pt x="1930" y="13157"/>
                    <a:pt x="1441" y="13121"/>
                    <a:pt x="715" y="14407"/>
                  </a:cubicBezTo>
                  <a:cubicBezTo>
                    <a:pt x="1" y="15693"/>
                    <a:pt x="679" y="19396"/>
                    <a:pt x="525" y="20253"/>
                  </a:cubicBezTo>
                  <a:cubicBezTo>
                    <a:pt x="382" y="21122"/>
                    <a:pt x="1287" y="20599"/>
                    <a:pt x="1287" y="20599"/>
                  </a:cubicBezTo>
                  <a:cubicBezTo>
                    <a:pt x="4454" y="14336"/>
                    <a:pt x="2715" y="14634"/>
                    <a:pt x="3894" y="11990"/>
                  </a:cubicBezTo>
                  <a:cubicBezTo>
                    <a:pt x="5061" y="9347"/>
                    <a:pt x="5144" y="3668"/>
                    <a:pt x="3870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1148269" y="2153116"/>
              <a:ext cx="352248" cy="461960"/>
            </a:xfrm>
            <a:custGeom>
              <a:avLst/>
              <a:gdLst/>
              <a:ahLst/>
              <a:cxnLst/>
              <a:rect l="l" t="t" r="r" b="b"/>
              <a:pathLst>
                <a:path w="5121" h="6716" extrusionOk="0">
                  <a:moveTo>
                    <a:pt x="1382" y="3394"/>
                  </a:moveTo>
                  <a:cubicBezTo>
                    <a:pt x="1382" y="3394"/>
                    <a:pt x="2477" y="2429"/>
                    <a:pt x="5120" y="1882"/>
                  </a:cubicBezTo>
                  <a:cubicBezTo>
                    <a:pt x="4465" y="1"/>
                    <a:pt x="1" y="2930"/>
                    <a:pt x="679" y="4858"/>
                  </a:cubicBezTo>
                  <a:cubicBezTo>
                    <a:pt x="858" y="5358"/>
                    <a:pt x="1048" y="6001"/>
                    <a:pt x="1251" y="6716"/>
                  </a:cubicBezTo>
                  <a:cubicBezTo>
                    <a:pt x="1346" y="5418"/>
                    <a:pt x="1394" y="4168"/>
                    <a:pt x="1382" y="3394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821534" y="1410279"/>
              <a:ext cx="728089" cy="2158886"/>
            </a:xfrm>
            <a:custGeom>
              <a:avLst/>
              <a:gdLst/>
              <a:ahLst/>
              <a:cxnLst/>
              <a:rect l="l" t="t" r="r" b="b"/>
              <a:pathLst>
                <a:path w="10585" h="31386" extrusionOk="0">
                  <a:moveTo>
                    <a:pt x="10251" y="5382"/>
                  </a:moveTo>
                  <a:cubicBezTo>
                    <a:pt x="10585" y="4358"/>
                    <a:pt x="9394" y="2096"/>
                    <a:pt x="9573" y="715"/>
                  </a:cubicBezTo>
                  <a:lnTo>
                    <a:pt x="8275" y="334"/>
                  </a:lnTo>
                  <a:lnTo>
                    <a:pt x="4441" y="1"/>
                  </a:lnTo>
                  <a:cubicBezTo>
                    <a:pt x="3822" y="203"/>
                    <a:pt x="3441" y="263"/>
                    <a:pt x="2941" y="310"/>
                  </a:cubicBezTo>
                  <a:cubicBezTo>
                    <a:pt x="2429" y="358"/>
                    <a:pt x="1869" y="3251"/>
                    <a:pt x="3096" y="6001"/>
                  </a:cubicBezTo>
                  <a:cubicBezTo>
                    <a:pt x="4810" y="9823"/>
                    <a:pt x="2477" y="10180"/>
                    <a:pt x="1524" y="12455"/>
                  </a:cubicBezTo>
                  <a:cubicBezTo>
                    <a:pt x="1191" y="13264"/>
                    <a:pt x="0" y="15741"/>
                    <a:pt x="1262" y="18539"/>
                  </a:cubicBezTo>
                  <a:cubicBezTo>
                    <a:pt x="2846" y="22051"/>
                    <a:pt x="3167" y="23289"/>
                    <a:pt x="3060" y="24039"/>
                  </a:cubicBezTo>
                  <a:cubicBezTo>
                    <a:pt x="2869" y="25313"/>
                    <a:pt x="1298" y="25921"/>
                    <a:pt x="3429" y="30969"/>
                  </a:cubicBezTo>
                  <a:cubicBezTo>
                    <a:pt x="3429" y="30969"/>
                    <a:pt x="3786" y="31385"/>
                    <a:pt x="4227" y="30945"/>
                  </a:cubicBezTo>
                  <a:cubicBezTo>
                    <a:pt x="4239" y="27147"/>
                    <a:pt x="5310" y="26968"/>
                    <a:pt x="4834" y="25099"/>
                  </a:cubicBezTo>
                  <a:cubicBezTo>
                    <a:pt x="4489" y="23694"/>
                    <a:pt x="4751" y="23956"/>
                    <a:pt x="5060" y="21861"/>
                  </a:cubicBezTo>
                  <a:cubicBezTo>
                    <a:pt x="5560" y="18455"/>
                    <a:pt x="6013" y="14979"/>
                    <a:pt x="6001" y="14205"/>
                  </a:cubicBezTo>
                  <a:cubicBezTo>
                    <a:pt x="6001" y="14205"/>
                    <a:pt x="7227" y="13228"/>
                    <a:pt x="9870" y="12681"/>
                  </a:cubicBezTo>
                  <a:cubicBezTo>
                    <a:pt x="9870" y="12681"/>
                    <a:pt x="8549" y="9526"/>
                    <a:pt x="9073" y="8002"/>
                  </a:cubicBezTo>
                  <a:cubicBezTo>
                    <a:pt x="9430" y="6966"/>
                    <a:pt x="9966" y="6299"/>
                    <a:pt x="10251" y="538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1227717" y="2242402"/>
              <a:ext cx="331750" cy="311252"/>
            </a:xfrm>
            <a:custGeom>
              <a:avLst/>
              <a:gdLst/>
              <a:ahLst/>
              <a:cxnLst/>
              <a:rect l="l" t="t" r="r" b="b"/>
              <a:pathLst>
                <a:path w="4823" h="4525" extrusionOk="0">
                  <a:moveTo>
                    <a:pt x="1" y="3191"/>
                  </a:moveTo>
                  <a:cubicBezTo>
                    <a:pt x="1429" y="4525"/>
                    <a:pt x="3846" y="4013"/>
                    <a:pt x="4299" y="3477"/>
                  </a:cubicBezTo>
                  <a:cubicBezTo>
                    <a:pt x="4823" y="2858"/>
                    <a:pt x="4322" y="1286"/>
                    <a:pt x="4049" y="643"/>
                  </a:cubicBezTo>
                  <a:cubicBezTo>
                    <a:pt x="3787" y="0"/>
                    <a:pt x="727" y="1358"/>
                    <a:pt x="1" y="1953"/>
                  </a:cubicBezTo>
                  <a:lnTo>
                    <a:pt x="1" y="3191"/>
                  </a:ln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831301" y="2160476"/>
              <a:ext cx="674918" cy="506189"/>
            </a:xfrm>
            <a:custGeom>
              <a:avLst/>
              <a:gdLst/>
              <a:ahLst/>
              <a:cxnLst/>
              <a:rect l="l" t="t" r="r" b="b"/>
              <a:pathLst>
                <a:path w="9812" h="7359" extrusionOk="0">
                  <a:moveTo>
                    <a:pt x="1120" y="1549"/>
                  </a:moveTo>
                  <a:cubicBezTo>
                    <a:pt x="596" y="2715"/>
                    <a:pt x="1" y="3513"/>
                    <a:pt x="144" y="4097"/>
                  </a:cubicBezTo>
                  <a:cubicBezTo>
                    <a:pt x="275" y="4680"/>
                    <a:pt x="453" y="4763"/>
                    <a:pt x="870" y="6228"/>
                  </a:cubicBezTo>
                  <a:cubicBezTo>
                    <a:pt x="1192" y="7359"/>
                    <a:pt x="1870" y="6252"/>
                    <a:pt x="3882" y="6359"/>
                  </a:cubicBezTo>
                  <a:cubicBezTo>
                    <a:pt x="5894" y="6454"/>
                    <a:pt x="5930" y="6597"/>
                    <a:pt x="6073" y="5716"/>
                  </a:cubicBezTo>
                  <a:cubicBezTo>
                    <a:pt x="6145" y="5240"/>
                    <a:pt x="6145" y="4513"/>
                    <a:pt x="6121" y="3954"/>
                  </a:cubicBezTo>
                  <a:cubicBezTo>
                    <a:pt x="6097" y="3418"/>
                    <a:pt x="6406" y="2918"/>
                    <a:pt x="6895" y="2692"/>
                  </a:cubicBezTo>
                  <a:cubicBezTo>
                    <a:pt x="7502" y="2406"/>
                    <a:pt x="8466" y="2061"/>
                    <a:pt x="9812" y="1834"/>
                  </a:cubicBezTo>
                  <a:lnTo>
                    <a:pt x="9347" y="715"/>
                  </a:lnTo>
                  <a:cubicBezTo>
                    <a:pt x="9347" y="715"/>
                    <a:pt x="8121" y="1"/>
                    <a:pt x="5633" y="644"/>
                  </a:cubicBezTo>
                  <a:cubicBezTo>
                    <a:pt x="3144" y="1275"/>
                    <a:pt x="1120" y="1549"/>
                    <a:pt x="1120" y="1549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90320" y="1410279"/>
              <a:ext cx="659304" cy="937815"/>
            </a:xfrm>
            <a:custGeom>
              <a:avLst/>
              <a:gdLst/>
              <a:ahLst/>
              <a:cxnLst/>
              <a:rect l="l" t="t" r="r" b="b"/>
              <a:pathLst>
                <a:path w="9585" h="13634" extrusionOk="0">
                  <a:moveTo>
                    <a:pt x="8073" y="7990"/>
                  </a:moveTo>
                  <a:cubicBezTo>
                    <a:pt x="8430" y="6966"/>
                    <a:pt x="8966" y="6299"/>
                    <a:pt x="9251" y="5382"/>
                  </a:cubicBezTo>
                  <a:cubicBezTo>
                    <a:pt x="9585" y="4358"/>
                    <a:pt x="8394" y="2096"/>
                    <a:pt x="8573" y="715"/>
                  </a:cubicBezTo>
                  <a:lnTo>
                    <a:pt x="7275" y="334"/>
                  </a:lnTo>
                  <a:lnTo>
                    <a:pt x="3441" y="1"/>
                  </a:lnTo>
                  <a:cubicBezTo>
                    <a:pt x="2822" y="203"/>
                    <a:pt x="2441" y="263"/>
                    <a:pt x="1941" y="310"/>
                  </a:cubicBezTo>
                  <a:cubicBezTo>
                    <a:pt x="1429" y="358"/>
                    <a:pt x="857" y="3168"/>
                    <a:pt x="2096" y="6001"/>
                  </a:cubicBezTo>
                  <a:cubicBezTo>
                    <a:pt x="3774" y="9835"/>
                    <a:pt x="1191" y="10216"/>
                    <a:pt x="262" y="12455"/>
                  </a:cubicBezTo>
                  <a:cubicBezTo>
                    <a:pt x="0" y="13098"/>
                    <a:pt x="2108" y="13633"/>
                    <a:pt x="3632" y="13086"/>
                  </a:cubicBezTo>
                  <a:cubicBezTo>
                    <a:pt x="4775" y="12681"/>
                    <a:pt x="7180" y="11514"/>
                    <a:pt x="8489" y="11621"/>
                  </a:cubicBezTo>
                  <a:cubicBezTo>
                    <a:pt x="8489" y="11621"/>
                    <a:pt x="8525" y="11097"/>
                    <a:pt x="8073" y="10026"/>
                  </a:cubicBezTo>
                  <a:cubicBezTo>
                    <a:pt x="7620" y="8954"/>
                    <a:pt x="8073" y="7990"/>
                    <a:pt x="8073" y="7990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086017" y="1155559"/>
              <a:ext cx="379280" cy="538174"/>
            </a:xfrm>
            <a:custGeom>
              <a:avLst/>
              <a:gdLst/>
              <a:ahLst/>
              <a:cxnLst/>
              <a:rect l="l" t="t" r="r" b="b"/>
              <a:pathLst>
                <a:path w="5514" h="7824" extrusionOk="0">
                  <a:moveTo>
                    <a:pt x="1549" y="560"/>
                  </a:moveTo>
                  <a:cubicBezTo>
                    <a:pt x="1763" y="1513"/>
                    <a:pt x="1334" y="3323"/>
                    <a:pt x="1191" y="3549"/>
                  </a:cubicBezTo>
                  <a:lnTo>
                    <a:pt x="596" y="3692"/>
                  </a:lnTo>
                  <a:cubicBezTo>
                    <a:pt x="596" y="3692"/>
                    <a:pt x="1" y="6156"/>
                    <a:pt x="2072" y="7180"/>
                  </a:cubicBezTo>
                  <a:cubicBezTo>
                    <a:pt x="3370" y="7823"/>
                    <a:pt x="5513" y="6764"/>
                    <a:pt x="4430" y="4025"/>
                  </a:cubicBezTo>
                  <a:cubicBezTo>
                    <a:pt x="4430" y="4025"/>
                    <a:pt x="3870" y="3858"/>
                    <a:pt x="3501" y="3656"/>
                  </a:cubicBezTo>
                  <a:cubicBezTo>
                    <a:pt x="3501" y="3656"/>
                    <a:pt x="3311" y="3537"/>
                    <a:pt x="3608" y="1989"/>
                  </a:cubicBezTo>
                  <a:cubicBezTo>
                    <a:pt x="3608" y="1989"/>
                    <a:pt x="3787" y="1311"/>
                    <a:pt x="2823" y="656"/>
                  </a:cubicBezTo>
                  <a:cubicBezTo>
                    <a:pt x="1858" y="1"/>
                    <a:pt x="1549" y="560"/>
                    <a:pt x="1549" y="56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919761" y="952498"/>
              <a:ext cx="397302" cy="440637"/>
            </a:xfrm>
            <a:custGeom>
              <a:avLst/>
              <a:gdLst/>
              <a:ahLst/>
              <a:cxnLst/>
              <a:rect l="l" t="t" r="r" b="b"/>
              <a:pathLst>
                <a:path w="5776" h="6406" extrusionOk="0">
                  <a:moveTo>
                    <a:pt x="4549" y="572"/>
                  </a:moveTo>
                  <a:cubicBezTo>
                    <a:pt x="4394" y="560"/>
                    <a:pt x="4287" y="405"/>
                    <a:pt x="4168" y="310"/>
                  </a:cubicBezTo>
                  <a:cubicBezTo>
                    <a:pt x="3894" y="60"/>
                    <a:pt x="3454" y="36"/>
                    <a:pt x="3144" y="238"/>
                  </a:cubicBezTo>
                  <a:cubicBezTo>
                    <a:pt x="2846" y="441"/>
                    <a:pt x="2703" y="857"/>
                    <a:pt x="2811" y="1203"/>
                  </a:cubicBezTo>
                  <a:cubicBezTo>
                    <a:pt x="2870" y="1381"/>
                    <a:pt x="2989" y="1536"/>
                    <a:pt x="3061" y="1715"/>
                  </a:cubicBezTo>
                  <a:cubicBezTo>
                    <a:pt x="3132" y="1881"/>
                    <a:pt x="3132" y="2119"/>
                    <a:pt x="2989" y="2238"/>
                  </a:cubicBezTo>
                  <a:cubicBezTo>
                    <a:pt x="2870" y="2346"/>
                    <a:pt x="2680" y="2334"/>
                    <a:pt x="2525" y="2274"/>
                  </a:cubicBezTo>
                  <a:cubicBezTo>
                    <a:pt x="2382" y="2203"/>
                    <a:pt x="2251" y="2096"/>
                    <a:pt x="2108" y="2012"/>
                  </a:cubicBezTo>
                  <a:cubicBezTo>
                    <a:pt x="1620" y="1738"/>
                    <a:pt x="965" y="1810"/>
                    <a:pt x="548" y="2191"/>
                  </a:cubicBezTo>
                  <a:cubicBezTo>
                    <a:pt x="132" y="2560"/>
                    <a:pt x="1" y="3215"/>
                    <a:pt x="227" y="3727"/>
                  </a:cubicBezTo>
                  <a:cubicBezTo>
                    <a:pt x="334" y="3953"/>
                    <a:pt x="525" y="4155"/>
                    <a:pt x="763" y="4167"/>
                  </a:cubicBezTo>
                  <a:cubicBezTo>
                    <a:pt x="906" y="4179"/>
                    <a:pt x="1060" y="4120"/>
                    <a:pt x="1191" y="4179"/>
                  </a:cubicBezTo>
                  <a:cubicBezTo>
                    <a:pt x="1406" y="4263"/>
                    <a:pt x="1406" y="4584"/>
                    <a:pt x="1275" y="4751"/>
                  </a:cubicBezTo>
                  <a:cubicBezTo>
                    <a:pt x="1132" y="4929"/>
                    <a:pt x="906" y="5013"/>
                    <a:pt x="691" y="5096"/>
                  </a:cubicBezTo>
                  <a:cubicBezTo>
                    <a:pt x="477" y="5179"/>
                    <a:pt x="263" y="5298"/>
                    <a:pt x="179" y="5513"/>
                  </a:cubicBezTo>
                  <a:cubicBezTo>
                    <a:pt x="108" y="5739"/>
                    <a:pt x="215" y="6001"/>
                    <a:pt x="406" y="6144"/>
                  </a:cubicBezTo>
                  <a:cubicBezTo>
                    <a:pt x="584" y="6287"/>
                    <a:pt x="822" y="6346"/>
                    <a:pt x="1060" y="6370"/>
                  </a:cubicBezTo>
                  <a:cubicBezTo>
                    <a:pt x="1370" y="6406"/>
                    <a:pt x="1703" y="6382"/>
                    <a:pt x="1977" y="6239"/>
                  </a:cubicBezTo>
                  <a:cubicBezTo>
                    <a:pt x="2322" y="6060"/>
                    <a:pt x="2573" y="5703"/>
                    <a:pt x="2632" y="5322"/>
                  </a:cubicBezTo>
                  <a:cubicBezTo>
                    <a:pt x="2680" y="4941"/>
                    <a:pt x="2525" y="4536"/>
                    <a:pt x="2239" y="4274"/>
                  </a:cubicBezTo>
                  <a:cubicBezTo>
                    <a:pt x="2453" y="4346"/>
                    <a:pt x="2656" y="4334"/>
                    <a:pt x="2751" y="4048"/>
                  </a:cubicBezTo>
                  <a:cubicBezTo>
                    <a:pt x="2787" y="3941"/>
                    <a:pt x="2811" y="4132"/>
                    <a:pt x="3108" y="3989"/>
                  </a:cubicBezTo>
                  <a:cubicBezTo>
                    <a:pt x="3227" y="3941"/>
                    <a:pt x="3061" y="3703"/>
                    <a:pt x="3418" y="3739"/>
                  </a:cubicBezTo>
                  <a:cubicBezTo>
                    <a:pt x="3751" y="3774"/>
                    <a:pt x="3930" y="3536"/>
                    <a:pt x="3977" y="3167"/>
                  </a:cubicBezTo>
                  <a:cubicBezTo>
                    <a:pt x="4025" y="2846"/>
                    <a:pt x="3954" y="2465"/>
                    <a:pt x="4049" y="2155"/>
                  </a:cubicBezTo>
                  <a:cubicBezTo>
                    <a:pt x="4251" y="1465"/>
                    <a:pt x="4918" y="1345"/>
                    <a:pt x="5442" y="976"/>
                  </a:cubicBezTo>
                  <a:cubicBezTo>
                    <a:pt x="5632" y="834"/>
                    <a:pt x="5775" y="655"/>
                    <a:pt x="5692" y="405"/>
                  </a:cubicBezTo>
                  <a:cubicBezTo>
                    <a:pt x="5609" y="119"/>
                    <a:pt x="5382" y="0"/>
                    <a:pt x="5132" y="179"/>
                  </a:cubicBezTo>
                  <a:cubicBezTo>
                    <a:pt x="4954" y="310"/>
                    <a:pt x="4811" y="607"/>
                    <a:pt x="4549" y="57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1149094" y="992602"/>
              <a:ext cx="222795" cy="244118"/>
            </a:xfrm>
            <a:custGeom>
              <a:avLst/>
              <a:gdLst/>
              <a:ahLst/>
              <a:cxnLst/>
              <a:rect l="l" t="t" r="r" b="b"/>
              <a:pathLst>
                <a:path w="3239" h="3549" extrusionOk="0">
                  <a:moveTo>
                    <a:pt x="3239" y="1191"/>
                  </a:moveTo>
                  <a:cubicBezTo>
                    <a:pt x="3120" y="739"/>
                    <a:pt x="2537" y="0"/>
                    <a:pt x="1405" y="227"/>
                  </a:cubicBezTo>
                  <a:cubicBezTo>
                    <a:pt x="191" y="477"/>
                    <a:pt x="1" y="1727"/>
                    <a:pt x="286" y="2572"/>
                  </a:cubicBezTo>
                  <a:cubicBezTo>
                    <a:pt x="632" y="3549"/>
                    <a:pt x="3239" y="1191"/>
                    <a:pt x="3239" y="119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158931" y="1043367"/>
              <a:ext cx="239165" cy="281812"/>
            </a:xfrm>
            <a:custGeom>
              <a:avLst/>
              <a:gdLst/>
              <a:ahLst/>
              <a:cxnLst/>
              <a:rect l="l" t="t" r="r" b="b"/>
              <a:pathLst>
                <a:path w="3477" h="4097" extrusionOk="0">
                  <a:moveTo>
                    <a:pt x="417" y="1858"/>
                  </a:moveTo>
                  <a:cubicBezTo>
                    <a:pt x="191" y="1453"/>
                    <a:pt x="0" y="1584"/>
                    <a:pt x="24" y="1858"/>
                  </a:cubicBezTo>
                  <a:cubicBezTo>
                    <a:pt x="60" y="2215"/>
                    <a:pt x="191" y="2608"/>
                    <a:pt x="369" y="2715"/>
                  </a:cubicBezTo>
                  <a:cubicBezTo>
                    <a:pt x="608" y="2858"/>
                    <a:pt x="584" y="2656"/>
                    <a:pt x="679" y="2632"/>
                  </a:cubicBezTo>
                  <a:cubicBezTo>
                    <a:pt x="786" y="2608"/>
                    <a:pt x="953" y="3323"/>
                    <a:pt x="1620" y="3704"/>
                  </a:cubicBezTo>
                  <a:cubicBezTo>
                    <a:pt x="2298" y="4096"/>
                    <a:pt x="2906" y="3894"/>
                    <a:pt x="3013" y="3704"/>
                  </a:cubicBezTo>
                  <a:cubicBezTo>
                    <a:pt x="3120" y="3525"/>
                    <a:pt x="3477" y="2799"/>
                    <a:pt x="3406" y="1572"/>
                  </a:cubicBezTo>
                  <a:cubicBezTo>
                    <a:pt x="3322" y="358"/>
                    <a:pt x="2798" y="48"/>
                    <a:pt x="2536" y="84"/>
                  </a:cubicBezTo>
                  <a:cubicBezTo>
                    <a:pt x="1989" y="155"/>
                    <a:pt x="1584" y="1"/>
                    <a:pt x="1203" y="608"/>
                  </a:cubicBezTo>
                  <a:cubicBezTo>
                    <a:pt x="893" y="1120"/>
                    <a:pt x="679" y="2334"/>
                    <a:pt x="417" y="18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986965" y="1846805"/>
              <a:ext cx="202297" cy="204016"/>
            </a:xfrm>
            <a:custGeom>
              <a:avLst/>
              <a:gdLst/>
              <a:ahLst/>
              <a:cxnLst/>
              <a:rect l="l" t="t" r="r" b="b"/>
              <a:pathLst>
                <a:path w="2941" h="2966" extrusionOk="0">
                  <a:moveTo>
                    <a:pt x="810" y="786"/>
                  </a:moveTo>
                  <a:cubicBezTo>
                    <a:pt x="393" y="870"/>
                    <a:pt x="155" y="1156"/>
                    <a:pt x="72" y="1418"/>
                  </a:cubicBezTo>
                  <a:cubicBezTo>
                    <a:pt x="0" y="1691"/>
                    <a:pt x="60" y="2037"/>
                    <a:pt x="179" y="2287"/>
                  </a:cubicBezTo>
                  <a:cubicBezTo>
                    <a:pt x="322" y="2572"/>
                    <a:pt x="453" y="2775"/>
                    <a:pt x="1024" y="2846"/>
                  </a:cubicBezTo>
                  <a:cubicBezTo>
                    <a:pt x="1607" y="2918"/>
                    <a:pt x="1905" y="2965"/>
                    <a:pt x="2048" y="2846"/>
                  </a:cubicBezTo>
                  <a:cubicBezTo>
                    <a:pt x="2191" y="2739"/>
                    <a:pt x="2131" y="2561"/>
                    <a:pt x="2393" y="2299"/>
                  </a:cubicBezTo>
                  <a:cubicBezTo>
                    <a:pt x="2655" y="2037"/>
                    <a:pt x="2941" y="1251"/>
                    <a:pt x="2822" y="1096"/>
                  </a:cubicBezTo>
                  <a:cubicBezTo>
                    <a:pt x="2715" y="941"/>
                    <a:pt x="2369" y="834"/>
                    <a:pt x="2179" y="786"/>
                  </a:cubicBezTo>
                  <a:cubicBezTo>
                    <a:pt x="2048" y="751"/>
                    <a:pt x="1905" y="727"/>
                    <a:pt x="1905" y="727"/>
                  </a:cubicBezTo>
                  <a:cubicBezTo>
                    <a:pt x="1905" y="727"/>
                    <a:pt x="2060" y="608"/>
                    <a:pt x="2131" y="453"/>
                  </a:cubicBezTo>
                  <a:cubicBezTo>
                    <a:pt x="2191" y="322"/>
                    <a:pt x="2227" y="1"/>
                    <a:pt x="2096" y="1"/>
                  </a:cubicBezTo>
                  <a:cubicBezTo>
                    <a:pt x="1965" y="1"/>
                    <a:pt x="1607" y="417"/>
                    <a:pt x="1357" y="596"/>
                  </a:cubicBezTo>
                  <a:cubicBezTo>
                    <a:pt x="1107" y="763"/>
                    <a:pt x="976" y="751"/>
                    <a:pt x="810" y="78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382486" y="1914767"/>
              <a:ext cx="195005" cy="199133"/>
            </a:xfrm>
            <a:custGeom>
              <a:avLst/>
              <a:gdLst/>
              <a:ahLst/>
              <a:cxnLst/>
              <a:rect l="l" t="t" r="r" b="b"/>
              <a:pathLst>
                <a:path w="2835" h="2895" extrusionOk="0">
                  <a:moveTo>
                    <a:pt x="1572" y="930"/>
                  </a:moveTo>
                  <a:cubicBezTo>
                    <a:pt x="1263" y="1120"/>
                    <a:pt x="275" y="1049"/>
                    <a:pt x="132" y="1203"/>
                  </a:cubicBezTo>
                  <a:cubicBezTo>
                    <a:pt x="1" y="1370"/>
                    <a:pt x="96" y="1644"/>
                    <a:pt x="298" y="1858"/>
                  </a:cubicBezTo>
                  <a:cubicBezTo>
                    <a:pt x="489" y="2061"/>
                    <a:pt x="441" y="2358"/>
                    <a:pt x="620" y="2549"/>
                  </a:cubicBezTo>
                  <a:cubicBezTo>
                    <a:pt x="810" y="2751"/>
                    <a:pt x="1049" y="2870"/>
                    <a:pt x="1132" y="2882"/>
                  </a:cubicBezTo>
                  <a:cubicBezTo>
                    <a:pt x="1215" y="2894"/>
                    <a:pt x="1680" y="2846"/>
                    <a:pt x="1894" y="2763"/>
                  </a:cubicBezTo>
                  <a:cubicBezTo>
                    <a:pt x="2096" y="2668"/>
                    <a:pt x="2501" y="1977"/>
                    <a:pt x="2644" y="1775"/>
                  </a:cubicBezTo>
                  <a:cubicBezTo>
                    <a:pt x="2787" y="1561"/>
                    <a:pt x="2834" y="1144"/>
                    <a:pt x="2561" y="930"/>
                  </a:cubicBezTo>
                  <a:cubicBezTo>
                    <a:pt x="2299" y="703"/>
                    <a:pt x="1703" y="334"/>
                    <a:pt x="1584" y="310"/>
                  </a:cubicBezTo>
                  <a:cubicBezTo>
                    <a:pt x="1477" y="287"/>
                    <a:pt x="1453" y="406"/>
                    <a:pt x="1144" y="203"/>
                  </a:cubicBezTo>
                  <a:cubicBezTo>
                    <a:pt x="822" y="1"/>
                    <a:pt x="632" y="287"/>
                    <a:pt x="918" y="608"/>
                  </a:cubicBezTo>
                  <a:cubicBezTo>
                    <a:pt x="1168" y="882"/>
                    <a:pt x="1572" y="930"/>
                    <a:pt x="1572" y="93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27067" y="3502865"/>
              <a:ext cx="186820" cy="371026"/>
            </a:xfrm>
            <a:custGeom>
              <a:avLst/>
              <a:gdLst/>
              <a:ahLst/>
              <a:cxnLst/>
              <a:rect l="l" t="t" r="r" b="b"/>
              <a:pathLst>
                <a:path w="2716" h="5394" extrusionOk="0">
                  <a:moveTo>
                    <a:pt x="298" y="191"/>
                  </a:moveTo>
                  <a:cubicBezTo>
                    <a:pt x="0" y="631"/>
                    <a:pt x="96" y="988"/>
                    <a:pt x="167" y="2096"/>
                  </a:cubicBezTo>
                  <a:cubicBezTo>
                    <a:pt x="239" y="3203"/>
                    <a:pt x="191" y="4167"/>
                    <a:pt x="429" y="4513"/>
                  </a:cubicBezTo>
                  <a:cubicBezTo>
                    <a:pt x="667" y="4846"/>
                    <a:pt x="1394" y="5394"/>
                    <a:pt x="1917" y="5251"/>
                  </a:cubicBezTo>
                  <a:cubicBezTo>
                    <a:pt x="2453" y="5108"/>
                    <a:pt x="2715" y="4417"/>
                    <a:pt x="2644" y="4096"/>
                  </a:cubicBezTo>
                  <a:cubicBezTo>
                    <a:pt x="2572" y="3786"/>
                    <a:pt x="2036" y="2548"/>
                    <a:pt x="1989" y="1953"/>
                  </a:cubicBezTo>
                  <a:cubicBezTo>
                    <a:pt x="1941" y="1357"/>
                    <a:pt x="1691" y="0"/>
                    <a:pt x="1239" y="24"/>
                  </a:cubicBezTo>
                  <a:cubicBezTo>
                    <a:pt x="786" y="48"/>
                    <a:pt x="298" y="191"/>
                    <a:pt x="298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950921" y="3138360"/>
              <a:ext cx="227747" cy="432520"/>
            </a:xfrm>
            <a:custGeom>
              <a:avLst/>
              <a:gdLst/>
              <a:ahLst/>
              <a:cxnLst/>
              <a:rect l="l" t="t" r="r" b="b"/>
              <a:pathLst>
                <a:path w="3311" h="6288" extrusionOk="0">
                  <a:moveTo>
                    <a:pt x="3024" y="275"/>
                  </a:moveTo>
                  <a:cubicBezTo>
                    <a:pt x="3167" y="977"/>
                    <a:pt x="524" y="810"/>
                    <a:pt x="786" y="1"/>
                  </a:cubicBezTo>
                  <a:cubicBezTo>
                    <a:pt x="393" y="929"/>
                    <a:pt x="0" y="2311"/>
                    <a:pt x="1536" y="5882"/>
                  </a:cubicBezTo>
                  <a:cubicBezTo>
                    <a:pt x="1536" y="5882"/>
                    <a:pt x="1905" y="6287"/>
                    <a:pt x="2346" y="5847"/>
                  </a:cubicBezTo>
                  <a:cubicBezTo>
                    <a:pt x="2358" y="2275"/>
                    <a:pt x="3310" y="1882"/>
                    <a:pt x="3024" y="275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183487" y="3668299"/>
              <a:ext cx="254780" cy="407070"/>
            </a:xfrm>
            <a:custGeom>
              <a:avLst/>
              <a:gdLst/>
              <a:ahLst/>
              <a:cxnLst/>
              <a:rect l="l" t="t" r="r" b="b"/>
              <a:pathLst>
                <a:path w="3704" h="5918" extrusionOk="0">
                  <a:moveTo>
                    <a:pt x="1132" y="203"/>
                  </a:moveTo>
                  <a:cubicBezTo>
                    <a:pt x="870" y="393"/>
                    <a:pt x="1" y="1846"/>
                    <a:pt x="227" y="2346"/>
                  </a:cubicBezTo>
                  <a:cubicBezTo>
                    <a:pt x="453" y="2846"/>
                    <a:pt x="894" y="2989"/>
                    <a:pt x="846" y="3298"/>
                  </a:cubicBezTo>
                  <a:cubicBezTo>
                    <a:pt x="810" y="3596"/>
                    <a:pt x="405" y="3989"/>
                    <a:pt x="667" y="4739"/>
                  </a:cubicBezTo>
                  <a:cubicBezTo>
                    <a:pt x="929" y="5501"/>
                    <a:pt x="1632" y="5882"/>
                    <a:pt x="2310" y="5906"/>
                  </a:cubicBezTo>
                  <a:cubicBezTo>
                    <a:pt x="2989" y="5918"/>
                    <a:pt x="3465" y="5370"/>
                    <a:pt x="3584" y="5072"/>
                  </a:cubicBezTo>
                  <a:cubicBezTo>
                    <a:pt x="3703" y="4786"/>
                    <a:pt x="3703" y="4132"/>
                    <a:pt x="3287" y="3572"/>
                  </a:cubicBezTo>
                  <a:cubicBezTo>
                    <a:pt x="2858" y="3024"/>
                    <a:pt x="2382" y="1560"/>
                    <a:pt x="2287" y="845"/>
                  </a:cubicBezTo>
                  <a:cubicBezTo>
                    <a:pt x="2203" y="119"/>
                    <a:pt x="1417" y="0"/>
                    <a:pt x="1132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234252" y="3234181"/>
              <a:ext cx="231049" cy="502956"/>
            </a:xfrm>
            <a:custGeom>
              <a:avLst/>
              <a:gdLst/>
              <a:ahLst/>
              <a:cxnLst/>
              <a:rect l="l" t="t" r="r" b="b"/>
              <a:pathLst>
                <a:path w="3359" h="7312" extrusionOk="0">
                  <a:moveTo>
                    <a:pt x="3358" y="918"/>
                  </a:moveTo>
                  <a:cubicBezTo>
                    <a:pt x="3263" y="2180"/>
                    <a:pt x="429" y="882"/>
                    <a:pt x="1072" y="1"/>
                  </a:cubicBezTo>
                  <a:lnTo>
                    <a:pt x="1072" y="1"/>
                  </a:lnTo>
                  <a:cubicBezTo>
                    <a:pt x="965" y="156"/>
                    <a:pt x="846" y="346"/>
                    <a:pt x="715" y="572"/>
                  </a:cubicBezTo>
                  <a:cubicBezTo>
                    <a:pt x="1" y="1858"/>
                    <a:pt x="656" y="5573"/>
                    <a:pt x="501" y="6442"/>
                  </a:cubicBezTo>
                  <a:cubicBezTo>
                    <a:pt x="358" y="7311"/>
                    <a:pt x="1263" y="6835"/>
                    <a:pt x="1263" y="6835"/>
                  </a:cubicBezTo>
                  <a:cubicBezTo>
                    <a:pt x="2942" y="3513"/>
                    <a:pt x="3263" y="1965"/>
                    <a:pt x="3358" y="918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36"/>
          <p:cNvSpPr/>
          <p:nvPr/>
        </p:nvSpPr>
        <p:spPr>
          <a:xfrm>
            <a:off x="8048178" y="3371002"/>
            <a:ext cx="191599" cy="445097"/>
          </a:xfrm>
          <a:custGeom>
            <a:avLst/>
            <a:gdLst/>
            <a:ahLst/>
            <a:cxnLst/>
            <a:rect l="l" t="t" r="r" b="b"/>
            <a:pathLst>
              <a:path w="2727" h="6335" extrusionOk="0">
                <a:moveTo>
                  <a:pt x="1215" y="1"/>
                </a:moveTo>
                <a:cubicBezTo>
                  <a:pt x="1072" y="144"/>
                  <a:pt x="691" y="608"/>
                  <a:pt x="667" y="941"/>
                </a:cubicBezTo>
                <a:cubicBezTo>
                  <a:pt x="631" y="1394"/>
                  <a:pt x="786" y="2287"/>
                  <a:pt x="715" y="2763"/>
                </a:cubicBezTo>
                <a:cubicBezTo>
                  <a:pt x="655" y="3180"/>
                  <a:pt x="322" y="3477"/>
                  <a:pt x="179" y="3846"/>
                </a:cubicBezTo>
                <a:cubicBezTo>
                  <a:pt x="72" y="4120"/>
                  <a:pt x="0" y="4989"/>
                  <a:pt x="298" y="5608"/>
                </a:cubicBezTo>
                <a:cubicBezTo>
                  <a:pt x="441" y="5918"/>
                  <a:pt x="762" y="6251"/>
                  <a:pt x="1072" y="6275"/>
                </a:cubicBezTo>
                <a:cubicBezTo>
                  <a:pt x="1643" y="6335"/>
                  <a:pt x="2167" y="5823"/>
                  <a:pt x="2429" y="5311"/>
                </a:cubicBezTo>
                <a:cubicBezTo>
                  <a:pt x="2596" y="5001"/>
                  <a:pt x="2727" y="3775"/>
                  <a:pt x="2429" y="2810"/>
                </a:cubicBezTo>
                <a:cubicBezTo>
                  <a:pt x="2251" y="2239"/>
                  <a:pt x="1596" y="775"/>
                  <a:pt x="1620" y="548"/>
                </a:cubicBezTo>
                <a:cubicBezTo>
                  <a:pt x="1655" y="310"/>
                  <a:pt x="1215" y="1"/>
                  <a:pt x="1215" y="1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8027241" y="2071038"/>
            <a:ext cx="519573" cy="1344355"/>
          </a:xfrm>
          <a:custGeom>
            <a:avLst/>
            <a:gdLst/>
            <a:ahLst/>
            <a:cxnLst/>
            <a:rect l="l" t="t" r="r" b="b"/>
            <a:pathLst>
              <a:path w="7395" h="19134" extrusionOk="0">
                <a:moveTo>
                  <a:pt x="3215" y="0"/>
                </a:moveTo>
                <a:cubicBezTo>
                  <a:pt x="3299" y="1596"/>
                  <a:pt x="7394" y="4191"/>
                  <a:pt x="3811" y="12061"/>
                </a:cubicBezTo>
                <a:cubicBezTo>
                  <a:pt x="3227" y="13347"/>
                  <a:pt x="5966" y="14407"/>
                  <a:pt x="1918" y="19050"/>
                </a:cubicBezTo>
                <a:cubicBezTo>
                  <a:pt x="1918" y="19050"/>
                  <a:pt x="1548" y="19134"/>
                  <a:pt x="1513" y="18503"/>
                </a:cubicBezTo>
                <a:cubicBezTo>
                  <a:pt x="1572" y="16276"/>
                  <a:pt x="703" y="15157"/>
                  <a:pt x="2049" y="12931"/>
                </a:cubicBezTo>
                <a:cubicBezTo>
                  <a:pt x="2846" y="11311"/>
                  <a:pt x="1" y="10109"/>
                  <a:pt x="703" y="1215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8041504" y="2071038"/>
            <a:ext cx="409124" cy="686862"/>
          </a:xfrm>
          <a:custGeom>
            <a:avLst/>
            <a:gdLst/>
            <a:ahLst/>
            <a:cxnLst/>
            <a:rect l="l" t="t" r="r" b="b"/>
            <a:pathLst>
              <a:path w="5823" h="9776" extrusionOk="0">
                <a:moveTo>
                  <a:pt x="3012" y="0"/>
                </a:moveTo>
                <a:cubicBezTo>
                  <a:pt x="3120" y="1381"/>
                  <a:pt x="5822" y="3251"/>
                  <a:pt x="5072" y="7989"/>
                </a:cubicBezTo>
                <a:cubicBezTo>
                  <a:pt x="4882" y="9204"/>
                  <a:pt x="2131" y="9775"/>
                  <a:pt x="691" y="7739"/>
                </a:cubicBezTo>
                <a:cubicBezTo>
                  <a:pt x="0" y="5025"/>
                  <a:pt x="500" y="1072"/>
                  <a:pt x="500" y="1072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7703481" y="2665795"/>
            <a:ext cx="219914" cy="91900"/>
          </a:xfrm>
          <a:custGeom>
            <a:avLst/>
            <a:gdLst/>
            <a:ahLst/>
            <a:cxnLst/>
            <a:rect l="l" t="t" r="r" b="b"/>
            <a:pathLst>
              <a:path w="3130" h="1308" extrusionOk="0">
                <a:moveTo>
                  <a:pt x="2065" y="1"/>
                </a:moveTo>
                <a:cubicBezTo>
                  <a:pt x="2060" y="1"/>
                  <a:pt x="2054" y="1"/>
                  <a:pt x="2049" y="1"/>
                </a:cubicBezTo>
                <a:cubicBezTo>
                  <a:pt x="1061" y="1"/>
                  <a:pt x="1" y="667"/>
                  <a:pt x="72" y="1060"/>
                </a:cubicBezTo>
                <a:cubicBezTo>
                  <a:pt x="104" y="1241"/>
                  <a:pt x="698" y="1308"/>
                  <a:pt x="1321" y="1308"/>
                </a:cubicBezTo>
                <a:cubicBezTo>
                  <a:pt x="1887" y="1308"/>
                  <a:pt x="2476" y="1253"/>
                  <a:pt x="2692" y="1179"/>
                </a:cubicBezTo>
                <a:cubicBezTo>
                  <a:pt x="3130" y="1037"/>
                  <a:pt x="3026" y="1"/>
                  <a:pt x="2065" y="1"/>
                </a:cubicBezTo>
                <a:close/>
              </a:path>
            </a:pathLst>
          </a:custGeom>
          <a:solidFill>
            <a:srgbClr val="1E31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7567176" y="2122048"/>
            <a:ext cx="570581" cy="1622093"/>
          </a:xfrm>
          <a:custGeom>
            <a:avLst/>
            <a:gdLst/>
            <a:ahLst/>
            <a:cxnLst/>
            <a:rect l="l" t="t" r="r" b="b"/>
            <a:pathLst>
              <a:path w="8121" h="23087" extrusionOk="0">
                <a:moveTo>
                  <a:pt x="4334" y="1"/>
                </a:moveTo>
                <a:cubicBezTo>
                  <a:pt x="4084" y="1477"/>
                  <a:pt x="72" y="4513"/>
                  <a:pt x="3667" y="12526"/>
                </a:cubicBezTo>
                <a:cubicBezTo>
                  <a:pt x="4751" y="14967"/>
                  <a:pt x="0" y="16646"/>
                  <a:pt x="5203" y="23087"/>
                </a:cubicBezTo>
                <a:cubicBezTo>
                  <a:pt x="5203" y="23087"/>
                  <a:pt x="5418" y="22861"/>
                  <a:pt x="5763" y="23087"/>
                </a:cubicBezTo>
                <a:cubicBezTo>
                  <a:pt x="5870" y="21182"/>
                  <a:pt x="8120" y="18562"/>
                  <a:pt x="6025" y="13729"/>
                </a:cubicBezTo>
                <a:cubicBezTo>
                  <a:pt x="5644" y="12038"/>
                  <a:pt x="7513" y="9014"/>
                  <a:pt x="7739" y="3132"/>
                </a:cubicBezTo>
                <a:lnTo>
                  <a:pt x="7739" y="405"/>
                </a:ln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7665892" y="2122048"/>
            <a:ext cx="455144" cy="618288"/>
          </a:xfrm>
          <a:custGeom>
            <a:avLst/>
            <a:gdLst/>
            <a:ahLst/>
            <a:cxnLst/>
            <a:rect l="l" t="t" r="r" b="b"/>
            <a:pathLst>
              <a:path w="6478" h="8800" extrusionOk="0">
                <a:moveTo>
                  <a:pt x="6477" y="405"/>
                </a:moveTo>
                <a:lnTo>
                  <a:pt x="6477" y="3132"/>
                </a:lnTo>
                <a:cubicBezTo>
                  <a:pt x="6394" y="5192"/>
                  <a:pt x="5977" y="6894"/>
                  <a:pt x="5668" y="8323"/>
                </a:cubicBezTo>
                <a:cubicBezTo>
                  <a:pt x="5572" y="7954"/>
                  <a:pt x="2977" y="8002"/>
                  <a:pt x="1619" y="8323"/>
                </a:cubicBezTo>
                <a:cubicBezTo>
                  <a:pt x="595" y="8561"/>
                  <a:pt x="607" y="8799"/>
                  <a:pt x="607" y="8799"/>
                </a:cubicBezTo>
                <a:cubicBezTo>
                  <a:pt x="0" y="4049"/>
                  <a:pt x="2596" y="1287"/>
                  <a:pt x="2929" y="1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8255657" y="1332388"/>
            <a:ext cx="406595" cy="809817"/>
          </a:xfrm>
          <a:custGeom>
            <a:avLst/>
            <a:gdLst/>
            <a:ahLst/>
            <a:cxnLst/>
            <a:rect l="l" t="t" r="r" b="b"/>
            <a:pathLst>
              <a:path w="5787" h="11526" extrusionOk="0">
                <a:moveTo>
                  <a:pt x="714" y="0"/>
                </a:moveTo>
                <a:cubicBezTo>
                  <a:pt x="4655" y="857"/>
                  <a:pt x="5787" y="6203"/>
                  <a:pt x="5322" y="8465"/>
                </a:cubicBezTo>
                <a:cubicBezTo>
                  <a:pt x="4846" y="10716"/>
                  <a:pt x="1643" y="11525"/>
                  <a:pt x="1643" y="11525"/>
                </a:cubicBezTo>
                <a:cubicBezTo>
                  <a:pt x="1643" y="11525"/>
                  <a:pt x="0" y="11502"/>
                  <a:pt x="1203" y="10513"/>
                </a:cubicBezTo>
                <a:cubicBezTo>
                  <a:pt x="1953" y="9906"/>
                  <a:pt x="1774" y="9525"/>
                  <a:pt x="2667" y="8323"/>
                </a:cubicBezTo>
                <a:cubicBezTo>
                  <a:pt x="3131" y="7692"/>
                  <a:pt x="1203" y="5048"/>
                  <a:pt x="1203" y="5048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7499375" y="1417684"/>
            <a:ext cx="292844" cy="790566"/>
          </a:xfrm>
          <a:custGeom>
            <a:avLst/>
            <a:gdLst/>
            <a:ahLst/>
            <a:cxnLst/>
            <a:rect l="l" t="t" r="r" b="b"/>
            <a:pathLst>
              <a:path w="4168" h="11252" extrusionOk="0">
                <a:moveTo>
                  <a:pt x="3418" y="1"/>
                </a:moveTo>
                <a:cubicBezTo>
                  <a:pt x="179" y="2560"/>
                  <a:pt x="1096" y="5727"/>
                  <a:pt x="941" y="7001"/>
                </a:cubicBezTo>
                <a:cubicBezTo>
                  <a:pt x="775" y="8275"/>
                  <a:pt x="1" y="8835"/>
                  <a:pt x="489" y="11097"/>
                </a:cubicBezTo>
                <a:cubicBezTo>
                  <a:pt x="489" y="11097"/>
                  <a:pt x="1203" y="11252"/>
                  <a:pt x="1763" y="10026"/>
                </a:cubicBezTo>
                <a:cubicBezTo>
                  <a:pt x="2096" y="9299"/>
                  <a:pt x="3025" y="9002"/>
                  <a:pt x="2977" y="7668"/>
                </a:cubicBezTo>
                <a:cubicBezTo>
                  <a:pt x="2930" y="6370"/>
                  <a:pt x="4168" y="4501"/>
                  <a:pt x="4168" y="4501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7707697" y="1291356"/>
            <a:ext cx="737871" cy="940360"/>
          </a:xfrm>
          <a:custGeom>
            <a:avLst/>
            <a:gdLst/>
            <a:ahLst/>
            <a:cxnLst/>
            <a:rect l="l" t="t" r="r" b="b"/>
            <a:pathLst>
              <a:path w="10502" h="13384" extrusionOk="0">
                <a:moveTo>
                  <a:pt x="4263" y="370"/>
                </a:moveTo>
                <a:cubicBezTo>
                  <a:pt x="2036" y="703"/>
                  <a:pt x="893" y="1382"/>
                  <a:pt x="441" y="1799"/>
                </a:cubicBezTo>
                <a:cubicBezTo>
                  <a:pt x="0" y="2203"/>
                  <a:pt x="453" y="5192"/>
                  <a:pt x="1477" y="7168"/>
                </a:cubicBezTo>
                <a:cubicBezTo>
                  <a:pt x="2679" y="9502"/>
                  <a:pt x="2334" y="11824"/>
                  <a:pt x="2334" y="11824"/>
                </a:cubicBezTo>
                <a:cubicBezTo>
                  <a:pt x="2334" y="11824"/>
                  <a:pt x="5430" y="13383"/>
                  <a:pt x="7763" y="11097"/>
                </a:cubicBezTo>
                <a:cubicBezTo>
                  <a:pt x="7763" y="11097"/>
                  <a:pt x="7799" y="9573"/>
                  <a:pt x="8513" y="7740"/>
                </a:cubicBezTo>
                <a:cubicBezTo>
                  <a:pt x="9228" y="5894"/>
                  <a:pt x="10502" y="3061"/>
                  <a:pt x="8513" y="584"/>
                </a:cubicBezTo>
                <a:cubicBezTo>
                  <a:pt x="8513" y="584"/>
                  <a:pt x="6811" y="1"/>
                  <a:pt x="4263" y="370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7899297" y="1208588"/>
            <a:ext cx="201646" cy="256027"/>
          </a:xfrm>
          <a:custGeom>
            <a:avLst/>
            <a:gdLst/>
            <a:ahLst/>
            <a:cxnLst/>
            <a:rect l="l" t="t" r="r" b="b"/>
            <a:pathLst>
              <a:path w="2870" h="3644" extrusionOk="0">
                <a:moveTo>
                  <a:pt x="214" y="298"/>
                </a:moveTo>
                <a:cubicBezTo>
                  <a:pt x="405" y="1976"/>
                  <a:pt x="0" y="2846"/>
                  <a:pt x="0" y="2846"/>
                </a:cubicBezTo>
                <a:cubicBezTo>
                  <a:pt x="0" y="2846"/>
                  <a:pt x="202" y="3643"/>
                  <a:pt x="1238" y="3500"/>
                </a:cubicBezTo>
                <a:cubicBezTo>
                  <a:pt x="2274" y="3358"/>
                  <a:pt x="2869" y="2512"/>
                  <a:pt x="2869" y="2512"/>
                </a:cubicBezTo>
                <a:cubicBezTo>
                  <a:pt x="2869" y="2512"/>
                  <a:pt x="2465" y="1929"/>
                  <a:pt x="2465" y="0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6"/>
          <p:cNvSpPr/>
          <p:nvPr/>
        </p:nvSpPr>
        <p:spPr>
          <a:xfrm>
            <a:off x="7872528" y="1010313"/>
            <a:ext cx="225886" cy="198344"/>
          </a:xfrm>
          <a:custGeom>
            <a:avLst/>
            <a:gdLst/>
            <a:ahLst/>
            <a:cxnLst/>
            <a:rect l="l" t="t" r="r" b="b"/>
            <a:pathLst>
              <a:path w="3215" h="2823" extrusionOk="0">
                <a:moveTo>
                  <a:pt x="250" y="2167"/>
                </a:moveTo>
                <a:cubicBezTo>
                  <a:pt x="0" y="1274"/>
                  <a:pt x="95" y="643"/>
                  <a:pt x="738" y="310"/>
                </a:cubicBezTo>
                <a:cubicBezTo>
                  <a:pt x="1369" y="0"/>
                  <a:pt x="2203" y="24"/>
                  <a:pt x="2369" y="715"/>
                </a:cubicBezTo>
                <a:cubicBezTo>
                  <a:pt x="2572" y="655"/>
                  <a:pt x="3215" y="810"/>
                  <a:pt x="3048" y="2024"/>
                </a:cubicBezTo>
                <a:cubicBezTo>
                  <a:pt x="3048" y="2024"/>
                  <a:pt x="2762" y="2620"/>
                  <a:pt x="1607" y="2727"/>
                </a:cubicBezTo>
                <a:cubicBezTo>
                  <a:pt x="679" y="2822"/>
                  <a:pt x="250" y="2167"/>
                  <a:pt x="250" y="2167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7870841" y="1158352"/>
            <a:ext cx="56911" cy="76232"/>
          </a:xfrm>
          <a:custGeom>
            <a:avLst/>
            <a:gdLst/>
            <a:ahLst/>
            <a:cxnLst/>
            <a:rect l="l" t="t" r="r" b="b"/>
            <a:pathLst>
              <a:path w="810" h="1085" extrusionOk="0">
                <a:moveTo>
                  <a:pt x="691" y="405"/>
                </a:moveTo>
                <a:cubicBezTo>
                  <a:pt x="810" y="667"/>
                  <a:pt x="774" y="941"/>
                  <a:pt x="619" y="1013"/>
                </a:cubicBezTo>
                <a:cubicBezTo>
                  <a:pt x="465" y="1084"/>
                  <a:pt x="238" y="929"/>
                  <a:pt x="119" y="679"/>
                </a:cubicBezTo>
                <a:cubicBezTo>
                  <a:pt x="0" y="417"/>
                  <a:pt x="24" y="144"/>
                  <a:pt x="179" y="72"/>
                </a:cubicBezTo>
                <a:cubicBezTo>
                  <a:pt x="345" y="1"/>
                  <a:pt x="560" y="155"/>
                  <a:pt x="691" y="405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8054010" y="1149991"/>
            <a:ext cx="51079" cy="76232"/>
          </a:xfrm>
          <a:custGeom>
            <a:avLst/>
            <a:gdLst/>
            <a:ahLst/>
            <a:cxnLst/>
            <a:rect l="l" t="t" r="r" b="b"/>
            <a:pathLst>
              <a:path w="727" h="1085" extrusionOk="0">
                <a:moveTo>
                  <a:pt x="679" y="608"/>
                </a:moveTo>
                <a:cubicBezTo>
                  <a:pt x="620" y="882"/>
                  <a:pt x="441" y="1084"/>
                  <a:pt x="263" y="1048"/>
                </a:cubicBezTo>
                <a:cubicBezTo>
                  <a:pt x="96" y="1013"/>
                  <a:pt x="1" y="763"/>
                  <a:pt x="60" y="477"/>
                </a:cubicBezTo>
                <a:cubicBezTo>
                  <a:pt x="120" y="203"/>
                  <a:pt x="298" y="1"/>
                  <a:pt x="465" y="36"/>
                </a:cubicBezTo>
                <a:cubicBezTo>
                  <a:pt x="644" y="72"/>
                  <a:pt x="727" y="322"/>
                  <a:pt x="679" y="608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7884191" y="1034553"/>
            <a:ext cx="195815" cy="275279"/>
          </a:xfrm>
          <a:custGeom>
            <a:avLst/>
            <a:gdLst/>
            <a:ahLst/>
            <a:cxnLst/>
            <a:rect l="l" t="t" r="r" b="b"/>
            <a:pathLst>
              <a:path w="2787" h="3918" extrusionOk="0">
                <a:moveTo>
                  <a:pt x="1465" y="786"/>
                </a:moveTo>
                <a:cubicBezTo>
                  <a:pt x="1072" y="786"/>
                  <a:pt x="882" y="346"/>
                  <a:pt x="441" y="655"/>
                </a:cubicBezTo>
                <a:cubicBezTo>
                  <a:pt x="1" y="965"/>
                  <a:pt x="215" y="2822"/>
                  <a:pt x="894" y="3406"/>
                </a:cubicBezTo>
                <a:cubicBezTo>
                  <a:pt x="1501" y="3918"/>
                  <a:pt x="2120" y="3549"/>
                  <a:pt x="2346" y="3179"/>
                </a:cubicBezTo>
                <a:cubicBezTo>
                  <a:pt x="2549" y="2858"/>
                  <a:pt x="2787" y="2144"/>
                  <a:pt x="2632" y="1275"/>
                </a:cubicBezTo>
                <a:cubicBezTo>
                  <a:pt x="2418" y="1"/>
                  <a:pt x="1894" y="786"/>
                  <a:pt x="1465" y="786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7516940" y="2100337"/>
            <a:ext cx="141433" cy="184081"/>
          </a:xfrm>
          <a:custGeom>
            <a:avLst/>
            <a:gdLst/>
            <a:ahLst/>
            <a:cxnLst/>
            <a:rect l="l" t="t" r="r" b="b"/>
            <a:pathLst>
              <a:path w="2013" h="2620" extrusionOk="0">
                <a:moveTo>
                  <a:pt x="132" y="703"/>
                </a:moveTo>
                <a:cubicBezTo>
                  <a:pt x="144" y="131"/>
                  <a:pt x="560" y="72"/>
                  <a:pt x="846" y="36"/>
                </a:cubicBezTo>
                <a:cubicBezTo>
                  <a:pt x="1132" y="0"/>
                  <a:pt x="1287" y="250"/>
                  <a:pt x="1584" y="310"/>
                </a:cubicBezTo>
                <a:cubicBezTo>
                  <a:pt x="1882" y="369"/>
                  <a:pt x="1989" y="643"/>
                  <a:pt x="1858" y="1262"/>
                </a:cubicBezTo>
                <a:cubicBezTo>
                  <a:pt x="1751" y="1774"/>
                  <a:pt x="2013" y="1917"/>
                  <a:pt x="1787" y="2262"/>
                </a:cubicBezTo>
                <a:cubicBezTo>
                  <a:pt x="1561" y="2608"/>
                  <a:pt x="560" y="2619"/>
                  <a:pt x="203" y="2036"/>
                </a:cubicBezTo>
                <a:cubicBezTo>
                  <a:pt x="1" y="1703"/>
                  <a:pt x="108" y="1310"/>
                  <a:pt x="132" y="703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680085" y="1305618"/>
            <a:ext cx="768012" cy="928626"/>
          </a:xfrm>
          <a:custGeom>
            <a:avLst/>
            <a:gdLst/>
            <a:ahLst/>
            <a:cxnLst/>
            <a:rect l="l" t="t" r="r" b="b"/>
            <a:pathLst>
              <a:path w="10931" h="13217" extrusionOk="0">
                <a:moveTo>
                  <a:pt x="6156" y="48"/>
                </a:moveTo>
                <a:cubicBezTo>
                  <a:pt x="6323" y="167"/>
                  <a:pt x="6299" y="726"/>
                  <a:pt x="5989" y="1131"/>
                </a:cubicBezTo>
                <a:cubicBezTo>
                  <a:pt x="5989" y="1131"/>
                  <a:pt x="5394" y="1977"/>
                  <a:pt x="4358" y="2119"/>
                </a:cubicBezTo>
                <a:cubicBezTo>
                  <a:pt x="3322" y="2262"/>
                  <a:pt x="3120" y="1477"/>
                  <a:pt x="3120" y="1477"/>
                </a:cubicBezTo>
                <a:cubicBezTo>
                  <a:pt x="2953" y="1012"/>
                  <a:pt x="3120" y="560"/>
                  <a:pt x="3215" y="464"/>
                </a:cubicBezTo>
                <a:cubicBezTo>
                  <a:pt x="3215" y="464"/>
                  <a:pt x="1822" y="667"/>
                  <a:pt x="846" y="1596"/>
                </a:cubicBezTo>
                <a:cubicBezTo>
                  <a:pt x="846" y="1596"/>
                  <a:pt x="1" y="2405"/>
                  <a:pt x="1596" y="6489"/>
                </a:cubicBezTo>
                <a:cubicBezTo>
                  <a:pt x="1596" y="6489"/>
                  <a:pt x="2906" y="9108"/>
                  <a:pt x="2727" y="11621"/>
                </a:cubicBezTo>
                <a:cubicBezTo>
                  <a:pt x="2727" y="11621"/>
                  <a:pt x="5823" y="13216"/>
                  <a:pt x="8156" y="10894"/>
                </a:cubicBezTo>
                <a:cubicBezTo>
                  <a:pt x="8156" y="10894"/>
                  <a:pt x="8180" y="10073"/>
                  <a:pt x="9037" y="7537"/>
                </a:cubicBezTo>
                <a:cubicBezTo>
                  <a:pt x="9907" y="5001"/>
                  <a:pt x="10931" y="3155"/>
                  <a:pt x="8906" y="381"/>
                </a:cubicBezTo>
                <a:cubicBezTo>
                  <a:pt x="8906" y="381"/>
                  <a:pt x="7775" y="0"/>
                  <a:pt x="6156" y="48"/>
                </a:cubicBezTo>
                <a:close/>
              </a:path>
            </a:pathLst>
          </a:custGeom>
          <a:solidFill>
            <a:srgbClr val="CAE7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8160244" y="2040053"/>
            <a:ext cx="235160" cy="202560"/>
          </a:xfrm>
          <a:custGeom>
            <a:avLst/>
            <a:gdLst/>
            <a:ahLst/>
            <a:cxnLst/>
            <a:rect l="l" t="t" r="r" b="b"/>
            <a:pathLst>
              <a:path w="3347" h="2883" extrusionOk="0">
                <a:moveTo>
                  <a:pt x="2632" y="2215"/>
                </a:moveTo>
                <a:cubicBezTo>
                  <a:pt x="3108" y="1787"/>
                  <a:pt x="3346" y="1596"/>
                  <a:pt x="3311" y="1465"/>
                </a:cubicBezTo>
                <a:cubicBezTo>
                  <a:pt x="3275" y="1334"/>
                  <a:pt x="2882" y="394"/>
                  <a:pt x="2430" y="310"/>
                </a:cubicBezTo>
                <a:cubicBezTo>
                  <a:pt x="1977" y="227"/>
                  <a:pt x="1191" y="168"/>
                  <a:pt x="882" y="84"/>
                </a:cubicBezTo>
                <a:cubicBezTo>
                  <a:pt x="584" y="1"/>
                  <a:pt x="441" y="215"/>
                  <a:pt x="227" y="298"/>
                </a:cubicBezTo>
                <a:cubicBezTo>
                  <a:pt x="1" y="370"/>
                  <a:pt x="310" y="679"/>
                  <a:pt x="656" y="691"/>
                </a:cubicBezTo>
                <a:cubicBezTo>
                  <a:pt x="656" y="691"/>
                  <a:pt x="334" y="1001"/>
                  <a:pt x="370" y="1227"/>
                </a:cubicBezTo>
                <a:cubicBezTo>
                  <a:pt x="429" y="1608"/>
                  <a:pt x="953" y="1596"/>
                  <a:pt x="1060" y="1775"/>
                </a:cubicBezTo>
                <a:cubicBezTo>
                  <a:pt x="1251" y="2096"/>
                  <a:pt x="1906" y="2882"/>
                  <a:pt x="2632" y="2215"/>
                </a:cubicBezTo>
                <a:close/>
              </a:path>
            </a:pathLst>
          </a:custGeom>
          <a:solidFill>
            <a:srgbClr val="F39E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7784632" y="3720689"/>
            <a:ext cx="290385" cy="412496"/>
          </a:xfrm>
          <a:custGeom>
            <a:avLst/>
            <a:gdLst/>
            <a:ahLst/>
            <a:cxnLst/>
            <a:rect l="l" t="t" r="r" b="b"/>
            <a:pathLst>
              <a:path w="4133" h="5871" extrusionOk="0">
                <a:moveTo>
                  <a:pt x="2108" y="334"/>
                </a:moveTo>
                <a:cubicBezTo>
                  <a:pt x="2049" y="1203"/>
                  <a:pt x="227" y="3858"/>
                  <a:pt x="72" y="4489"/>
                </a:cubicBezTo>
                <a:cubicBezTo>
                  <a:pt x="72" y="4489"/>
                  <a:pt x="1" y="5037"/>
                  <a:pt x="370" y="5346"/>
                </a:cubicBezTo>
                <a:cubicBezTo>
                  <a:pt x="989" y="5870"/>
                  <a:pt x="3549" y="5715"/>
                  <a:pt x="3906" y="5227"/>
                </a:cubicBezTo>
                <a:cubicBezTo>
                  <a:pt x="3906" y="5227"/>
                  <a:pt x="4132" y="4882"/>
                  <a:pt x="4049" y="4358"/>
                </a:cubicBezTo>
                <a:cubicBezTo>
                  <a:pt x="4025" y="4144"/>
                  <a:pt x="3632" y="3275"/>
                  <a:pt x="3656" y="3191"/>
                </a:cubicBezTo>
                <a:cubicBezTo>
                  <a:pt x="3680" y="3096"/>
                  <a:pt x="3954" y="2870"/>
                  <a:pt x="3906" y="2536"/>
                </a:cubicBezTo>
                <a:cubicBezTo>
                  <a:pt x="3847" y="2203"/>
                  <a:pt x="3775" y="1822"/>
                  <a:pt x="3656" y="1643"/>
                </a:cubicBezTo>
                <a:cubicBezTo>
                  <a:pt x="3597" y="1548"/>
                  <a:pt x="2918" y="584"/>
                  <a:pt x="2668" y="334"/>
                </a:cubicBezTo>
                <a:cubicBezTo>
                  <a:pt x="2334" y="0"/>
                  <a:pt x="2108" y="334"/>
                  <a:pt x="2108" y="334"/>
                </a:cubicBezTo>
                <a:close/>
              </a:path>
            </a:pathLst>
          </a:custGeom>
          <a:solidFill>
            <a:srgbClr val="1D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348224" y="3763831"/>
            <a:ext cx="2975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1C3F4C"/>
                </a:solidFill>
                <a:latin typeface="Montserrat Black" panose="020B0604020202020204" charset="0"/>
              </a:rPr>
              <a:t>NAMA	: </a:t>
            </a:r>
            <a:r>
              <a:rPr lang="id-ID" dirty="0" smtClean="0">
                <a:solidFill>
                  <a:srgbClr val="1C3F4C"/>
                </a:solidFill>
                <a:latin typeface="Montserrat Black" panose="020B0604020202020204" charset="0"/>
              </a:rPr>
              <a:t>Wildan Hafiludin</a:t>
            </a:r>
            <a:endParaRPr lang="id-ID" b="1" dirty="0" smtClean="0">
              <a:solidFill>
                <a:srgbClr val="1C3F4C"/>
              </a:solidFill>
              <a:latin typeface="Montserrat Black" panose="020B0604020202020204" charset="0"/>
            </a:endParaRPr>
          </a:p>
          <a:p>
            <a:r>
              <a:rPr lang="id-ID" b="1" dirty="0" smtClean="0">
                <a:solidFill>
                  <a:srgbClr val="1C3F4C"/>
                </a:solidFill>
                <a:latin typeface="Montserrat Black" panose="020B0604020202020204" charset="0"/>
              </a:rPr>
              <a:t>NIM	: </a:t>
            </a:r>
            <a:r>
              <a:rPr lang="id-ID" dirty="0" smtClean="0">
                <a:solidFill>
                  <a:srgbClr val="1C3F4C"/>
                </a:solidFill>
                <a:latin typeface="Montserrat Black" panose="020B0604020202020204" charset="0"/>
              </a:rPr>
              <a:t>2200018133</a:t>
            </a:r>
            <a:endParaRPr lang="id-ID" b="1" dirty="0" smtClean="0">
              <a:solidFill>
                <a:srgbClr val="1C3F4C"/>
              </a:solidFill>
              <a:latin typeface="Montserrat Black" panose="020B0604020202020204" charset="0"/>
            </a:endParaRPr>
          </a:p>
          <a:p>
            <a:r>
              <a:rPr lang="id-ID" b="1" dirty="0" smtClean="0">
                <a:solidFill>
                  <a:srgbClr val="1C3F4C"/>
                </a:solidFill>
                <a:latin typeface="Montserrat Black" panose="020B0604020202020204" charset="0"/>
              </a:rPr>
              <a:t>KELAS	:</a:t>
            </a:r>
            <a:r>
              <a:rPr lang="id-ID" dirty="0" smtClean="0">
                <a:solidFill>
                  <a:srgbClr val="1C3F4C"/>
                </a:solidFill>
                <a:latin typeface="Montserrat Black" panose="020B0604020202020204" charset="0"/>
              </a:rPr>
              <a:t> C</a:t>
            </a:r>
            <a:endParaRPr lang="id-ID" b="1" dirty="0" smtClean="0">
              <a:solidFill>
                <a:srgbClr val="1C3F4C"/>
              </a:solidFill>
              <a:latin typeface="Montserrat Black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3"/>
          <p:cNvSpPr txBox="1">
            <a:spLocks noGrp="1"/>
          </p:cNvSpPr>
          <p:nvPr>
            <p:ph type="title"/>
          </p:nvPr>
        </p:nvSpPr>
        <p:spPr>
          <a:xfrm>
            <a:off x="662425" y="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SOURCE CODE DI EDITOR</a:t>
            </a:r>
            <a:endParaRPr dirty="0"/>
          </a:p>
        </p:txBody>
      </p:sp>
      <p:sp>
        <p:nvSpPr>
          <p:cNvPr id="862" name="Google Shape;862;p53"/>
          <p:cNvSpPr/>
          <p:nvPr/>
        </p:nvSpPr>
        <p:spPr>
          <a:xfrm rot="4244282">
            <a:off x="1060800" y="3146740"/>
            <a:ext cx="778092" cy="1049767"/>
          </a:xfrm>
          <a:custGeom>
            <a:avLst/>
            <a:gdLst/>
            <a:ahLst/>
            <a:cxnLst/>
            <a:rect l="l" t="t" r="r" b="b"/>
            <a:pathLst>
              <a:path w="4740" h="6395" extrusionOk="0">
                <a:moveTo>
                  <a:pt x="2608" y="1989"/>
                </a:moveTo>
                <a:cubicBezTo>
                  <a:pt x="2394" y="2406"/>
                  <a:pt x="1906" y="2561"/>
                  <a:pt x="1489" y="2775"/>
                </a:cubicBezTo>
                <a:cubicBezTo>
                  <a:pt x="596" y="3275"/>
                  <a:pt x="1" y="4418"/>
                  <a:pt x="429" y="5335"/>
                </a:cubicBezTo>
                <a:cubicBezTo>
                  <a:pt x="727" y="5990"/>
                  <a:pt x="1489" y="6394"/>
                  <a:pt x="2215" y="6323"/>
                </a:cubicBezTo>
                <a:cubicBezTo>
                  <a:pt x="2942" y="6251"/>
                  <a:pt x="3584" y="5739"/>
                  <a:pt x="3894" y="5085"/>
                </a:cubicBezTo>
                <a:cubicBezTo>
                  <a:pt x="4204" y="4430"/>
                  <a:pt x="4204" y="3656"/>
                  <a:pt x="3954" y="2977"/>
                </a:cubicBezTo>
                <a:cubicBezTo>
                  <a:pt x="3787" y="2513"/>
                  <a:pt x="3525" y="1965"/>
                  <a:pt x="3846" y="1584"/>
                </a:cubicBezTo>
                <a:cubicBezTo>
                  <a:pt x="3954" y="1465"/>
                  <a:pt x="4120" y="1394"/>
                  <a:pt x="4239" y="1275"/>
                </a:cubicBezTo>
                <a:cubicBezTo>
                  <a:pt x="4739" y="727"/>
                  <a:pt x="3989" y="1"/>
                  <a:pt x="3406" y="191"/>
                </a:cubicBezTo>
                <a:cubicBezTo>
                  <a:pt x="2572" y="441"/>
                  <a:pt x="2906" y="1441"/>
                  <a:pt x="2608" y="19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801"/>
            <a:ext cx="9144000" cy="477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962419" y="507788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TAMPILAN LUARAN PROGRAM</a:t>
            </a:r>
            <a:endParaRPr dirty="0"/>
          </a:p>
        </p:txBody>
      </p:sp>
      <p:grpSp>
        <p:nvGrpSpPr>
          <p:cNvPr id="562" name="Google Shape;562;p42"/>
          <p:cNvGrpSpPr/>
          <p:nvPr/>
        </p:nvGrpSpPr>
        <p:grpSpPr>
          <a:xfrm>
            <a:off x="631778" y="2026366"/>
            <a:ext cx="773975" cy="802349"/>
            <a:chOff x="11308978" y="-32634"/>
            <a:chExt cx="773975" cy="802349"/>
          </a:xfrm>
        </p:grpSpPr>
        <p:sp>
          <p:nvSpPr>
            <p:cNvPr id="563" name="Google Shape;563;p42"/>
            <p:cNvSpPr/>
            <p:nvPr/>
          </p:nvSpPr>
          <p:spPr>
            <a:xfrm rot="-7339008">
              <a:off x="11450051" y="97898"/>
              <a:ext cx="491830" cy="60470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 rot="-7339008">
              <a:off x="11734592" y="-9561"/>
              <a:ext cx="139239" cy="153686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6" y="1728354"/>
            <a:ext cx="4310708" cy="2811392"/>
          </a:xfrm>
          <a:prstGeom prst="rect">
            <a:avLst/>
          </a:prstGeom>
        </p:spPr>
      </p:pic>
      <p:sp>
        <p:nvSpPr>
          <p:cNvPr id="24" name="Google Shape;386;p38"/>
          <p:cNvSpPr/>
          <p:nvPr/>
        </p:nvSpPr>
        <p:spPr>
          <a:xfrm>
            <a:off x="0" y="804230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86;p38"/>
          <p:cNvSpPr/>
          <p:nvPr/>
        </p:nvSpPr>
        <p:spPr>
          <a:xfrm>
            <a:off x="4385734" y="910300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807" y="1834425"/>
            <a:ext cx="4424459" cy="27053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9516" y="1096477"/>
            <a:ext cx="479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2000" dirty="0"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68185" y="1119272"/>
            <a:ext cx="513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2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0</a:t>
            </a:r>
            <a:r>
              <a:rPr lang="id-ID" sz="20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lang="en" sz="20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5"/>
          <p:cNvSpPr txBox="1">
            <a:spLocks noGrp="1"/>
          </p:cNvSpPr>
          <p:nvPr>
            <p:ph type="title"/>
          </p:nvPr>
        </p:nvSpPr>
        <p:spPr>
          <a:xfrm>
            <a:off x="1347252" y="546030"/>
            <a:ext cx="5839098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TAMPILAN UNGGAHAN DI AKUN GITHUB</a:t>
            </a:r>
            <a:endParaRPr sz="2000" dirty="0"/>
          </a:p>
        </p:txBody>
      </p:sp>
      <p:grpSp>
        <p:nvGrpSpPr>
          <p:cNvPr id="894" name="Google Shape;894;p55"/>
          <p:cNvGrpSpPr/>
          <p:nvPr/>
        </p:nvGrpSpPr>
        <p:grpSpPr>
          <a:xfrm>
            <a:off x="11250110" y="1195271"/>
            <a:ext cx="1914871" cy="1914665"/>
            <a:chOff x="9827759" y="1703615"/>
            <a:chExt cx="1506705" cy="1506661"/>
          </a:xfrm>
        </p:grpSpPr>
        <p:sp>
          <p:nvSpPr>
            <p:cNvPr id="895" name="Google Shape;895;p55"/>
            <p:cNvSpPr/>
            <p:nvPr/>
          </p:nvSpPr>
          <p:spPr>
            <a:xfrm rot="10800000">
              <a:off x="9849902" y="2553378"/>
              <a:ext cx="850542" cy="656898"/>
            </a:xfrm>
            <a:custGeom>
              <a:avLst/>
              <a:gdLst/>
              <a:ahLst/>
              <a:cxnLst/>
              <a:rect l="l" t="t" r="r" b="b"/>
              <a:pathLst>
                <a:path w="28036" h="21653" extrusionOk="0">
                  <a:moveTo>
                    <a:pt x="3961" y="1"/>
                  </a:moveTo>
                  <a:cubicBezTo>
                    <a:pt x="1772" y="1"/>
                    <a:pt x="0" y="1773"/>
                    <a:pt x="0" y="3961"/>
                  </a:cubicBezTo>
                  <a:cubicBezTo>
                    <a:pt x="0" y="6150"/>
                    <a:pt x="1772" y="7922"/>
                    <a:pt x="3961" y="7922"/>
                  </a:cubicBezTo>
                  <a:cubicBezTo>
                    <a:pt x="11256" y="7922"/>
                    <a:pt x="17455" y="12561"/>
                    <a:pt x="19802" y="19023"/>
                  </a:cubicBezTo>
                  <a:lnTo>
                    <a:pt x="19852" y="19073"/>
                  </a:lnTo>
                  <a:cubicBezTo>
                    <a:pt x="20424" y="20668"/>
                    <a:pt x="21956" y="21653"/>
                    <a:pt x="23572" y="21653"/>
                  </a:cubicBezTo>
                  <a:cubicBezTo>
                    <a:pt x="24017" y="21653"/>
                    <a:pt x="24469" y="21578"/>
                    <a:pt x="24909" y="21420"/>
                  </a:cubicBezTo>
                  <a:cubicBezTo>
                    <a:pt x="26939" y="20691"/>
                    <a:pt x="28036" y="18398"/>
                    <a:pt x="27252" y="16363"/>
                  </a:cubicBezTo>
                  <a:cubicBezTo>
                    <a:pt x="23813" y="6829"/>
                    <a:pt x="14641" y="1"/>
                    <a:pt x="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5"/>
            <p:cNvSpPr/>
            <p:nvPr/>
          </p:nvSpPr>
          <p:spPr>
            <a:xfrm rot="10800000">
              <a:off x="9827759" y="1973972"/>
              <a:ext cx="360501" cy="739901"/>
            </a:xfrm>
            <a:custGeom>
              <a:avLst/>
              <a:gdLst/>
              <a:ahLst/>
              <a:cxnLst/>
              <a:rect l="l" t="t" r="r" b="b"/>
              <a:pathLst>
                <a:path w="11883" h="24389" extrusionOk="0">
                  <a:moveTo>
                    <a:pt x="10369" y="0"/>
                  </a:moveTo>
                  <a:cubicBezTo>
                    <a:pt x="10380" y="31"/>
                    <a:pt x="10392" y="62"/>
                    <a:pt x="10403" y="93"/>
                  </a:cubicBezTo>
                  <a:lnTo>
                    <a:pt x="10403" y="93"/>
                  </a:lnTo>
                  <a:cubicBezTo>
                    <a:pt x="10392" y="62"/>
                    <a:pt x="10381" y="31"/>
                    <a:pt x="10369" y="0"/>
                  </a:cubicBezTo>
                  <a:close/>
                  <a:moveTo>
                    <a:pt x="10403" y="93"/>
                  </a:moveTo>
                  <a:cubicBezTo>
                    <a:pt x="11119" y="2104"/>
                    <a:pt x="10026" y="4339"/>
                    <a:pt x="8026" y="5057"/>
                  </a:cubicBezTo>
                  <a:cubicBezTo>
                    <a:pt x="7586" y="5215"/>
                    <a:pt x="7134" y="5290"/>
                    <a:pt x="6689" y="5290"/>
                  </a:cubicBezTo>
                  <a:cubicBezTo>
                    <a:pt x="5073" y="5290"/>
                    <a:pt x="3541" y="4305"/>
                    <a:pt x="2969" y="2710"/>
                  </a:cubicBezTo>
                  <a:lnTo>
                    <a:pt x="2969" y="2710"/>
                  </a:lnTo>
                  <a:cubicBezTo>
                    <a:pt x="3595" y="4536"/>
                    <a:pt x="3961" y="6462"/>
                    <a:pt x="3961" y="8496"/>
                  </a:cubicBezTo>
                  <a:cubicBezTo>
                    <a:pt x="3961" y="12611"/>
                    <a:pt x="2448" y="16417"/>
                    <a:pt x="1" y="19335"/>
                  </a:cubicBezTo>
                  <a:cubicBezTo>
                    <a:pt x="781" y="18410"/>
                    <a:pt x="1899" y="17934"/>
                    <a:pt x="3024" y="17934"/>
                  </a:cubicBezTo>
                  <a:cubicBezTo>
                    <a:pt x="3926" y="17934"/>
                    <a:pt x="4833" y="18239"/>
                    <a:pt x="5575" y="18864"/>
                  </a:cubicBezTo>
                  <a:cubicBezTo>
                    <a:pt x="7242" y="20273"/>
                    <a:pt x="7451" y="22720"/>
                    <a:pt x="6096" y="24388"/>
                  </a:cubicBezTo>
                  <a:cubicBezTo>
                    <a:pt x="9693" y="20065"/>
                    <a:pt x="11882" y="14541"/>
                    <a:pt x="11882" y="8496"/>
                  </a:cubicBezTo>
                  <a:cubicBezTo>
                    <a:pt x="11882" y="5558"/>
                    <a:pt x="11373" y="2726"/>
                    <a:pt x="10403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5"/>
            <p:cNvSpPr/>
            <p:nvPr/>
          </p:nvSpPr>
          <p:spPr>
            <a:xfrm rot="10800000">
              <a:off x="9962212" y="1703615"/>
              <a:ext cx="738233" cy="466227"/>
            </a:xfrm>
            <a:custGeom>
              <a:avLst/>
              <a:gdLst/>
              <a:ahLst/>
              <a:cxnLst/>
              <a:rect l="l" t="t" r="r" b="b"/>
              <a:pathLst>
                <a:path w="24334" h="15368" extrusionOk="0">
                  <a:moveTo>
                    <a:pt x="19907" y="1"/>
                  </a:moveTo>
                  <a:cubicBezTo>
                    <a:pt x="18782" y="1"/>
                    <a:pt x="17664" y="477"/>
                    <a:pt x="16884" y="1402"/>
                  </a:cubicBezTo>
                  <a:cubicBezTo>
                    <a:pt x="13807" y="5100"/>
                    <a:pt x="9117" y="7447"/>
                    <a:pt x="3961" y="7447"/>
                  </a:cubicBezTo>
                  <a:cubicBezTo>
                    <a:pt x="1772" y="7447"/>
                    <a:pt x="0" y="9219"/>
                    <a:pt x="0" y="11408"/>
                  </a:cubicBezTo>
                  <a:cubicBezTo>
                    <a:pt x="0" y="13596"/>
                    <a:pt x="1772" y="15368"/>
                    <a:pt x="3961" y="15368"/>
                  </a:cubicBezTo>
                  <a:cubicBezTo>
                    <a:pt x="11569" y="15368"/>
                    <a:pt x="18343" y="11929"/>
                    <a:pt x="22929" y="6559"/>
                  </a:cubicBezTo>
                  <a:cubicBezTo>
                    <a:pt x="22929" y="6509"/>
                    <a:pt x="22979" y="6509"/>
                    <a:pt x="22979" y="6455"/>
                  </a:cubicBezTo>
                  <a:cubicBezTo>
                    <a:pt x="24334" y="4787"/>
                    <a:pt x="24125" y="2340"/>
                    <a:pt x="22458" y="931"/>
                  </a:cubicBezTo>
                  <a:cubicBezTo>
                    <a:pt x="21716" y="306"/>
                    <a:pt x="20809" y="1"/>
                    <a:pt x="19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5"/>
            <p:cNvSpPr/>
            <p:nvPr/>
          </p:nvSpPr>
          <p:spPr>
            <a:xfrm rot="10800000">
              <a:off x="10580274" y="2634804"/>
              <a:ext cx="708259" cy="575472"/>
            </a:xfrm>
            <a:custGeom>
              <a:avLst/>
              <a:gdLst/>
              <a:ahLst/>
              <a:cxnLst/>
              <a:rect l="l" t="t" r="r" b="b"/>
              <a:pathLst>
                <a:path w="23346" h="18969" extrusionOk="0">
                  <a:moveTo>
                    <a:pt x="31" y="16277"/>
                  </a:moveTo>
                  <a:cubicBezTo>
                    <a:pt x="21" y="16306"/>
                    <a:pt x="10" y="16335"/>
                    <a:pt x="0" y="16363"/>
                  </a:cubicBezTo>
                  <a:cubicBezTo>
                    <a:pt x="11" y="16335"/>
                    <a:pt x="21" y="16306"/>
                    <a:pt x="31" y="16277"/>
                  </a:cubicBezTo>
                  <a:close/>
                  <a:moveTo>
                    <a:pt x="23346" y="1"/>
                  </a:moveTo>
                  <a:cubicBezTo>
                    <a:pt x="12643" y="1"/>
                    <a:pt x="3495" y="6788"/>
                    <a:pt x="31" y="16277"/>
                  </a:cubicBezTo>
                  <a:lnTo>
                    <a:pt x="31" y="16277"/>
                  </a:lnTo>
                  <a:cubicBezTo>
                    <a:pt x="627" y="14693"/>
                    <a:pt x="2136" y="13734"/>
                    <a:pt x="3722" y="13734"/>
                  </a:cubicBezTo>
                  <a:cubicBezTo>
                    <a:pt x="4166" y="13734"/>
                    <a:pt x="4615" y="13809"/>
                    <a:pt x="5053" y="13966"/>
                  </a:cubicBezTo>
                  <a:cubicBezTo>
                    <a:pt x="7087" y="14750"/>
                    <a:pt x="8129" y="16939"/>
                    <a:pt x="7450" y="18969"/>
                  </a:cubicBezTo>
                  <a:cubicBezTo>
                    <a:pt x="9847" y="12507"/>
                    <a:pt x="16050" y="7922"/>
                    <a:pt x="23346" y="7922"/>
                  </a:cubicBezTo>
                  <a:cubicBezTo>
                    <a:pt x="21157" y="7922"/>
                    <a:pt x="19385" y="6150"/>
                    <a:pt x="19385" y="3961"/>
                  </a:cubicBezTo>
                  <a:cubicBezTo>
                    <a:pt x="19385" y="1773"/>
                    <a:pt x="21157" y="1"/>
                    <a:pt x="23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5"/>
            <p:cNvSpPr/>
            <p:nvPr/>
          </p:nvSpPr>
          <p:spPr>
            <a:xfrm rot="10800000">
              <a:off x="10580274" y="1703615"/>
              <a:ext cx="652984" cy="496413"/>
            </a:xfrm>
            <a:custGeom>
              <a:avLst/>
              <a:gdLst/>
              <a:ahLst/>
              <a:cxnLst/>
              <a:rect l="l" t="t" r="r" b="b"/>
              <a:pathLst>
                <a:path w="21524" h="16363" extrusionOk="0">
                  <a:moveTo>
                    <a:pt x="6879" y="0"/>
                  </a:moveTo>
                  <a:cubicBezTo>
                    <a:pt x="6884" y="10"/>
                    <a:pt x="6889" y="19"/>
                    <a:pt x="6895" y="28"/>
                  </a:cubicBezTo>
                  <a:lnTo>
                    <a:pt x="6895" y="28"/>
                  </a:lnTo>
                  <a:cubicBezTo>
                    <a:pt x="6889" y="19"/>
                    <a:pt x="6884" y="10"/>
                    <a:pt x="6879" y="0"/>
                  </a:cubicBezTo>
                  <a:close/>
                  <a:moveTo>
                    <a:pt x="6895" y="28"/>
                  </a:moveTo>
                  <a:cubicBezTo>
                    <a:pt x="7968" y="1901"/>
                    <a:pt x="7286" y="4329"/>
                    <a:pt x="5419" y="5420"/>
                  </a:cubicBezTo>
                  <a:cubicBezTo>
                    <a:pt x="4808" y="5776"/>
                    <a:pt x="4136" y="5944"/>
                    <a:pt x="3469" y="5944"/>
                  </a:cubicBezTo>
                  <a:cubicBezTo>
                    <a:pt x="2092" y="5944"/>
                    <a:pt x="739" y="5225"/>
                    <a:pt x="0" y="3961"/>
                  </a:cubicBezTo>
                  <a:lnTo>
                    <a:pt x="0" y="3961"/>
                  </a:lnTo>
                  <a:cubicBezTo>
                    <a:pt x="4273" y="11360"/>
                    <a:pt x="12298" y="16363"/>
                    <a:pt x="21524" y="16363"/>
                  </a:cubicBezTo>
                  <a:cubicBezTo>
                    <a:pt x="19335" y="16363"/>
                    <a:pt x="17563" y="14591"/>
                    <a:pt x="17563" y="12403"/>
                  </a:cubicBezTo>
                  <a:cubicBezTo>
                    <a:pt x="17563" y="10214"/>
                    <a:pt x="19335" y="8442"/>
                    <a:pt x="21524" y="8442"/>
                  </a:cubicBezTo>
                  <a:cubicBezTo>
                    <a:pt x="15282" y="8442"/>
                    <a:pt x="9817" y="5066"/>
                    <a:pt x="6895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5"/>
            <p:cNvSpPr/>
            <p:nvPr/>
          </p:nvSpPr>
          <p:spPr>
            <a:xfrm rot="10800000">
              <a:off x="10991316" y="2019659"/>
              <a:ext cx="343147" cy="773970"/>
            </a:xfrm>
            <a:custGeom>
              <a:avLst/>
              <a:gdLst/>
              <a:ahLst/>
              <a:cxnLst/>
              <a:rect l="l" t="t" r="r" b="b"/>
              <a:pathLst>
                <a:path w="11311" h="25512" extrusionOk="0">
                  <a:moveTo>
                    <a:pt x="5236" y="0"/>
                  </a:moveTo>
                  <a:cubicBezTo>
                    <a:pt x="3621" y="0"/>
                    <a:pt x="2087" y="994"/>
                    <a:pt x="1514" y="2629"/>
                  </a:cubicBezTo>
                  <a:cubicBezTo>
                    <a:pt x="522" y="5289"/>
                    <a:pt x="1" y="8153"/>
                    <a:pt x="1" y="11125"/>
                  </a:cubicBezTo>
                  <a:cubicBezTo>
                    <a:pt x="1" y="15657"/>
                    <a:pt x="1252" y="19880"/>
                    <a:pt x="3336" y="23528"/>
                  </a:cubicBezTo>
                  <a:cubicBezTo>
                    <a:pt x="4075" y="24792"/>
                    <a:pt x="5428" y="25511"/>
                    <a:pt x="6805" y="25511"/>
                  </a:cubicBezTo>
                  <a:cubicBezTo>
                    <a:pt x="7472" y="25511"/>
                    <a:pt x="8144" y="25343"/>
                    <a:pt x="8755" y="24987"/>
                  </a:cubicBezTo>
                  <a:cubicBezTo>
                    <a:pt x="10631" y="23890"/>
                    <a:pt x="11311" y="21443"/>
                    <a:pt x="10215" y="19567"/>
                  </a:cubicBezTo>
                  <a:cubicBezTo>
                    <a:pt x="8755" y="17066"/>
                    <a:pt x="7922" y="14198"/>
                    <a:pt x="7922" y="11125"/>
                  </a:cubicBezTo>
                  <a:cubicBezTo>
                    <a:pt x="7922" y="9091"/>
                    <a:pt x="8289" y="7165"/>
                    <a:pt x="8914" y="5393"/>
                  </a:cubicBezTo>
                  <a:cubicBezTo>
                    <a:pt x="8964" y="5339"/>
                    <a:pt x="8964" y="5289"/>
                    <a:pt x="8964" y="5235"/>
                  </a:cubicBezTo>
                  <a:cubicBezTo>
                    <a:pt x="9643" y="3205"/>
                    <a:pt x="8601" y="1016"/>
                    <a:pt x="6567" y="232"/>
                  </a:cubicBezTo>
                  <a:cubicBezTo>
                    <a:pt x="6129" y="75"/>
                    <a:pt x="5680" y="0"/>
                    <a:pt x="5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55"/>
          <p:cNvGrpSpPr/>
          <p:nvPr/>
        </p:nvGrpSpPr>
        <p:grpSpPr>
          <a:xfrm>
            <a:off x="236300" y="3800786"/>
            <a:ext cx="953850" cy="934714"/>
            <a:chOff x="11611150" y="-3358114"/>
            <a:chExt cx="953850" cy="934714"/>
          </a:xfrm>
        </p:grpSpPr>
        <p:sp>
          <p:nvSpPr>
            <p:cNvPr id="917" name="Google Shape;917;p55"/>
            <p:cNvSpPr/>
            <p:nvPr/>
          </p:nvSpPr>
          <p:spPr>
            <a:xfrm rot="9119394">
              <a:off x="11825654" y="-3260254"/>
              <a:ext cx="601039" cy="738994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5"/>
            <p:cNvSpPr/>
            <p:nvPr/>
          </p:nvSpPr>
          <p:spPr>
            <a:xfrm rot="9119394">
              <a:off x="11645282" y="-3147155"/>
              <a:ext cx="170156" cy="187815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55"/>
          <p:cNvSpPr/>
          <p:nvPr/>
        </p:nvSpPr>
        <p:spPr>
          <a:xfrm rot="5399929">
            <a:off x="8143540" y="660991"/>
            <a:ext cx="574701" cy="775362"/>
          </a:xfrm>
          <a:custGeom>
            <a:avLst/>
            <a:gdLst/>
            <a:ahLst/>
            <a:cxnLst/>
            <a:rect l="l" t="t" r="r" b="b"/>
            <a:pathLst>
              <a:path w="4740" h="6395" extrusionOk="0">
                <a:moveTo>
                  <a:pt x="2608" y="1989"/>
                </a:moveTo>
                <a:cubicBezTo>
                  <a:pt x="2394" y="2406"/>
                  <a:pt x="1906" y="2561"/>
                  <a:pt x="1489" y="2775"/>
                </a:cubicBezTo>
                <a:cubicBezTo>
                  <a:pt x="596" y="3275"/>
                  <a:pt x="1" y="4418"/>
                  <a:pt x="429" y="5335"/>
                </a:cubicBezTo>
                <a:cubicBezTo>
                  <a:pt x="727" y="5990"/>
                  <a:pt x="1489" y="6394"/>
                  <a:pt x="2215" y="6323"/>
                </a:cubicBezTo>
                <a:cubicBezTo>
                  <a:pt x="2942" y="6251"/>
                  <a:pt x="3584" y="5739"/>
                  <a:pt x="3894" y="5085"/>
                </a:cubicBezTo>
                <a:cubicBezTo>
                  <a:pt x="4204" y="4430"/>
                  <a:pt x="4204" y="3656"/>
                  <a:pt x="3954" y="2977"/>
                </a:cubicBezTo>
                <a:cubicBezTo>
                  <a:pt x="3787" y="2513"/>
                  <a:pt x="3525" y="1965"/>
                  <a:pt x="3846" y="1584"/>
                </a:cubicBezTo>
                <a:cubicBezTo>
                  <a:pt x="3954" y="1465"/>
                  <a:pt x="4120" y="1394"/>
                  <a:pt x="4239" y="1275"/>
                </a:cubicBezTo>
                <a:cubicBezTo>
                  <a:pt x="4739" y="727"/>
                  <a:pt x="3989" y="1"/>
                  <a:pt x="3406" y="191"/>
                </a:cubicBezTo>
                <a:cubicBezTo>
                  <a:pt x="2572" y="441"/>
                  <a:pt x="2906" y="1441"/>
                  <a:pt x="2608" y="1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8673"/>
            <a:ext cx="9144000" cy="4094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9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FINISH!</a:t>
            </a:r>
            <a:endParaRPr/>
          </a:p>
        </p:txBody>
      </p:sp>
      <p:sp>
        <p:nvSpPr>
          <p:cNvPr id="1376" name="Google Shape;1376;p68"/>
          <p:cNvSpPr txBox="1">
            <a:spLocks noGrp="1"/>
          </p:cNvSpPr>
          <p:nvPr>
            <p:ph type="subTitle" idx="1"/>
          </p:nvPr>
        </p:nvSpPr>
        <p:spPr>
          <a:xfrm>
            <a:off x="713075" y="1592525"/>
            <a:ext cx="7717800" cy="10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uFill>
                  <a:noFill/>
                </a:uFill>
              </a:rPr>
              <a:t>2200018133</a:t>
            </a:r>
            <a:r>
              <a:rPr lang="en" dirty="0" smtClean="0">
                <a:uFill>
                  <a:noFill/>
                </a:uFill>
              </a:rPr>
              <a:t>@</a:t>
            </a:r>
            <a:r>
              <a:rPr lang="id-ID" dirty="0" smtClean="0">
                <a:uFill>
                  <a:noFill/>
                </a:uFill>
              </a:rPr>
              <a:t>webmail.uad.ac.id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</a:t>
            </a:r>
            <a:r>
              <a:rPr lang="id-ID" dirty="0" smtClean="0"/>
              <a:t>628 3808-9301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7" name="Google Shape;1377;p68"/>
          <p:cNvSpPr txBox="1">
            <a:spLocks noGrp="1"/>
          </p:cNvSpPr>
          <p:nvPr>
            <p:ph type="subTitle" idx="2"/>
          </p:nvPr>
        </p:nvSpPr>
        <p:spPr>
          <a:xfrm>
            <a:off x="713100" y="4185925"/>
            <a:ext cx="77178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TERIMAKASIH</a:t>
            </a:r>
            <a:endParaRPr dirty="0"/>
          </a:p>
        </p:txBody>
      </p:sp>
      <p:grpSp>
        <p:nvGrpSpPr>
          <p:cNvPr id="1378" name="Google Shape;1378;p68"/>
          <p:cNvGrpSpPr/>
          <p:nvPr/>
        </p:nvGrpSpPr>
        <p:grpSpPr>
          <a:xfrm>
            <a:off x="2725216" y="2771730"/>
            <a:ext cx="407432" cy="407391"/>
            <a:chOff x="-585253" y="2110404"/>
            <a:chExt cx="417066" cy="417024"/>
          </a:xfrm>
        </p:grpSpPr>
        <p:sp>
          <p:nvSpPr>
            <p:cNvPr id="1379" name="Google Shape;1379;p68"/>
            <p:cNvSpPr/>
            <p:nvPr/>
          </p:nvSpPr>
          <p:spPr>
            <a:xfrm>
              <a:off x="-462270" y="2233387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-536377" y="2159259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-585253" y="2110404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-315642" y="2208949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68"/>
          <p:cNvGrpSpPr/>
          <p:nvPr/>
        </p:nvGrpSpPr>
        <p:grpSpPr>
          <a:xfrm>
            <a:off x="7223173" y="1446090"/>
            <a:ext cx="721436" cy="758156"/>
            <a:chOff x="12430173" y="-2552610"/>
            <a:chExt cx="721436" cy="758156"/>
          </a:xfrm>
        </p:grpSpPr>
        <p:sp>
          <p:nvSpPr>
            <p:cNvPr id="1390" name="Google Shape;1390;p68"/>
            <p:cNvSpPr/>
            <p:nvPr/>
          </p:nvSpPr>
          <p:spPr>
            <a:xfrm rot="-683102">
              <a:off x="12490446" y="-2505801"/>
              <a:ext cx="540491" cy="66453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8"/>
            <p:cNvSpPr/>
            <p:nvPr/>
          </p:nvSpPr>
          <p:spPr>
            <a:xfrm rot="-683102">
              <a:off x="12983430" y="-2016136"/>
              <a:ext cx="153015" cy="168892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68"/>
          <p:cNvGrpSpPr/>
          <p:nvPr/>
        </p:nvGrpSpPr>
        <p:grpSpPr>
          <a:xfrm>
            <a:off x="1700985" y="1088727"/>
            <a:ext cx="506836" cy="610474"/>
            <a:chOff x="14837785" y="-2909973"/>
            <a:chExt cx="506836" cy="610474"/>
          </a:xfrm>
        </p:grpSpPr>
        <p:sp>
          <p:nvSpPr>
            <p:cNvPr id="1393" name="Google Shape;1393;p68"/>
            <p:cNvSpPr/>
            <p:nvPr/>
          </p:nvSpPr>
          <p:spPr>
            <a:xfrm rot="-993214" flipH="1">
              <a:off x="14897585" y="-2864675"/>
              <a:ext cx="387236" cy="476137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8"/>
            <p:cNvSpPr/>
            <p:nvPr/>
          </p:nvSpPr>
          <p:spPr>
            <a:xfrm rot="-993214" flipH="1">
              <a:off x="14928167" y="-2433619"/>
              <a:ext cx="109628" cy="121010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68"/>
          <p:cNvGrpSpPr/>
          <p:nvPr/>
        </p:nvGrpSpPr>
        <p:grpSpPr>
          <a:xfrm>
            <a:off x="7557650" y="2581925"/>
            <a:ext cx="873225" cy="2353876"/>
            <a:chOff x="7557650" y="2581925"/>
            <a:chExt cx="873225" cy="2353876"/>
          </a:xfrm>
        </p:grpSpPr>
        <p:sp>
          <p:nvSpPr>
            <p:cNvPr id="1396" name="Google Shape;1396;p68"/>
            <p:cNvSpPr/>
            <p:nvPr/>
          </p:nvSpPr>
          <p:spPr>
            <a:xfrm>
              <a:off x="7942579" y="2930984"/>
              <a:ext cx="351190" cy="517883"/>
            </a:xfrm>
            <a:custGeom>
              <a:avLst/>
              <a:gdLst/>
              <a:ahLst/>
              <a:cxnLst/>
              <a:rect l="l" t="t" r="r" b="b"/>
              <a:pathLst>
                <a:path w="3965" h="5847" extrusionOk="0">
                  <a:moveTo>
                    <a:pt x="1619" y="262"/>
                  </a:moveTo>
                  <a:cubicBezTo>
                    <a:pt x="2798" y="0"/>
                    <a:pt x="3965" y="3846"/>
                    <a:pt x="3679" y="4418"/>
                  </a:cubicBezTo>
                  <a:cubicBezTo>
                    <a:pt x="3096" y="5596"/>
                    <a:pt x="1476" y="5370"/>
                    <a:pt x="1131" y="5846"/>
                  </a:cubicBezTo>
                  <a:lnTo>
                    <a:pt x="941" y="5251"/>
                  </a:lnTo>
                  <a:cubicBezTo>
                    <a:pt x="941" y="5251"/>
                    <a:pt x="1203" y="5215"/>
                    <a:pt x="1619" y="4822"/>
                  </a:cubicBezTo>
                  <a:cubicBezTo>
                    <a:pt x="2036" y="4441"/>
                    <a:pt x="2322" y="4203"/>
                    <a:pt x="2750" y="4120"/>
                  </a:cubicBezTo>
                  <a:cubicBezTo>
                    <a:pt x="2750" y="4120"/>
                    <a:pt x="2584" y="2644"/>
                    <a:pt x="1286" y="1977"/>
                  </a:cubicBezTo>
                  <a:cubicBezTo>
                    <a:pt x="0" y="1310"/>
                    <a:pt x="1619" y="262"/>
                    <a:pt x="1619" y="26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7770663" y="3288458"/>
              <a:ext cx="290075" cy="132947"/>
            </a:xfrm>
            <a:custGeom>
              <a:avLst/>
              <a:gdLst/>
              <a:ahLst/>
              <a:cxnLst/>
              <a:rect l="l" t="t" r="r" b="b"/>
              <a:pathLst>
                <a:path w="3275" h="1501" extrusionOk="0">
                  <a:moveTo>
                    <a:pt x="0" y="596"/>
                  </a:moveTo>
                  <a:cubicBezTo>
                    <a:pt x="107" y="917"/>
                    <a:pt x="179" y="1108"/>
                    <a:pt x="191" y="1203"/>
                  </a:cubicBezTo>
                  <a:cubicBezTo>
                    <a:pt x="191" y="1203"/>
                    <a:pt x="679" y="1072"/>
                    <a:pt x="1691" y="1203"/>
                  </a:cubicBezTo>
                  <a:cubicBezTo>
                    <a:pt x="2691" y="1334"/>
                    <a:pt x="2989" y="1501"/>
                    <a:pt x="2989" y="1501"/>
                  </a:cubicBezTo>
                  <a:cubicBezTo>
                    <a:pt x="2989" y="1501"/>
                    <a:pt x="3179" y="798"/>
                    <a:pt x="3227" y="596"/>
                  </a:cubicBezTo>
                  <a:cubicBezTo>
                    <a:pt x="3275" y="393"/>
                    <a:pt x="2774" y="1"/>
                    <a:pt x="1667" y="84"/>
                  </a:cubicBezTo>
                  <a:cubicBezTo>
                    <a:pt x="560" y="179"/>
                    <a:pt x="0" y="596"/>
                    <a:pt x="0" y="59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7912997" y="2930984"/>
              <a:ext cx="182548" cy="316470"/>
            </a:xfrm>
            <a:custGeom>
              <a:avLst/>
              <a:gdLst/>
              <a:ahLst/>
              <a:cxnLst/>
              <a:rect l="l" t="t" r="r" b="b"/>
              <a:pathLst>
                <a:path w="2061" h="3573" extrusionOk="0">
                  <a:moveTo>
                    <a:pt x="1882" y="3120"/>
                  </a:moveTo>
                  <a:cubicBezTo>
                    <a:pt x="2060" y="1298"/>
                    <a:pt x="1882" y="477"/>
                    <a:pt x="1632" y="238"/>
                  </a:cubicBezTo>
                  <a:cubicBezTo>
                    <a:pt x="1370" y="0"/>
                    <a:pt x="358" y="143"/>
                    <a:pt x="179" y="1108"/>
                  </a:cubicBezTo>
                  <a:cubicBezTo>
                    <a:pt x="1" y="2072"/>
                    <a:pt x="1846" y="3572"/>
                    <a:pt x="1882" y="312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7557650" y="2887761"/>
              <a:ext cx="368107" cy="626473"/>
            </a:xfrm>
            <a:custGeom>
              <a:avLst/>
              <a:gdLst/>
              <a:ahLst/>
              <a:cxnLst/>
              <a:rect l="l" t="t" r="r" b="b"/>
              <a:pathLst>
                <a:path w="4156" h="7073" extrusionOk="0">
                  <a:moveTo>
                    <a:pt x="2965" y="572"/>
                  </a:moveTo>
                  <a:cubicBezTo>
                    <a:pt x="2524" y="786"/>
                    <a:pt x="2393" y="750"/>
                    <a:pt x="1953" y="726"/>
                  </a:cubicBezTo>
                  <a:cubicBezTo>
                    <a:pt x="1524" y="715"/>
                    <a:pt x="1036" y="1119"/>
                    <a:pt x="846" y="1703"/>
                  </a:cubicBezTo>
                  <a:cubicBezTo>
                    <a:pt x="667" y="2286"/>
                    <a:pt x="0" y="4144"/>
                    <a:pt x="143" y="5060"/>
                  </a:cubicBezTo>
                  <a:cubicBezTo>
                    <a:pt x="274" y="5965"/>
                    <a:pt x="1286" y="6513"/>
                    <a:pt x="1381" y="6715"/>
                  </a:cubicBezTo>
                  <a:cubicBezTo>
                    <a:pt x="1477" y="6906"/>
                    <a:pt x="1536" y="7072"/>
                    <a:pt x="1536" y="7072"/>
                  </a:cubicBezTo>
                  <a:cubicBezTo>
                    <a:pt x="1536" y="7072"/>
                    <a:pt x="2346" y="6501"/>
                    <a:pt x="2477" y="6025"/>
                  </a:cubicBezTo>
                  <a:cubicBezTo>
                    <a:pt x="2477" y="6025"/>
                    <a:pt x="2000" y="5977"/>
                    <a:pt x="1929" y="6049"/>
                  </a:cubicBezTo>
                  <a:cubicBezTo>
                    <a:pt x="1870" y="6132"/>
                    <a:pt x="1750" y="6287"/>
                    <a:pt x="1691" y="6251"/>
                  </a:cubicBezTo>
                  <a:cubicBezTo>
                    <a:pt x="1619" y="6215"/>
                    <a:pt x="1405" y="6001"/>
                    <a:pt x="1346" y="5834"/>
                  </a:cubicBezTo>
                  <a:cubicBezTo>
                    <a:pt x="1274" y="5668"/>
                    <a:pt x="1512" y="5179"/>
                    <a:pt x="1393" y="4953"/>
                  </a:cubicBezTo>
                  <a:cubicBezTo>
                    <a:pt x="1274" y="4715"/>
                    <a:pt x="1715" y="3441"/>
                    <a:pt x="1715" y="3441"/>
                  </a:cubicBezTo>
                  <a:cubicBezTo>
                    <a:pt x="1715" y="3441"/>
                    <a:pt x="2346" y="4024"/>
                    <a:pt x="3203" y="3310"/>
                  </a:cubicBezTo>
                  <a:cubicBezTo>
                    <a:pt x="4060" y="2596"/>
                    <a:pt x="4156" y="0"/>
                    <a:pt x="2965" y="57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7757998" y="3246298"/>
              <a:ext cx="306992" cy="94950"/>
            </a:xfrm>
            <a:custGeom>
              <a:avLst/>
              <a:gdLst/>
              <a:ahLst/>
              <a:cxnLst/>
              <a:rect l="l" t="t" r="r" b="b"/>
              <a:pathLst>
                <a:path w="3466" h="1072" extrusionOk="0">
                  <a:moveTo>
                    <a:pt x="0" y="703"/>
                  </a:moveTo>
                  <a:cubicBezTo>
                    <a:pt x="84" y="905"/>
                    <a:pt x="143" y="1072"/>
                    <a:pt x="143" y="1072"/>
                  </a:cubicBezTo>
                  <a:cubicBezTo>
                    <a:pt x="143" y="1072"/>
                    <a:pt x="477" y="786"/>
                    <a:pt x="1929" y="774"/>
                  </a:cubicBezTo>
                  <a:cubicBezTo>
                    <a:pt x="3382" y="762"/>
                    <a:pt x="3370" y="1072"/>
                    <a:pt x="3370" y="1072"/>
                  </a:cubicBezTo>
                  <a:cubicBezTo>
                    <a:pt x="3370" y="1072"/>
                    <a:pt x="3418" y="905"/>
                    <a:pt x="3465" y="655"/>
                  </a:cubicBezTo>
                  <a:cubicBezTo>
                    <a:pt x="2775" y="0"/>
                    <a:pt x="608" y="393"/>
                    <a:pt x="0" y="70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7699984" y="2938336"/>
              <a:ext cx="379710" cy="370233"/>
            </a:xfrm>
            <a:custGeom>
              <a:avLst/>
              <a:gdLst/>
              <a:ahLst/>
              <a:cxnLst/>
              <a:rect l="l" t="t" r="r" b="b"/>
              <a:pathLst>
                <a:path w="4287" h="4180" extrusionOk="0">
                  <a:moveTo>
                    <a:pt x="2679" y="1"/>
                  </a:moveTo>
                  <a:lnTo>
                    <a:pt x="1358" y="1"/>
                  </a:lnTo>
                  <a:cubicBezTo>
                    <a:pt x="3049" y="953"/>
                    <a:pt x="1751" y="3394"/>
                    <a:pt x="108" y="2870"/>
                  </a:cubicBezTo>
                  <a:cubicBezTo>
                    <a:pt x="108" y="2870"/>
                    <a:pt x="1" y="3132"/>
                    <a:pt x="24" y="3215"/>
                  </a:cubicBezTo>
                  <a:cubicBezTo>
                    <a:pt x="36" y="3287"/>
                    <a:pt x="370" y="3501"/>
                    <a:pt x="501" y="3799"/>
                  </a:cubicBezTo>
                  <a:cubicBezTo>
                    <a:pt x="548" y="3906"/>
                    <a:pt x="608" y="4049"/>
                    <a:pt x="655" y="4180"/>
                  </a:cubicBezTo>
                  <a:cubicBezTo>
                    <a:pt x="1263" y="3870"/>
                    <a:pt x="3430" y="3477"/>
                    <a:pt x="4120" y="4132"/>
                  </a:cubicBezTo>
                  <a:cubicBezTo>
                    <a:pt x="4192" y="3823"/>
                    <a:pt x="4275" y="3382"/>
                    <a:pt x="4287" y="3037"/>
                  </a:cubicBezTo>
                  <a:cubicBezTo>
                    <a:pt x="4287" y="3037"/>
                    <a:pt x="3191" y="2822"/>
                    <a:pt x="2679" y="1"/>
                  </a:cubicBezTo>
                  <a:close/>
                </a:path>
              </a:pathLst>
            </a:custGeom>
            <a:solidFill>
              <a:srgbClr val="ED8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7793869" y="2704242"/>
              <a:ext cx="72807" cy="165631"/>
            </a:xfrm>
            <a:custGeom>
              <a:avLst/>
              <a:gdLst/>
              <a:ahLst/>
              <a:cxnLst/>
              <a:rect l="l" t="t" r="r" b="b"/>
              <a:pathLst>
                <a:path w="822" h="1870" extrusionOk="0">
                  <a:moveTo>
                    <a:pt x="0" y="703"/>
                  </a:moveTo>
                  <a:cubicBezTo>
                    <a:pt x="0" y="1191"/>
                    <a:pt x="84" y="1501"/>
                    <a:pt x="441" y="1679"/>
                  </a:cubicBezTo>
                  <a:cubicBezTo>
                    <a:pt x="822" y="1870"/>
                    <a:pt x="750" y="1024"/>
                    <a:pt x="738" y="1013"/>
                  </a:cubicBezTo>
                  <a:cubicBezTo>
                    <a:pt x="715" y="1013"/>
                    <a:pt x="0" y="0"/>
                    <a:pt x="0" y="70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7772789" y="2687324"/>
              <a:ext cx="157216" cy="302829"/>
            </a:xfrm>
            <a:custGeom>
              <a:avLst/>
              <a:gdLst/>
              <a:ahLst/>
              <a:cxnLst/>
              <a:rect l="l" t="t" r="r" b="b"/>
              <a:pathLst>
                <a:path w="1775" h="3419" extrusionOk="0">
                  <a:moveTo>
                    <a:pt x="155" y="358"/>
                  </a:moveTo>
                  <a:cubicBezTo>
                    <a:pt x="0" y="299"/>
                    <a:pt x="24" y="489"/>
                    <a:pt x="60" y="596"/>
                  </a:cubicBezTo>
                  <a:cubicBezTo>
                    <a:pt x="107" y="727"/>
                    <a:pt x="203" y="1180"/>
                    <a:pt x="345" y="1120"/>
                  </a:cubicBezTo>
                  <a:cubicBezTo>
                    <a:pt x="476" y="1061"/>
                    <a:pt x="453" y="965"/>
                    <a:pt x="512" y="989"/>
                  </a:cubicBezTo>
                  <a:cubicBezTo>
                    <a:pt x="572" y="1001"/>
                    <a:pt x="762" y="1977"/>
                    <a:pt x="536" y="2835"/>
                  </a:cubicBezTo>
                  <a:cubicBezTo>
                    <a:pt x="536" y="2835"/>
                    <a:pt x="726" y="2811"/>
                    <a:pt x="1119" y="3120"/>
                  </a:cubicBezTo>
                  <a:cubicBezTo>
                    <a:pt x="1500" y="3418"/>
                    <a:pt x="1774" y="2382"/>
                    <a:pt x="1774" y="2382"/>
                  </a:cubicBezTo>
                  <a:lnTo>
                    <a:pt x="1584" y="775"/>
                  </a:lnTo>
                  <a:cubicBezTo>
                    <a:pt x="1584" y="775"/>
                    <a:pt x="762" y="1"/>
                    <a:pt x="512" y="84"/>
                  </a:cubicBezTo>
                  <a:cubicBezTo>
                    <a:pt x="250" y="168"/>
                    <a:pt x="155" y="358"/>
                    <a:pt x="155" y="3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7778015" y="2581925"/>
              <a:ext cx="200440" cy="225771"/>
            </a:xfrm>
            <a:custGeom>
              <a:avLst/>
              <a:gdLst/>
              <a:ahLst/>
              <a:cxnLst/>
              <a:rect l="l" t="t" r="r" b="b"/>
              <a:pathLst>
                <a:path w="2263" h="2549" extrusionOk="0">
                  <a:moveTo>
                    <a:pt x="1084" y="2513"/>
                  </a:moveTo>
                  <a:cubicBezTo>
                    <a:pt x="775" y="2548"/>
                    <a:pt x="572" y="2417"/>
                    <a:pt x="501" y="2132"/>
                  </a:cubicBezTo>
                  <a:cubicBezTo>
                    <a:pt x="394" y="1739"/>
                    <a:pt x="203" y="1489"/>
                    <a:pt x="96" y="1548"/>
                  </a:cubicBezTo>
                  <a:cubicBezTo>
                    <a:pt x="96" y="1548"/>
                    <a:pt x="1" y="1417"/>
                    <a:pt x="108" y="1215"/>
                  </a:cubicBezTo>
                  <a:cubicBezTo>
                    <a:pt x="215" y="1012"/>
                    <a:pt x="84" y="667"/>
                    <a:pt x="513" y="346"/>
                  </a:cubicBezTo>
                  <a:cubicBezTo>
                    <a:pt x="941" y="36"/>
                    <a:pt x="1739" y="0"/>
                    <a:pt x="2001" y="596"/>
                  </a:cubicBezTo>
                  <a:cubicBezTo>
                    <a:pt x="2263" y="1191"/>
                    <a:pt x="1679" y="2441"/>
                    <a:pt x="1084" y="251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7844443" y="2617796"/>
              <a:ext cx="483074" cy="427185"/>
            </a:xfrm>
            <a:custGeom>
              <a:avLst/>
              <a:gdLst/>
              <a:ahLst/>
              <a:cxnLst/>
              <a:rect l="l" t="t" r="r" b="b"/>
              <a:pathLst>
                <a:path w="5454" h="4823" extrusionOk="0">
                  <a:moveTo>
                    <a:pt x="608" y="203"/>
                  </a:moveTo>
                  <a:cubicBezTo>
                    <a:pt x="513" y="214"/>
                    <a:pt x="417" y="298"/>
                    <a:pt x="417" y="405"/>
                  </a:cubicBezTo>
                  <a:cubicBezTo>
                    <a:pt x="429" y="548"/>
                    <a:pt x="632" y="595"/>
                    <a:pt x="751" y="691"/>
                  </a:cubicBezTo>
                  <a:cubicBezTo>
                    <a:pt x="906" y="822"/>
                    <a:pt x="894" y="1072"/>
                    <a:pt x="787" y="1250"/>
                  </a:cubicBezTo>
                  <a:cubicBezTo>
                    <a:pt x="679" y="1417"/>
                    <a:pt x="501" y="1524"/>
                    <a:pt x="346" y="1655"/>
                  </a:cubicBezTo>
                  <a:cubicBezTo>
                    <a:pt x="191" y="1786"/>
                    <a:pt x="48" y="1953"/>
                    <a:pt x="25" y="2143"/>
                  </a:cubicBezTo>
                  <a:cubicBezTo>
                    <a:pt x="1" y="2381"/>
                    <a:pt x="144" y="2584"/>
                    <a:pt x="286" y="2774"/>
                  </a:cubicBezTo>
                  <a:cubicBezTo>
                    <a:pt x="417" y="2965"/>
                    <a:pt x="560" y="3191"/>
                    <a:pt x="513" y="3417"/>
                  </a:cubicBezTo>
                  <a:cubicBezTo>
                    <a:pt x="477" y="3548"/>
                    <a:pt x="382" y="3667"/>
                    <a:pt x="334" y="3798"/>
                  </a:cubicBezTo>
                  <a:cubicBezTo>
                    <a:pt x="227" y="4084"/>
                    <a:pt x="382" y="4405"/>
                    <a:pt x="620" y="4584"/>
                  </a:cubicBezTo>
                  <a:cubicBezTo>
                    <a:pt x="846" y="4763"/>
                    <a:pt x="1156" y="4810"/>
                    <a:pt x="1453" y="4822"/>
                  </a:cubicBezTo>
                  <a:cubicBezTo>
                    <a:pt x="1715" y="4822"/>
                    <a:pt x="1989" y="4798"/>
                    <a:pt x="2227" y="4691"/>
                  </a:cubicBezTo>
                  <a:cubicBezTo>
                    <a:pt x="2465" y="4584"/>
                    <a:pt x="2680" y="4405"/>
                    <a:pt x="2775" y="4167"/>
                  </a:cubicBezTo>
                  <a:cubicBezTo>
                    <a:pt x="2858" y="3941"/>
                    <a:pt x="2858" y="3703"/>
                    <a:pt x="2894" y="3477"/>
                  </a:cubicBezTo>
                  <a:cubicBezTo>
                    <a:pt x="2930" y="3251"/>
                    <a:pt x="3049" y="3001"/>
                    <a:pt x="3263" y="2929"/>
                  </a:cubicBezTo>
                  <a:cubicBezTo>
                    <a:pt x="3501" y="2846"/>
                    <a:pt x="3751" y="2989"/>
                    <a:pt x="4001" y="2989"/>
                  </a:cubicBezTo>
                  <a:cubicBezTo>
                    <a:pt x="4108" y="3001"/>
                    <a:pt x="4216" y="2977"/>
                    <a:pt x="4323" y="2953"/>
                  </a:cubicBezTo>
                  <a:cubicBezTo>
                    <a:pt x="4573" y="2905"/>
                    <a:pt x="4823" y="2846"/>
                    <a:pt x="5037" y="2727"/>
                  </a:cubicBezTo>
                  <a:cubicBezTo>
                    <a:pt x="5239" y="2620"/>
                    <a:pt x="5418" y="2441"/>
                    <a:pt x="5430" y="2215"/>
                  </a:cubicBezTo>
                  <a:cubicBezTo>
                    <a:pt x="5454" y="1989"/>
                    <a:pt x="5263" y="1750"/>
                    <a:pt x="5037" y="1786"/>
                  </a:cubicBezTo>
                  <a:cubicBezTo>
                    <a:pt x="4954" y="1798"/>
                    <a:pt x="4870" y="1846"/>
                    <a:pt x="4787" y="1822"/>
                  </a:cubicBezTo>
                  <a:cubicBezTo>
                    <a:pt x="4704" y="1810"/>
                    <a:pt x="4644" y="1715"/>
                    <a:pt x="4632" y="1619"/>
                  </a:cubicBezTo>
                  <a:cubicBezTo>
                    <a:pt x="4620" y="1536"/>
                    <a:pt x="4644" y="1441"/>
                    <a:pt x="4644" y="1357"/>
                  </a:cubicBezTo>
                  <a:cubicBezTo>
                    <a:pt x="4644" y="1096"/>
                    <a:pt x="4501" y="846"/>
                    <a:pt x="4275" y="715"/>
                  </a:cubicBezTo>
                  <a:cubicBezTo>
                    <a:pt x="4061" y="595"/>
                    <a:pt x="3763" y="595"/>
                    <a:pt x="3549" y="726"/>
                  </a:cubicBezTo>
                  <a:cubicBezTo>
                    <a:pt x="3358" y="846"/>
                    <a:pt x="3239" y="1036"/>
                    <a:pt x="3073" y="1167"/>
                  </a:cubicBezTo>
                  <a:cubicBezTo>
                    <a:pt x="2894" y="1310"/>
                    <a:pt x="2632" y="1381"/>
                    <a:pt x="2477" y="1238"/>
                  </a:cubicBezTo>
                  <a:cubicBezTo>
                    <a:pt x="2287" y="1072"/>
                    <a:pt x="2370" y="786"/>
                    <a:pt x="2322" y="548"/>
                  </a:cubicBezTo>
                  <a:cubicBezTo>
                    <a:pt x="2275" y="334"/>
                    <a:pt x="2108" y="155"/>
                    <a:pt x="1906" y="84"/>
                  </a:cubicBezTo>
                  <a:cubicBezTo>
                    <a:pt x="1668" y="0"/>
                    <a:pt x="1465" y="107"/>
                    <a:pt x="1263" y="191"/>
                  </a:cubicBezTo>
                  <a:cubicBezTo>
                    <a:pt x="1037" y="286"/>
                    <a:pt x="834" y="155"/>
                    <a:pt x="608" y="20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7864460" y="3417153"/>
              <a:ext cx="408231" cy="1071462"/>
            </a:xfrm>
            <a:custGeom>
              <a:avLst/>
              <a:gdLst/>
              <a:ahLst/>
              <a:cxnLst/>
              <a:rect l="l" t="t" r="r" b="b"/>
              <a:pathLst>
                <a:path w="4609" h="12097" extrusionOk="0">
                  <a:moveTo>
                    <a:pt x="1" y="3441"/>
                  </a:moveTo>
                  <a:cubicBezTo>
                    <a:pt x="1" y="5822"/>
                    <a:pt x="989" y="8311"/>
                    <a:pt x="1608" y="9346"/>
                  </a:cubicBezTo>
                  <a:cubicBezTo>
                    <a:pt x="2239" y="10370"/>
                    <a:pt x="3918" y="12097"/>
                    <a:pt x="3918" y="12097"/>
                  </a:cubicBezTo>
                  <a:cubicBezTo>
                    <a:pt x="3918" y="12097"/>
                    <a:pt x="3930" y="11609"/>
                    <a:pt x="4609" y="11478"/>
                  </a:cubicBezTo>
                  <a:cubicBezTo>
                    <a:pt x="4609" y="11478"/>
                    <a:pt x="4454" y="11109"/>
                    <a:pt x="4418" y="10275"/>
                  </a:cubicBezTo>
                  <a:cubicBezTo>
                    <a:pt x="4394" y="9442"/>
                    <a:pt x="3990" y="9073"/>
                    <a:pt x="3144" y="8894"/>
                  </a:cubicBezTo>
                  <a:cubicBezTo>
                    <a:pt x="2513" y="8763"/>
                    <a:pt x="2680" y="5001"/>
                    <a:pt x="2954" y="4298"/>
                  </a:cubicBezTo>
                  <a:cubicBezTo>
                    <a:pt x="3716" y="2310"/>
                    <a:pt x="2656" y="1441"/>
                    <a:pt x="2180" y="714"/>
                  </a:cubicBezTo>
                  <a:cubicBezTo>
                    <a:pt x="1692" y="0"/>
                    <a:pt x="1" y="3441"/>
                    <a:pt x="1" y="3441"/>
                  </a:cubicBezTo>
                  <a:close/>
                </a:path>
              </a:pathLst>
            </a:custGeom>
            <a:solidFill>
              <a:srgbClr val="ED8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7596621" y="3381281"/>
              <a:ext cx="460931" cy="1339393"/>
            </a:xfrm>
            <a:custGeom>
              <a:avLst/>
              <a:gdLst/>
              <a:ahLst/>
              <a:cxnLst/>
              <a:rect l="l" t="t" r="r" b="b"/>
              <a:pathLst>
                <a:path w="5204" h="15122" extrusionOk="0">
                  <a:moveTo>
                    <a:pt x="4954" y="453"/>
                  </a:moveTo>
                  <a:cubicBezTo>
                    <a:pt x="4347" y="131"/>
                    <a:pt x="2620" y="0"/>
                    <a:pt x="2156" y="155"/>
                  </a:cubicBezTo>
                  <a:cubicBezTo>
                    <a:pt x="2156" y="155"/>
                    <a:pt x="1989" y="441"/>
                    <a:pt x="1001" y="1489"/>
                  </a:cubicBezTo>
                  <a:cubicBezTo>
                    <a:pt x="1" y="2548"/>
                    <a:pt x="25" y="4263"/>
                    <a:pt x="1001" y="7120"/>
                  </a:cubicBezTo>
                  <a:cubicBezTo>
                    <a:pt x="1965" y="9966"/>
                    <a:pt x="1477" y="9585"/>
                    <a:pt x="1822" y="11347"/>
                  </a:cubicBezTo>
                  <a:cubicBezTo>
                    <a:pt x="2168" y="13109"/>
                    <a:pt x="2823" y="15121"/>
                    <a:pt x="2823" y="15121"/>
                  </a:cubicBezTo>
                  <a:lnTo>
                    <a:pt x="3323" y="14824"/>
                  </a:lnTo>
                  <a:cubicBezTo>
                    <a:pt x="3323" y="14824"/>
                    <a:pt x="3132" y="14431"/>
                    <a:pt x="3489" y="12990"/>
                  </a:cubicBezTo>
                  <a:cubicBezTo>
                    <a:pt x="3835" y="11561"/>
                    <a:pt x="4001" y="11359"/>
                    <a:pt x="3430" y="10406"/>
                  </a:cubicBezTo>
                  <a:cubicBezTo>
                    <a:pt x="2846" y="9466"/>
                    <a:pt x="2811" y="9751"/>
                    <a:pt x="2977" y="8406"/>
                  </a:cubicBezTo>
                  <a:cubicBezTo>
                    <a:pt x="3132" y="7049"/>
                    <a:pt x="3442" y="5489"/>
                    <a:pt x="3418" y="4632"/>
                  </a:cubicBezTo>
                  <a:cubicBezTo>
                    <a:pt x="3418" y="4632"/>
                    <a:pt x="4204" y="4013"/>
                    <a:pt x="4323" y="2894"/>
                  </a:cubicBezTo>
                  <a:cubicBezTo>
                    <a:pt x="4382" y="2310"/>
                    <a:pt x="5204" y="1131"/>
                    <a:pt x="5204" y="1131"/>
                  </a:cubicBezTo>
                  <a:close/>
                </a:path>
              </a:pathLst>
            </a:custGeom>
            <a:solidFill>
              <a:srgbClr val="ED8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7742143" y="3370741"/>
              <a:ext cx="315407" cy="110804"/>
            </a:xfrm>
            <a:custGeom>
              <a:avLst/>
              <a:gdLst/>
              <a:ahLst/>
              <a:cxnLst/>
              <a:rect l="l" t="t" r="r" b="b"/>
              <a:pathLst>
                <a:path w="3561" h="1251" extrusionOk="0">
                  <a:moveTo>
                    <a:pt x="3561" y="1250"/>
                  </a:moveTo>
                  <a:cubicBezTo>
                    <a:pt x="2430" y="893"/>
                    <a:pt x="513" y="822"/>
                    <a:pt x="1" y="917"/>
                  </a:cubicBezTo>
                  <a:cubicBezTo>
                    <a:pt x="1" y="917"/>
                    <a:pt x="406" y="429"/>
                    <a:pt x="513" y="274"/>
                  </a:cubicBezTo>
                  <a:cubicBezTo>
                    <a:pt x="513" y="274"/>
                    <a:pt x="2037" y="0"/>
                    <a:pt x="3311" y="572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7745332" y="4681509"/>
              <a:ext cx="215231" cy="254292"/>
            </a:xfrm>
            <a:custGeom>
              <a:avLst/>
              <a:gdLst/>
              <a:ahLst/>
              <a:cxnLst/>
              <a:rect l="l" t="t" r="r" b="b"/>
              <a:pathLst>
                <a:path w="2430" h="2871" extrusionOk="0">
                  <a:moveTo>
                    <a:pt x="72" y="2060"/>
                  </a:moveTo>
                  <a:cubicBezTo>
                    <a:pt x="1" y="1632"/>
                    <a:pt x="191" y="1596"/>
                    <a:pt x="334" y="1441"/>
                  </a:cubicBezTo>
                  <a:cubicBezTo>
                    <a:pt x="489" y="1298"/>
                    <a:pt x="751" y="1132"/>
                    <a:pt x="774" y="929"/>
                  </a:cubicBezTo>
                  <a:cubicBezTo>
                    <a:pt x="810" y="727"/>
                    <a:pt x="882" y="441"/>
                    <a:pt x="941" y="441"/>
                  </a:cubicBezTo>
                  <a:cubicBezTo>
                    <a:pt x="1013" y="453"/>
                    <a:pt x="1286" y="286"/>
                    <a:pt x="1453" y="144"/>
                  </a:cubicBezTo>
                  <a:cubicBezTo>
                    <a:pt x="1608" y="1"/>
                    <a:pt x="2013" y="1"/>
                    <a:pt x="2132" y="203"/>
                  </a:cubicBezTo>
                  <a:cubicBezTo>
                    <a:pt x="2251" y="417"/>
                    <a:pt x="2084" y="894"/>
                    <a:pt x="2132" y="1227"/>
                  </a:cubicBezTo>
                  <a:cubicBezTo>
                    <a:pt x="2167" y="1560"/>
                    <a:pt x="2429" y="2037"/>
                    <a:pt x="2298" y="2453"/>
                  </a:cubicBezTo>
                  <a:cubicBezTo>
                    <a:pt x="2156" y="2870"/>
                    <a:pt x="1024" y="2596"/>
                    <a:pt x="894" y="2513"/>
                  </a:cubicBezTo>
                  <a:cubicBezTo>
                    <a:pt x="763" y="2418"/>
                    <a:pt x="108" y="2203"/>
                    <a:pt x="72" y="206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8187212" y="4411543"/>
              <a:ext cx="243663" cy="509469"/>
            </a:xfrm>
            <a:custGeom>
              <a:avLst/>
              <a:gdLst/>
              <a:ahLst/>
              <a:cxnLst/>
              <a:rect l="l" t="t" r="r" b="b"/>
              <a:pathLst>
                <a:path w="2751" h="5752" extrusionOk="0">
                  <a:moveTo>
                    <a:pt x="1679" y="536"/>
                  </a:moveTo>
                  <a:cubicBezTo>
                    <a:pt x="1369" y="417"/>
                    <a:pt x="1274" y="1"/>
                    <a:pt x="738" y="191"/>
                  </a:cubicBezTo>
                  <a:cubicBezTo>
                    <a:pt x="203" y="382"/>
                    <a:pt x="0" y="1191"/>
                    <a:pt x="84" y="1548"/>
                  </a:cubicBezTo>
                  <a:cubicBezTo>
                    <a:pt x="155" y="1918"/>
                    <a:pt x="405" y="2120"/>
                    <a:pt x="477" y="2561"/>
                  </a:cubicBezTo>
                  <a:cubicBezTo>
                    <a:pt x="548" y="3001"/>
                    <a:pt x="619" y="3977"/>
                    <a:pt x="596" y="4525"/>
                  </a:cubicBezTo>
                  <a:cubicBezTo>
                    <a:pt x="572" y="5073"/>
                    <a:pt x="1024" y="5751"/>
                    <a:pt x="1620" y="5609"/>
                  </a:cubicBezTo>
                  <a:cubicBezTo>
                    <a:pt x="2215" y="5454"/>
                    <a:pt x="2751" y="4823"/>
                    <a:pt x="2643" y="3858"/>
                  </a:cubicBezTo>
                  <a:cubicBezTo>
                    <a:pt x="2524" y="2894"/>
                    <a:pt x="2358" y="2715"/>
                    <a:pt x="2322" y="2060"/>
                  </a:cubicBezTo>
                  <a:cubicBezTo>
                    <a:pt x="2286" y="1406"/>
                    <a:pt x="2393" y="834"/>
                    <a:pt x="1679" y="536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68"/>
          <p:cNvGrpSpPr/>
          <p:nvPr/>
        </p:nvGrpSpPr>
        <p:grpSpPr>
          <a:xfrm>
            <a:off x="894812" y="2448502"/>
            <a:ext cx="691451" cy="1881604"/>
            <a:chOff x="894812" y="2448502"/>
            <a:chExt cx="691451" cy="1881604"/>
          </a:xfrm>
        </p:grpSpPr>
        <p:sp>
          <p:nvSpPr>
            <p:cNvPr id="1412" name="Google Shape;1412;p68"/>
            <p:cNvSpPr/>
            <p:nvPr/>
          </p:nvSpPr>
          <p:spPr>
            <a:xfrm>
              <a:off x="1290549" y="4135895"/>
              <a:ext cx="138614" cy="115651"/>
            </a:xfrm>
            <a:custGeom>
              <a:avLst/>
              <a:gdLst/>
              <a:ahLst/>
              <a:cxnLst/>
              <a:rect l="l" t="t" r="r" b="b"/>
              <a:pathLst>
                <a:path w="2227" h="1858" extrusionOk="0">
                  <a:moveTo>
                    <a:pt x="1370" y="251"/>
                  </a:moveTo>
                  <a:cubicBezTo>
                    <a:pt x="1536" y="72"/>
                    <a:pt x="1679" y="215"/>
                    <a:pt x="1751" y="358"/>
                  </a:cubicBezTo>
                  <a:cubicBezTo>
                    <a:pt x="1834" y="501"/>
                    <a:pt x="1953" y="644"/>
                    <a:pt x="2048" y="667"/>
                  </a:cubicBezTo>
                  <a:cubicBezTo>
                    <a:pt x="2143" y="691"/>
                    <a:pt x="2227" y="894"/>
                    <a:pt x="2203" y="1144"/>
                  </a:cubicBezTo>
                  <a:cubicBezTo>
                    <a:pt x="2179" y="1406"/>
                    <a:pt x="1453" y="1739"/>
                    <a:pt x="1239" y="1798"/>
                  </a:cubicBezTo>
                  <a:cubicBezTo>
                    <a:pt x="1024" y="1858"/>
                    <a:pt x="322" y="1858"/>
                    <a:pt x="155" y="1572"/>
                  </a:cubicBezTo>
                  <a:cubicBezTo>
                    <a:pt x="0" y="1286"/>
                    <a:pt x="167" y="215"/>
                    <a:pt x="584" y="108"/>
                  </a:cubicBezTo>
                  <a:cubicBezTo>
                    <a:pt x="1000" y="1"/>
                    <a:pt x="1370" y="251"/>
                    <a:pt x="1370" y="25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1287562" y="3683828"/>
              <a:ext cx="163138" cy="482523"/>
            </a:xfrm>
            <a:custGeom>
              <a:avLst/>
              <a:gdLst/>
              <a:ahLst/>
              <a:cxnLst/>
              <a:rect l="l" t="t" r="r" b="b"/>
              <a:pathLst>
                <a:path w="2621" h="7752" extrusionOk="0">
                  <a:moveTo>
                    <a:pt x="441" y="1"/>
                  </a:moveTo>
                  <a:cubicBezTo>
                    <a:pt x="632" y="560"/>
                    <a:pt x="846" y="1049"/>
                    <a:pt x="870" y="1227"/>
                  </a:cubicBezTo>
                  <a:cubicBezTo>
                    <a:pt x="906" y="1394"/>
                    <a:pt x="263" y="2049"/>
                    <a:pt x="132" y="2870"/>
                  </a:cubicBezTo>
                  <a:cubicBezTo>
                    <a:pt x="1" y="3704"/>
                    <a:pt x="596" y="4144"/>
                    <a:pt x="727" y="4454"/>
                  </a:cubicBezTo>
                  <a:cubicBezTo>
                    <a:pt x="858" y="4775"/>
                    <a:pt x="775" y="6561"/>
                    <a:pt x="632" y="7371"/>
                  </a:cubicBezTo>
                  <a:cubicBezTo>
                    <a:pt x="632" y="7371"/>
                    <a:pt x="977" y="7287"/>
                    <a:pt x="1096" y="7514"/>
                  </a:cubicBezTo>
                  <a:cubicBezTo>
                    <a:pt x="1227" y="7752"/>
                    <a:pt x="1418" y="7514"/>
                    <a:pt x="1418" y="7514"/>
                  </a:cubicBezTo>
                  <a:cubicBezTo>
                    <a:pt x="1418" y="7514"/>
                    <a:pt x="1132" y="6811"/>
                    <a:pt x="1751" y="5466"/>
                  </a:cubicBezTo>
                  <a:cubicBezTo>
                    <a:pt x="2382" y="4132"/>
                    <a:pt x="2620" y="3406"/>
                    <a:pt x="2608" y="2763"/>
                  </a:cubicBezTo>
                  <a:cubicBezTo>
                    <a:pt x="2596" y="2120"/>
                    <a:pt x="1799" y="1"/>
                    <a:pt x="1799" y="1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1090440" y="3646980"/>
              <a:ext cx="122369" cy="46684"/>
            </a:xfrm>
            <a:custGeom>
              <a:avLst/>
              <a:gdLst/>
              <a:ahLst/>
              <a:cxnLst/>
              <a:rect l="l" t="t" r="r" b="b"/>
              <a:pathLst>
                <a:path w="1966" h="750" extrusionOk="0">
                  <a:moveTo>
                    <a:pt x="664" y="0"/>
                  </a:moveTo>
                  <a:cubicBezTo>
                    <a:pt x="302" y="0"/>
                    <a:pt x="1" y="45"/>
                    <a:pt x="1" y="45"/>
                  </a:cubicBezTo>
                  <a:cubicBezTo>
                    <a:pt x="1" y="45"/>
                    <a:pt x="1357" y="750"/>
                    <a:pt x="1820" y="750"/>
                  </a:cubicBezTo>
                  <a:cubicBezTo>
                    <a:pt x="1895" y="750"/>
                    <a:pt x="1947" y="731"/>
                    <a:pt x="1965" y="688"/>
                  </a:cubicBezTo>
                  <a:cubicBezTo>
                    <a:pt x="1965" y="688"/>
                    <a:pt x="1965" y="378"/>
                    <a:pt x="1644" y="188"/>
                  </a:cubicBezTo>
                  <a:cubicBezTo>
                    <a:pt x="1391" y="39"/>
                    <a:pt x="1001" y="0"/>
                    <a:pt x="664" y="0"/>
                  </a:cubicBezTo>
                  <a:close/>
                </a:path>
              </a:pathLst>
            </a:custGeom>
            <a:solidFill>
              <a:srgbClr val="1C4E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962221" y="3562331"/>
              <a:ext cx="237206" cy="447666"/>
            </a:xfrm>
            <a:custGeom>
              <a:avLst/>
              <a:gdLst/>
              <a:ahLst/>
              <a:cxnLst/>
              <a:rect l="l" t="t" r="r" b="b"/>
              <a:pathLst>
                <a:path w="3811" h="7192" extrusionOk="0">
                  <a:moveTo>
                    <a:pt x="3811" y="1798"/>
                  </a:moveTo>
                  <a:cubicBezTo>
                    <a:pt x="3120" y="3655"/>
                    <a:pt x="1989" y="5060"/>
                    <a:pt x="1263" y="6906"/>
                  </a:cubicBezTo>
                  <a:cubicBezTo>
                    <a:pt x="1263" y="6906"/>
                    <a:pt x="834" y="6739"/>
                    <a:pt x="382" y="7192"/>
                  </a:cubicBezTo>
                  <a:cubicBezTo>
                    <a:pt x="382" y="7192"/>
                    <a:pt x="429" y="6382"/>
                    <a:pt x="382" y="5167"/>
                  </a:cubicBezTo>
                  <a:cubicBezTo>
                    <a:pt x="322" y="3977"/>
                    <a:pt x="1" y="3322"/>
                    <a:pt x="1644" y="1988"/>
                  </a:cubicBezTo>
                  <a:cubicBezTo>
                    <a:pt x="1703" y="1941"/>
                    <a:pt x="1739" y="1881"/>
                    <a:pt x="1739" y="1810"/>
                  </a:cubicBezTo>
                  <a:cubicBezTo>
                    <a:pt x="1763" y="1560"/>
                    <a:pt x="1834" y="917"/>
                    <a:pt x="1870" y="512"/>
                  </a:cubicBezTo>
                  <a:cubicBezTo>
                    <a:pt x="1906" y="0"/>
                    <a:pt x="3811" y="1798"/>
                    <a:pt x="3811" y="179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1072639" y="3261451"/>
              <a:ext cx="194259" cy="428432"/>
            </a:xfrm>
            <a:custGeom>
              <a:avLst/>
              <a:gdLst/>
              <a:ahLst/>
              <a:cxnLst/>
              <a:rect l="l" t="t" r="r" b="b"/>
              <a:pathLst>
                <a:path w="3121" h="6883" extrusionOk="0">
                  <a:moveTo>
                    <a:pt x="763" y="0"/>
                  </a:moveTo>
                  <a:cubicBezTo>
                    <a:pt x="703" y="441"/>
                    <a:pt x="1" y="1000"/>
                    <a:pt x="120" y="2882"/>
                  </a:cubicBezTo>
                  <a:cubicBezTo>
                    <a:pt x="227" y="4751"/>
                    <a:pt x="60" y="5406"/>
                    <a:pt x="25" y="6108"/>
                  </a:cubicBezTo>
                  <a:cubicBezTo>
                    <a:pt x="25" y="6108"/>
                    <a:pt x="2180" y="6370"/>
                    <a:pt x="2251" y="6882"/>
                  </a:cubicBezTo>
                  <a:cubicBezTo>
                    <a:pt x="2251" y="6882"/>
                    <a:pt x="2954" y="5013"/>
                    <a:pt x="3025" y="3143"/>
                  </a:cubicBezTo>
                  <a:cubicBezTo>
                    <a:pt x="3108" y="1262"/>
                    <a:pt x="3120" y="0"/>
                    <a:pt x="3120" y="0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1189779" y="3267364"/>
              <a:ext cx="285320" cy="456567"/>
            </a:xfrm>
            <a:custGeom>
              <a:avLst/>
              <a:gdLst/>
              <a:ahLst/>
              <a:cxnLst/>
              <a:rect l="l" t="t" r="r" b="b"/>
              <a:pathLst>
                <a:path w="4584" h="7335" extrusionOk="0">
                  <a:moveTo>
                    <a:pt x="441" y="12"/>
                  </a:moveTo>
                  <a:cubicBezTo>
                    <a:pt x="0" y="1679"/>
                    <a:pt x="500" y="2501"/>
                    <a:pt x="964" y="3537"/>
                  </a:cubicBezTo>
                  <a:cubicBezTo>
                    <a:pt x="1322" y="4358"/>
                    <a:pt x="1405" y="5644"/>
                    <a:pt x="964" y="6573"/>
                  </a:cubicBezTo>
                  <a:cubicBezTo>
                    <a:pt x="964" y="6573"/>
                    <a:pt x="845" y="6751"/>
                    <a:pt x="1679" y="6775"/>
                  </a:cubicBezTo>
                  <a:cubicBezTo>
                    <a:pt x="1679" y="6775"/>
                    <a:pt x="1417" y="7180"/>
                    <a:pt x="2203" y="7251"/>
                  </a:cubicBezTo>
                  <a:cubicBezTo>
                    <a:pt x="2977" y="7335"/>
                    <a:pt x="3917" y="7251"/>
                    <a:pt x="3917" y="7251"/>
                  </a:cubicBezTo>
                  <a:cubicBezTo>
                    <a:pt x="3917" y="7251"/>
                    <a:pt x="4584" y="4739"/>
                    <a:pt x="4215" y="2858"/>
                  </a:cubicBezTo>
                  <a:cubicBezTo>
                    <a:pt x="3834" y="977"/>
                    <a:pt x="3346" y="965"/>
                    <a:pt x="3429" y="0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894812" y="3981036"/>
              <a:ext cx="184549" cy="349070"/>
            </a:xfrm>
            <a:custGeom>
              <a:avLst/>
              <a:gdLst/>
              <a:ahLst/>
              <a:cxnLst/>
              <a:rect l="l" t="t" r="r" b="b"/>
              <a:pathLst>
                <a:path w="2965" h="5608" extrusionOk="0">
                  <a:moveTo>
                    <a:pt x="2346" y="179"/>
                  </a:moveTo>
                  <a:cubicBezTo>
                    <a:pt x="2132" y="0"/>
                    <a:pt x="1643" y="203"/>
                    <a:pt x="1465" y="465"/>
                  </a:cubicBezTo>
                  <a:cubicBezTo>
                    <a:pt x="1286" y="738"/>
                    <a:pt x="1024" y="1107"/>
                    <a:pt x="715" y="2203"/>
                  </a:cubicBezTo>
                  <a:cubicBezTo>
                    <a:pt x="405" y="3298"/>
                    <a:pt x="0" y="3667"/>
                    <a:pt x="143" y="4608"/>
                  </a:cubicBezTo>
                  <a:cubicBezTo>
                    <a:pt x="286" y="5548"/>
                    <a:pt x="1893" y="5608"/>
                    <a:pt x="2108" y="4394"/>
                  </a:cubicBezTo>
                  <a:cubicBezTo>
                    <a:pt x="2322" y="3191"/>
                    <a:pt x="2001" y="3096"/>
                    <a:pt x="2382" y="2358"/>
                  </a:cubicBezTo>
                  <a:cubicBezTo>
                    <a:pt x="2965" y="1238"/>
                    <a:pt x="2679" y="465"/>
                    <a:pt x="2346" y="17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1317936" y="2541865"/>
              <a:ext cx="68280" cy="126046"/>
            </a:xfrm>
            <a:custGeom>
              <a:avLst/>
              <a:gdLst/>
              <a:ahLst/>
              <a:cxnLst/>
              <a:rect l="l" t="t" r="r" b="b"/>
              <a:pathLst>
                <a:path w="1097" h="2025" extrusionOk="0">
                  <a:moveTo>
                    <a:pt x="489" y="1965"/>
                  </a:moveTo>
                  <a:cubicBezTo>
                    <a:pt x="858" y="1917"/>
                    <a:pt x="1096" y="1524"/>
                    <a:pt x="953" y="738"/>
                  </a:cubicBezTo>
                  <a:cubicBezTo>
                    <a:pt x="822" y="0"/>
                    <a:pt x="1" y="2024"/>
                    <a:pt x="489" y="1965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1233473" y="2571493"/>
              <a:ext cx="167557" cy="155675"/>
            </a:xfrm>
            <a:custGeom>
              <a:avLst/>
              <a:gdLst/>
              <a:ahLst/>
              <a:cxnLst/>
              <a:rect l="l" t="t" r="r" b="b"/>
              <a:pathLst>
                <a:path w="2692" h="2501" extrusionOk="0">
                  <a:moveTo>
                    <a:pt x="2406" y="120"/>
                  </a:moveTo>
                  <a:cubicBezTo>
                    <a:pt x="2525" y="1"/>
                    <a:pt x="2691" y="143"/>
                    <a:pt x="2489" y="524"/>
                  </a:cubicBezTo>
                  <a:cubicBezTo>
                    <a:pt x="2287" y="905"/>
                    <a:pt x="2227" y="929"/>
                    <a:pt x="2156" y="798"/>
                  </a:cubicBezTo>
                  <a:cubicBezTo>
                    <a:pt x="2072" y="679"/>
                    <a:pt x="1894" y="953"/>
                    <a:pt x="1977" y="2096"/>
                  </a:cubicBezTo>
                  <a:cubicBezTo>
                    <a:pt x="1977" y="2096"/>
                    <a:pt x="298" y="2501"/>
                    <a:pt x="215" y="2263"/>
                  </a:cubicBezTo>
                  <a:cubicBezTo>
                    <a:pt x="215" y="2263"/>
                    <a:pt x="596" y="1727"/>
                    <a:pt x="620" y="834"/>
                  </a:cubicBezTo>
                  <a:cubicBezTo>
                    <a:pt x="620" y="834"/>
                    <a:pt x="441" y="1036"/>
                    <a:pt x="215" y="596"/>
                  </a:cubicBezTo>
                  <a:cubicBezTo>
                    <a:pt x="1" y="155"/>
                    <a:pt x="84" y="48"/>
                    <a:pt x="382" y="143"/>
                  </a:cubicBezTo>
                  <a:cubicBezTo>
                    <a:pt x="679" y="251"/>
                    <a:pt x="2406" y="120"/>
                    <a:pt x="2406" y="12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1226813" y="2448502"/>
              <a:ext cx="175711" cy="183063"/>
            </a:xfrm>
            <a:custGeom>
              <a:avLst/>
              <a:gdLst/>
              <a:ahLst/>
              <a:cxnLst/>
              <a:rect l="l" t="t" r="r" b="b"/>
              <a:pathLst>
                <a:path w="2823" h="2941" extrusionOk="0">
                  <a:moveTo>
                    <a:pt x="429" y="2227"/>
                  </a:moveTo>
                  <a:cubicBezTo>
                    <a:pt x="310" y="2108"/>
                    <a:pt x="191" y="1953"/>
                    <a:pt x="274" y="1822"/>
                  </a:cubicBezTo>
                  <a:cubicBezTo>
                    <a:pt x="334" y="1703"/>
                    <a:pt x="512" y="1679"/>
                    <a:pt x="548" y="1560"/>
                  </a:cubicBezTo>
                  <a:cubicBezTo>
                    <a:pt x="596" y="1453"/>
                    <a:pt x="512" y="1334"/>
                    <a:pt x="417" y="1274"/>
                  </a:cubicBezTo>
                  <a:cubicBezTo>
                    <a:pt x="322" y="1203"/>
                    <a:pt x="215" y="1167"/>
                    <a:pt x="131" y="1084"/>
                  </a:cubicBezTo>
                  <a:cubicBezTo>
                    <a:pt x="0" y="953"/>
                    <a:pt x="12" y="703"/>
                    <a:pt x="155" y="584"/>
                  </a:cubicBezTo>
                  <a:cubicBezTo>
                    <a:pt x="298" y="453"/>
                    <a:pt x="548" y="476"/>
                    <a:pt x="667" y="631"/>
                  </a:cubicBezTo>
                  <a:cubicBezTo>
                    <a:pt x="715" y="703"/>
                    <a:pt x="739" y="786"/>
                    <a:pt x="798" y="857"/>
                  </a:cubicBezTo>
                  <a:cubicBezTo>
                    <a:pt x="846" y="917"/>
                    <a:pt x="953" y="953"/>
                    <a:pt x="1012" y="893"/>
                  </a:cubicBezTo>
                  <a:cubicBezTo>
                    <a:pt x="1072" y="845"/>
                    <a:pt x="1048" y="762"/>
                    <a:pt x="1012" y="703"/>
                  </a:cubicBezTo>
                  <a:cubicBezTo>
                    <a:pt x="977" y="631"/>
                    <a:pt x="929" y="584"/>
                    <a:pt x="905" y="512"/>
                  </a:cubicBezTo>
                  <a:cubicBezTo>
                    <a:pt x="881" y="429"/>
                    <a:pt x="917" y="322"/>
                    <a:pt x="977" y="250"/>
                  </a:cubicBezTo>
                  <a:cubicBezTo>
                    <a:pt x="1036" y="179"/>
                    <a:pt x="1131" y="131"/>
                    <a:pt x="1215" y="95"/>
                  </a:cubicBezTo>
                  <a:cubicBezTo>
                    <a:pt x="1334" y="36"/>
                    <a:pt x="1453" y="0"/>
                    <a:pt x="1584" y="12"/>
                  </a:cubicBezTo>
                  <a:cubicBezTo>
                    <a:pt x="1715" y="12"/>
                    <a:pt x="1834" y="83"/>
                    <a:pt x="1893" y="191"/>
                  </a:cubicBezTo>
                  <a:cubicBezTo>
                    <a:pt x="1977" y="357"/>
                    <a:pt x="1905" y="595"/>
                    <a:pt x="2048" y="703"/>
                  </a:cubicBezTo>
                  <a:cubicBezTo>
                    <a:pt x="2132" y="774"/>
                    <a:pt x="2239" y="762"/>
                    <a:pt x="2346" y="774"/>
                  </a:cubicBezTo>
                  <a:cubicBezTo>
                    <a:pt x="2524" y="810"/>
                    <a:pt x="2679" y="941"/>
                    <a:pt x="2751" y="1107"/>
                  </a:cubicBezTo>
                  <a:cubicBezTo>
                    <a:pt x="2822" y="1274"/>
                    <a:pt x="2786" y="1476"/>
                    <a:pt x="2679" y="1631"/>
                  </a:cubicBezTo>
                  <a:cubicBezTo>
                    <a:pt x="2751" y="1655"/>
                    <a:pt x="2775" y="1738"/>
                    <a:pt x="2751" y="1810"/>
                  </a:cubicBezTo>
                  <a:cubicBezTo>
                    <a:pt x="2727" y="1881"/>
                    <a:pt x="2679" y="1929"/>
                    <a:pt x="2620" y="1977"/>
                  </a:cubicBezTo>
                  <a:cubicBezTo>
                    <a:pt x="2453" y="2143"/>
                    <a:pt x="2286" y="2310"/>
                    <a:pt x="2120" y="2477"/>
                  </a:cubicBezTo>
                  <a:cubicBezTo>
                    <a:pt x="2060" y="2524"/>
                    <a:pt x="2001" y="2584"/>
                    <a:pt x="1917" y="2608"/>
                  </a:cubicBezTo>
                  <a:cubicBezTo>
                    <a:pt x="1834" y="2631"/>
                    <a:pt x="1751" y="2596"/>
                    <a:pt x="1715" y="2512"/>
                  </a:cubicBezTo>
                  <a:cubicBezTo>
                    <a:pt x="1608" y="2727"/>
                    <a:pt x="1393" y="2941"/>
                    <a:pt x="1131" y="2858"/>
                  </a:cubicBezTo>
                  <a:cubicBezTo>
                    <a:pt x="858" y="2762"/>
                    <a:pt x="631" y="2429"/>
                    <a:pt x="429" y="2227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1394307" y="2704132"/>
              <a:ext cx="191956" cy="498084"/>
            </a:xfrm>
            <a:custGeom>
              <a:avLst/>
              <a:gdLst/>
              <a:ahLst/>
              <a:cxnLst/>
              <a:rect l="l" t="t" r="r" b="b"/>
              <a:pathLst>
                <a:path w="3084" h="8002" extrusionOk="0">
                  <a:moveTo>
                    <a:pt x="1572" y="370"/>
                  </a:moveTo>
                  <a:cubicBezTo>
                    <a:pt x="3024" y="1072"/>
                    <a:pt x="3084" y="3132"/>
                    <a:pt x="3036" y="3882"/>
                  </a:cubicBezTo>
                  <a:cubicBezTo>
                    <a:pt x="2989" y="4632"/>
                    <a:pt x="2036" y="5978"/>
                    <a:pt x="2072" y="6728"/>
                  </a:cubicBezTo>
                  <a:cubicBezTo>
                    <a:pt x="2084" y="6883"/>
                    <a:pt x="2298" y="7121"/>
                    <a:pt x="2310" y="7275"/>
                  </a:cubicBezTo>
                  <a:cubicBezTo>
                    <a:pt x="2334" y="7430"/>
                    <a:pt x="2131" y="7478"/>
                    <a:pt x="1989" y="7740"/>
                  </a:cubicBezTo>
                  <a:cubicBezTo>
                    <a:pt x="1834" y="8002"/>
                    <a:pt x="1381" y="7871"/>
                    <a:pt x="1322" y="7740"/>
                  </a:cubicBezTo>
                  <a:cubicBezTo>
                    <a:pt x="1262" y="7609"/>
                    <a:pt x="1012" y="7097"/>
                    <a:pt x="1048" y="6990"/>
                  </a:cubicBezTo>
                  <a:cubicBezTo>
                    <a:pt x="1084" y="6894"/>
                    <a:pt x="1191" y="6811"/>
                    <a:pt x="1179" y="6763"/>
                  </a:cubicBezTo>
                  <a:cubicBezTo>
                    <a:pt x="1155" y="6716"/>
                    <a:pt x="1036" y="6406"/>
                    <a:pt x="1250" y="6299"/>
                  </a:cubicBezTo>
                  <a:cubicBezTo>
                    <a:pt x="1465" y="6192"/>
                    <a:pt x="1441" y="6144"/>
                    <a:pt x="1417" y="6049"/>
                  </a:cubicBezTo>
                  <a:cubicBezTo>
                    <a:pt x="1381" y="5954"/>
                    <a:pt x="429" y="4918"/>
                    <a:pt x="1048" y="4132"/>
                  </a:cubicBezTo>
                  <a:cubicBezTo>
                    <a:pt x="1048" y="4132"/>
                    <a:pt x="0" y="3346"/>
                    <a:pt x="95" y="2239"/>
                  </a:cubicBezTo>
                  <a:cubicBezTo>
                    <a:pt x="203" y="1132"/>
                    <a:pt x="834" y="1"/>
                    <a:pt x="1572" y="37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909626" y="2776769"/>
              <a:ext cx="269074" cy="425445"/>
            </a:xfrm>
            <a:custGeom>
              <a:avLst/>
              <a:gdLst/>
              <a:ahLst/>
              <a:cxnLst/>
              <a:rect l="l" t="t" r="r" b="b"/>
              <a:pathLst>
                <a:path w="4323" h="6835" extrusionOk="0">
                  <a:moveTo>
                    <a:pt x="2382" y="1"/>
                  </a:moveTo>
                  <a:cubicBezTo>
                    <a:pt x="1001" y="810"/>
                    <a:pt x="0" y="2834"/>
                    <a:pt x="143" y="4834"/>
                  </a:cubicBezTo>
                  <a:cubicBezTo>
                    <a:pt x="274" y="6835"/>
                    <a:pt x="3084" y="5906"/>
                    <a:pt x="3703" y="5466"/>
                  </a:cubicBezTo>
                  <a:cubicBezTo>
                    <a:pt x="4322" y="5037"/>
                    <a:pt x="2382" y="1"/>
                    <a:pt x="2382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1043011" y="2701206"/>
              <a:ext cx="449142" cy="548441"/>
            </a:xfrm>
            <a:custGeom>
              <a:avLst/>
              <a:gdLst/>
              <a:ahLst/>
              <a:cxnLst/>
              <a:rect l="l" t="t" r="r" b="b"/>
              <a:pathLst>
                <a:path w="7216" h="8811" extrusionOk="0">
                  <a:moveTo>
                    <a:pt x="2441" y="250"/>
                  </a:moveTo>
                  <a:cubicBezTo>
                    <a:pt x="1215" y="631"/>
                    <a:pt x="358" y="1155"/>
                    <a:pt x="239" y="1215"/>
                  </a:cubicBezTo>
                  <a:cubicBezTo>
                    <a:pt x="120" y="1262"/>
                    <a:pt x="1" y="1917"/>
                    <a:pt x="1132" y="4953"/>
                  </a:cubicBezTo>
                  <a:cubicBezTo>
                    <a:pt x="2263" y="7989"/>
                    <a:pt x="1751" y="8811"/>
                    <a:pt x="1751" y="8811"/>
                  </a:cubicBezTo>
                  <a:lnTo>
                    <a:pt x="5692" y="8811"/>
                  </a:lnTo>
                  <a:cubicBezTo>
                    <a:pt x="5692" y="8811"/>
                    <a:pt x="6263" y="5310"/>
                    <a:pt x="6263" y="4465"/>
                  </a:cubicBezTo>
                  <a:cubicBezTo>
                    <a:pt x="6263" y="3620"/>
                    <a:pt x="5108" y="1119"/>
                    <a:pt x="7216" y="417"/>
                  </a:cubicBezTo>
                  <a:cubicBezTo>
                    <a:pt x="7216" y="417"/>
                    <a:pt x="6597" y="119"/>
                    <a:pt x="5192" y="36"/>
                  </a:cubicBezTo>
                  <a:cubicBezTo>
                    <a:pt x="4632" y="0"/>
                    <a:pt x="4156" y="262"/>
                    <a:pt x="3692" y="310"/>
                  </a:cubicBezTo>
                  <a:cubicBezTo>
                    <a:pt x="3001" y="381"/>
                    <a:pt x="2441" y="250"/>
                    <a:pt x="2441" y="25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1071207" y="2690065"/>
              <a:ext cx="362438" cy="586286"/>
            </a:xfrm>
            <a:custGeom>
              <a:avLst/>
              <a:gdLst/>
              <a:ahLst/>
              <a:cxnLst/>
              <a:rect l="l" t="t" r="r" b="b"/>
              <a:pathLst>
                <a:path w="5823" h="9419" extrusionOk="0">
                  <a:moveTo>
                    <a:pt x="4739" y="215"/>
                  </a:moveTo>
                  <a:cubicBezTo>
                    <a:pt x="4632" y="1"/>
                    <a:pt x="3870" y="382"/>
                    <a:pt x="3334" y="370"/>
                  </a:cubicBezTo>
                  <a:cubicBezTo>
                    <a:pt x="2548" y="346"/>
                    <a:pt x="2846" y="215"/>
                    <a:pt x="2465" y="274"/>
                  </a:cubicBezTo>
                  <a:cubicBezTo>
                    <a:pt x="2084" y="334"/>
                    <a:pt x="1988" y="429"/>
                    <a:pt x="1988" y="429"/>
                  </a:cubicBezTo>
                  <a:cubicBezTo>
                    <a:pt x="1988" y="429"/>
                    <a:pt x="2477" y="584"/>
                    <a:pt x="2441" y="1405"/>
                  </a:cubicBezTo>
                  <a:cubicBezTo>
                    <a:pt x="2405" y="2227"/>
                    <a:pt x="1905" y="3441"/>
                    <a:pt x="953" y="4287"/>
                  </a:cubicBezTo>
                  <a:cubicBezTo>
                    <a:pt x="0" y="5132"/>
                    <a:pt x="286" y="5096"/>
                    <a:pt x="548" y="5477"/>
                  </a:cubicBezTo>
                  <a:cubicBezTo>
                    <a:pt x="822" y="5870"/>
                    <a:pt x="1012" y="6632"/>
                    <a:pt x="786" y="9180"/>
                  </a:cubicBezTo>
                  <a:cubicBezTo>
                    <a:pt x="786" y="9180"/>
                    <a:pt x="2762" y="9418"/>
                    <a:pt x="5322" y="9275"/>
                  </a:cubicBezTo>
                  <a:cubicBezTo>
                    <a:pt x="5322" y="9275"/>
                    <a:pt x="5775" y="7430"/>
                    <a:pt x="5798" y="6120"/>
                  </a:cubicBezTo>
                  <a:cubicBezTo>
                    <a:pt x="5822" y="4811"/>
                    <a:pt x="5798" y="4644"/>
                    <a:pt x="5798" y="4644"/>
                  </a:cubicBezTo>
                  <a:cubicBezTo>
                    <a:pt x="5798" y="4644"/>
                    <a:pt x="3643" y="4358"/>
                    <a:pt x="3370" y="2191"/>
                  </a:cubicBezTo>
                  <a:cubicBezTo>
                    <a:pt x="3108" y="108"/>
                    <a:pt x="4739" y="215"/>
                    <a:pt x="4739" y="215"/>
                  </a:cubicBezTo>
                  <a:close/>
                </a:path>
              </a:pathLst>
            </a:custGeom>
            <a:solidFill>
              <a:srgbClr val="CA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9884;p82"/>
          <p:cNvSpPr/>
          <p:nvPr/>
        </p:nvSpPr>
        <p:spPr>
          <a:xfrm>
            <a:off x="2818925" y="1943290"/>
            <a:ext cx="305275" cy="174502"/>
          </a:xfrm>
          <a:custGeom>
            <a:avLst/>
            <a:gdLst/>
            <a:ahLst/>
            <a:cxnLst/>
            <a:rect l="l" t="t" r="r" b="b"/>
            <a:pathLst>
              <a:path w="19325" h="12456" extrusionOk="0">
                <a:moveTo>
                  <a:pt x="17057" y="1133"/>
                </a:moveTo>
                <a:lnTo>
                  <a:pt x="9662" y="6652"/>
                </a:lnTo>
                <a:lnTo>
                  <a:pt x="2268" y="1133"/>
                </a:lnTo>
                <a:close/>
                <a:moveTo>
                  <a:pt x="18192" y="1697"/>
                </a:moveTo>
                <a:lnTo>
                  <a:pt x="18192" y="10756"/>
                </a:lnTo>
                <a:cubicBezTo>
                  <a:pt x="18192" y="11070"/>
                  <a:pt x="17939" y="11323"/>
                  <a:pt x="17628" y="11323"/>
                </a:cubicBezTo>
                <a:lnTo>
                  <a:pt x="1700" y="11323"/>
                </a:lnTo>
                <a:cubicBezTo>
                  <a:pt x="1386" y="11323"/>
                  <a:pt x="1132" y="11070"/>
                  <a:pt x="1132" y="10756"/>
                </a:cubicBezTo>
                <a:lnTo>
                  <a:pt x="1132" y="1697"/>
                </a:lnTo>
                <a:lnTo>
                  <a:pt x="9324" y="7812"/>
                </a:lnTo>
                <a:cubicBezTo>
                  <a:pt x="9424" y="7887"/>
                  <a:pt x="9543" y="7925"/>
                  <a:pt x="9663" y="7925"/>
                </a:cubicBezTo>
                <a:cubicBezTo>
                  <a:pt x="9782" y="7925"/>
                  <a:pt x="9902" y="7887"/>
                  <a:pt x="10004" y="7812"/>
                </a:cubicBezTo>
                <a:lnTo>
                  <a:pt x="18192" y="1697"/>
                </a:lnTo>
                <a:close/>
                <a:moveTo>
                  <a:pt x="1688" y="0"/>
                </a:moveTo>
                <a:cubicBezTo>
                  <a:pt x="1287" y="0"/>
                  <a:pt x="900" y="145"/>
                  <a:pt x="598" y="405"/>
                </a:cubicBezTo>
                <a:cubicBezTo>
                  <a:pt x="583" y="417"/>
                  <a:pt x="571" y="429"/>
                  <a:pt x="556" y="444"/>
                </a:cubicBezTo>
                <a:cubicBezTo>
                  <a:pt x="202" y="764"/>
                  <a:pt x="0" y="1220"/>
                  <a:pt x="0" y="1697"/>
                </a:cubicBezTo>
                <a:lnTo>
                  <a:pt x="0" y="10756"/>
                </a:lnTo>
                <a:cubicBezTo>
                  <a:pt x="0" y="11695"/>
                  <a:pt x="761" y="12453"/>
                  <a:pt x="1700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1697"/>
                </a:lnTo>
                <a:cubicBezTo>
                  <a:pt x="19325" y="1220"/>
                  <a:pt x="19122" y="764"/>
                  <a:pt x="18769" y="441"/>
                </a:cubicBezTo>
                <a:cubicBezTo>
                  <a:pt x="18757" y="429"/>
                  <a:pt x="18742" y="417"/>
                  <a:pt x="18727" y="405"/>
                </a:cubicBezTo>
                <a:cubicBezTo>
                  <a:pt x="18422" y="145"/>
                  <a:pt x="18037" y="0"/>
                  <a:pt x="17640" y="0"/>
                </a:cubicBezTo>
                <a:cubicBezTo>
                  <a:pt x="17636" y="0"/>
                  <a:pt x="17632" y="0"/>
                  <a:pt x="17628" y="1"/>
                </a:cubicBezTo>
                <a:lnTo>
                  <a:pt x="1700" y="1"/>
                </a:lnTo>
                <a:cubicBezTo>
                  <a:pt x="1696" y="0"/>
                  <a:pt x="1692" y="0"/>
                  <a:pt x="1688" y="0"/>
                </a:cubicBezTo>
                <a:close/>
              </a:path>
            </a:pathLst>
          </a:custGeom>
          <a:solidFill>
            <a:srgbClr val="1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5" name="Google Shape;11979;p88"/>
          <p:cNvSpPr/>
          <p:nvPr/>
        </p:nvSpPr>
        <p:spPr>
          <a:xfrm>
            <a:off x="4788145" y="2823210"/>
            <a:ext cx="345943" cy="306615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1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11980;p88"/>
          <p:cNvGrpSpPr/>
          <p:nvPr/>
        </p:nvGrpSpPr>
        <p:grpSpPr>
          <a:xfrm>
            <a:off x="3528560" y="2136797"/>
            <a:ext cx="293043" cy="282776"/>
            <a:chOff x="2344476" y="2571761"/>
            <a:chExt cx="417671" cy="417045"/>
          </a:xfrm>
          <a:solidFill>
            <a:srgbClr val="1C3F4C"/>
          </a:solidFill>
        </p:grpSpPr>
        <p:sp>
          <p:nvSpPr>
            <p:cNvPr id="57" name="Google Shape;11981;p88"/>
            <p:cNvSpPr/>
            <p:nvPr/>
          </p:nvSpPr>
          <p:spPr>
            <a:xfrm>
              <a:off x="2344476" y="2571761"/>
              <a:ext cx="417671" cy="417045"/>
            </a:xfrm>
            <a:custGeom>
              <a:avLst/>
              <a:gdLst/>
              <a:ahLst/>
              <a:cxnLst/>
              <a:rect l="l" t="t" r="r" b="b"/>
              <a:pathLst>
                <a:path w="20013" h="19983" extrusionOk="0">
                  <a:moveTo>
                    <a:pt x="10022" y="1170"/>
                  </a:moveTo>
                  <a:cubicBezTo>
                    <a:pt x="14886" y="1170"/>
                    <a:pt x="18842" y="5127"/>
                    <a:pt x="18842" y="9990"/>
                  </a:cubicBezTo>
                  <a:cubicBezTo>
                    <a:pt x="18842" y="14855"/>
                    <a:pt x="14886" y="18811"/>
                    <a:pt x="10023" y="18811"/>
                  </a:cubicBezTo>
                  <a:cubicBezTo>
                    <a:pt x="8516" y="18811"/>
                    <a:pt x="7030" y="18423"/>
                    <a:pt x="5726" y="17691"/>
                  </a:cubicBezTo>
                  <a:cubicBezTo>
                    <a:pt x="5638" y="17641"/>
                    <a:pt x="5539" y="17615"/>
                    <a:pt x="5440" y="17615"/>
                  </a:cubicBezTo>
                  <a:cubicBezTo>
                    <a:pt x="5393" y="17615"/>
                    <a:pt x="5345" y="17621"/>
                    <a:pt x="5298" y="17632"/>
                  </a:cubicBezTo>
                  <a:lnTo>
                    <a:pt x="1419" y="18595"/>
                  </a:lnTo>
                  <a:lnTo>
                    <a:pt x="2381" y="14715"/>
                  </a:lnTo>
                  <a:cubicBezTo>
                    <a:pt x="2417" y="14570"/>
                    <a:pt x="2395" y="14416"/>
                    <a:pt x="2323" y="14287"/>
                  </a:cubicBezTo>
                  <a:cubicBezTo>
                    <a:pt x="1590" y="12982"/>
                    <a:pt x="1203" y="11498"/>
                    <a:pt x="1203" y="9990"/>
                  </a:cubicBezTo>
                  <a:cubicBezTo>
                    <a:pt x="1203" y="5127"/>
                    <a:pt x="5159" y="1170"/>
                    <a:pt x="10022" y="1170"/>
                  </a:cubicBezTo>
                  <a:close/>
                  <a:moveTo>
                    <a:pt x="10023" y="1"/>
                  </a:moveTo>
                  <a:cubicBezTo>
                    <a:pt x="4522" y="1"/>
                    <a:pt x="32" y="4491"/>
                    <a:pt x="32" y="9990"/>
                  </a:cubicBezTo>
                  <a:cubicBezTo>
                    <a:pt x="32" y="11620"/>
                    <a:pt x="432" y="13226"/>
                    <a:pt x="1191" y="14655"/>
                  </a:cubicBezTo>
                  <a:lnTo>
                    <a:pt x="50" y="19256"/>
                  </a:lnTo>
                  <a:cubicBezTo>
                    <a:pt x="0" y="19455"/>
                    <a:pt x="58" y="19665"/>
                    <a:pt x="204" y="19810"/>
                  </a:cubicBezTo>
                  <a:cubicBezTo>
                    <a:pt x="313" y="19921"/>
                    <a:pt x="461" y="19982"/>
                    <a:pt x="614" y="19982"/>
                  </a:cubicBezTo>
                  <a:cubicBezTo>
                    <a:pt x="662" y="19982"/>
                    <a:pt x="710" y="19976"/>
                    <a:pt x="757" y="19964"/>
                  </a:cubicBezTo>
                  <a:lnTo>
                    <a:pt x="5358" y="18823"/>
                  </a:lnTo>
                  <a:cubicBezTo>
                    <a:pt x="6788" y="19582"/>
                    <a:pt x="8394" y="19982"/>
                    <a:pt x="10022" y="19982"/>
                  </a:cubicBezTo>
                  <a:cubicBezTo>
                    <a:pt x="12680" y="19982"/>
                    <a:pt x="15187" y="18940"/>
                    <a:pt x="17078" y="17047"/>
                  </a:cubicBezTo>
                  <a:cubicBezTo>
                    <a:pt x="18971" y="15156"/>
                    <a:pt x="20013" y="12649"/>
                    <a:pt x="20013" y="9990"/>
                  </a:cubicBezTo>
                  <a:cubicBezTo>
                    <a:pt x="20013" y="7333"/>
                    <a:pt x="18971" y="4827"/>
                    <a:pt x="17080" y="2934"/>
                  </a:cubicBezTo>
                  <a:cubicBezTo>
                    <a:pt x="15187" y="1043"/>
                    <a:pt x="12680" y="1"/>
                    <a:pt x="100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982;p88"/>
            <p:cNvSpPr/>
            <p:nvPr/>
          </p:nvSpPr>
          <p:spPr>
            <a:xfrm>
              <a:off x="2421672" y="2657388"/>
              <a:ext cx="260625" cy="243636"/>
            </a:xfrm>
            <a:custGeom>
              <a:avLst/>
              <a:gdLst/>
              <a:ahLst/>
              <a:cxnLst/>
              <a:rect l="l" t="t" r="r" b="b"/>
              <a:pathLst>
                <a:path w="12488" h="11674" extrusionOk="0">
                  <a:moveTo>
                    <a:pt x="3164" y="1171"/>
                  </a:moveTo>
                  <a:cubicBezTo>
                    <a:pt x="3352" y="1171"/>
                    <a:pt x="3536" y="1247"/>
                    <a:pt x="3710" y="1424"/>
                  </a:cubicBezTo>
                  <a:lnTo>
                    <a:pt x="3719" y="1433"/>
                  </a:lnTo>
                  <a:cubicBezTo>
                    <a:pt x="4757" y="2473"/>
                    <a:pt x="4683" y="2832"/>
                    <a:pt x="4449" y="3068"/>
                  </a:cubicBezTo>
                  <a:cubicBezTo>
                    <a:pt x="4240" y="3275"/>
                    <a:pt x="3625" y="3692"/>
                    <a:pt x="3427" y="3892"/>
                  </a:cubicBezTo>
                  <a:cubicBezTo>
                    <a:pt x="2960" y="4359"/>
                    <a:pt x="3046" y="5081"/>
                    <a:pt x="3685" y="6039"/>
                  </a:cubicBezTo>
                  <a:cubicBezTo>
                    <a:pt x="4065" y="6611"/>
                    <a:pt x="4568" y="7166"/>
                    <a:pt x="4805" y="7405"/>
                  </a:cubicBezTo>
                  <a:lnTo>
                    <a:pt x="4806" y="7405"/>
                  </a:lnTo>
                  <a:cubicBezTo>
                    <a:pt x="5045" y="7642"/>
                    <a:pt x="5599" y="8146"/>
                    <a:pt x="6172" y="8527"/>
                  </a:cubicBezTo>
                  <a:cubicBezTo>
                    <a:pt x="6727" y="8895"/>
                    <a:pt x="7202" y="9079"/>
                    <a:pt x="7594" y="9079"/>
                  </a:cubicBezTo>
                  <a:cubicBezTo>
                    <a:pt x="7880" y="9079"/>
                    <a:pt x="8123" y="8981"/>
                    <a:pt x="8320" y="8785"/>
                  </a:cubicBezTo>
                  <a:cubicBezTo>
                    <a:pt x="8518" y="8585"/>
                    <a:pt x="8935" y="7971"/>
                    <a:pt x="9144" y="7762"/>
                  </a:cubicBezTo>
                  <a:cubicBezTo>
                    <a:pt x="9238" y="7668"/>
                    <a:pt x="9331" y="7609"/>
                    <a:pt x="9460" y="7609"/>
                  </a:cubicBezTo>
                  <a:cubicBezTo>
                    <a:pt x="9549" y="7609"/>
                    <a:pt x="9655" y="7637"/>
                    <a:pt x="9790" y="7702"/>
                  </a:cubicBezTo>
                  <a:cubicBezTo>
                    <a:pt x="10172" y="7886"/>
                    <a:pt x="10582" y="8297"/>
                    <a:pt x="10779" y="8493"/>
                  </a:cubicBezTo>
                  <a:lnTo>
                    <a:pt x="10788" y="8502"/>
                  </a:lnTo>
                  <a:cubicBezTo>
                    <a:pt x="11239" y="8944"/>
                    <a:pt x="11037" y="9452"/>
                    <a:pt x="10593" y="9898"/>
                  </a:cubicBezTo>
                  <a:cubicBezTo>
                    <a:pt x="10190" y="10300"/>
                    <a:pt x="9680" y="10502"/>
                    <a:pt x="9068" y="10502"/>
                  </a:cubicBezTo>
                  <a:cubicBezTo>
                    <a:pt x="8521" y="10502"/>
                    <a:pt x="7892" y="10341"/>
                    <a:pt x="7184" y="10020"/>
                  </a:cubicBezTo>
                  <a:cubicBezTo>
                    <a:pt x="5868" y="9420"/>
                    <a:pt x="4676" y="8428"/>
                    <a:pt x="4228" y="7984"/>
                  </a:cubicBezTo>
                  <a:cubicBezTo>
                    <a:pt x="3784" y="7536"/>
                    <a:pt x="2792" y="6344"/>
                    <a:pt x="2192" y="5028"/>
                  </a:cubicBezTo>
                  <a:cubicBezTo>
                    <a:pt x="1511" y="3527"/>
                    <a:pt x="1552" y="2381"/>
                    <a:pt x="2314" y="1619"/>
                  </a:cubicBezTo>
                  <a:cubicBezTo>
                    <a:pt x="2583" y="1350"/>
                    <a:pt x="2877" y="1171"/>
                    <a:pt x="3164" y="1171"/>
                  </a:cubicBezTo>
                  <a:close/>
                  <a:moveTo>
                    <a:pt x="3169" y="1"/>
                  </a:moveTo>
                  <a:cubicBezTo>
                    <a:pt x="2619" y="1"/>
                    <a:pt x="2030" y="247"/>
                    <a:pt x="1486" y="791"/>
                  </a:cubicBezTo>
                  <a:cubicBezTo>
                    <a:pt x="701" y="1576"/>
                    <a:pt x="0" y="3034"/>
                    <a:pt x="1127" y="5512"/>
                  </a:cubicBezTo>
                  <a:cubicBezTo>
                    <a:pt x="1794" y="6979"/>
                    <a:pt x="2868" y="8274"/>
                    <a:pt x="3398" y="8810"/>
                  </a:cubicBezTo>
                  <a:lnTo>
                    <a:pt x="3402" y="8813"/>
                  </a:lnTo>
                  <a:cubicBezTo>
                    <a:pt x="3938" y="9344"/>
                    <a:pt x="5235" y="10418"/>
                    <a:pt x="6699" y="11085"/>
                  </a:cubicBezTo>
                  <a:cubicBezTo>
                    <a:pt x="7490" y="11445"/>
                    <a:pt x="8308" y="11674"/>
                    <a:pt x="9088" y="11674"/>
                  </a:cubicBezTo>
                  <a:cubicBezTo>
                    <a:pt x="9940" y="11674"/>
                    <a:pt x="10746" y="11400"/>
                    <a:pt x="11421" y="10726"/>
                  </a:cubicBezTo>
                  <a:cubicBezTo>
                    <a:pt x="12488" y="9657"/>
                    <a:pt x="12399" y="8442"/>
                    <a:pt x="11607" y="7665"/>
                  </a:cubicBezTo>
                  <a:cubicBezTo>
                    <a:pt x="11219" y="7278"/>
                    <a:pt x="10791" y="6885"/>
                    <a:pt x="10297" y="6648"/>
                  </a:cubicBezTo>
                  <a:cubicBezTo>
                    <a:pt x="10009" y="6509"/>
                    <a:pt x="9725" y="6440"/>
                    <a:pt x="9455" y="6440"/>
                  </a:cubicBezTo>
                  <a:cubicBezTo>
                    <a:pt x="9034" y="6440"/>
                    <a:pt x="8646" y="6606"/>
                    <a:pt x="8316" y="6935"/>
                  </a:cubicBezTo>
                  <a:cubicBezTo>
                    <a:pt x="8070" y="7180"/>
                    <a:pt x="7732" y="7665"/>
                    <a:pt x="7538" y="7904"/>
                  </a:cubicBezTo>
                  <a:cubicBezTo>
                    <a:pt x="7035" y="7819"/>
                    <a:pt x="6032" y="6974"/>
                    <a:pt x="5634" y="6577"/>
                  </a:cubicBezTo>
                  <a:cubicBezTo>
                    <a:pt x="5236" y="6179"/>
                    <a:pt x="4393" y="5174"/>
                    <a:pt x="4308" y="4674"/>
                  </a:cubicBezTo>
                  <a:cubicBezTo>
                    <a:pt x="4545" y="4481"/>
                    <a:pt x="5031" y="4141"/>
                    <a:pt x="5277" y="3895"/>
                  </a:cubicBezTo>
                  <a:cubicBezTo>
                    <a:pt x="5817" y="3354"/>
                    <a:pt x="5919" y="2652"/>
                    <a:pt x="5564" y="1914"/>
                  </a:cubicBezTo>
                  <a:cubicBezTo>
                    <a:pt x="5327" y="1421"/>
                    <a:pt x="4934" y="993"/>
                    <a:pt x="4546" y="605"/>
                  </a:cubicBezTo>
                  <a:cubicBezTo>
                    <a:pt x="4165" y="216"/>
                    <a:pt x="3684" y="1"/>
                    <a:pt x="31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99076" y="2839366"/>
            <a:ext cx="144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@wildan_hfldn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8948" y="2839366"/>
            <a:ext cx="1728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@</a:t>
            </a:r>
            <a:r>
              <a:rPr lang="id-ID" sz="1200" dirty="0" smtClean="0"/>
              <a:t>WildanHafiludin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845733" y="3514234"/>
            <a:ext cx="5562600" cy="621661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>
            <a:spLocks noGrp="1"/>
          </p:cNvSpPr>
          <p:nvPr>
            <p:ph type="title"/>
          </p:nvPr>
        </p:nvSpPr>
        <p:spPr>
          <a:xfrm>
            <a:off x="471710" y="1206104"/>
            <a:ext cx="4693919" cy="17277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 smtClean="0"/>
              <a:t>DESKRIPSI APLIKASI</a:t>
            </a:r>
            <a:endParaRPr sz="6000" dirty="0"/>
          </a:p>
        </p:txBody>
      </p:sp>
      <p:grpSp>
        <p:nvGrpSpPr>
          <p:cNvPr id="409" name="Google Shape;409;p39"/>
          <p:cNvGrpSpPr/>
          <p:nvPr/>
        </p:nvGrpSpPr>
        <p:grpSpPr>
          <a:xfrm>
            <a:off x="5763600" y="952509"/>
            <a:ext cx="1112957" cy="2852847"/>
            <a:chOff x="5763600" y="952509"/>
            <a:chExt cx="1112957" cy="2852847"/>
          </a:xfrm>
        </p:grpSpPr>
        <p:sp>
          <p:nvSpPr>
            <p:cNvPr id="410" name="Google Shape;410;p39"/>
            <p:cNvSpPr/>
            <p:nvPr/>
          </p:nvSpPr>
          <p:spPr>
            <a:xfrm>
              <a:off x="6166660" y="3407921"/>
              <a:ext cx="199106" cy="293955"/>
            </a:xfrm>
            <a:custGeom>
              <a:avLst/>
              <a:gdLst/>
              <a:ahLst/>
              <a:cxnLst/>
              <a:rect l="l" t="t" r="r" b="b"/>
              <a:pathLst>
                <a:path w="3323" h="4906" extrusionOk="0">
                  <a:moveTo>
                    <a:pt x="1584" y="560"/>
                  </a:moveTo>
                  <a:cubicBezTo>
                    <a:pt x="1298" y="679"/>
                    <a:pt x="989" y="1108"/>
                    <a:pt x="1025" y="1358"/>
                  </a:cubicBezTo>
                  <a:cubicBezTo>
                    <a:pt x="1060" y="1620"/>
                    <a:pt x="965" y="1858"/>
                    <a:pt x="834" y="1894"/>
                  </a:cubicBezTo>
                  <a:cubicBezTo>
                    <a:pt x="703" y="1941"/>
                    <a:pt x="144" y="2656"/>
                    <a:pt x="72" y="3001"/>
                  </a:cubicBezTo>
                  <a:cubicBezTo>
                    <a:pt x="1" y="3334"/>
                    <a:pt x="286" y="4311"/>
                    <a:pt x="763" y="4323"/>
                  </a:cubicBezTo>
                  <a:cubicBezTo>
                    <a:pt x="1239" y="4334"/>
                    <a:pt x="1656" y="4192"/>
                    <a:pt x="2453" y="4549"/>
                  </a:cubicBezTo>
                  <a:cubicBezTo>
                    <a:pt x="3251" y="4906"/>
                    <a:pt x="3323" y="2108"/>
                    <a:pt x="2680" y="1060"/>
                  </a:cubicBezTo>
                  <a:cubicBezTo>
                    <a:pt x="2025" y="1"/>
                    <a:pt x="1584" y="560"/>
                    <a:pt x="1584" y="56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091764" y="2449148"/>
              <a:ext cx="250455" cy="1018777"/>
            </a:xfrm>
            <a:custGeom>
              <a:avLst/>
              <a:gdLst/>
              <a:ahLst/>
              <a:cxnLst/>
              <a:rect l="l" t="t" r="r" b="b"/>
              <a:pathLst>
                <a:path w="4180" h="17003" extrusionOk="0">
                  <a:moveTo>
                    <a:pt x="774" y="4061"/>
                  </a:moveTo>
                  <a:cubicBezTo>
                    <a:pt x="1286" y="6204"/>
                    <a:pt x="1441" y="7347"/>
                    <a:pt x="1358" y="7716"/>
                  </a:cubicBezTo>
                  <a:cubicBezTo>
                    <a:pt x="1275" y="8073"/>
                    <a:pt x="1" y="9514"/>
                    <a:pt x="596" y="11121"/>
                  </a:cubicBezTo>
                  <a:cubicBezTo>
                    <a:pt x="1191" y="12740"/>
                    <a:pt x="2668" y="17003"/>
                    <a:pt x="2668" y="17003"/>
                  </a:cubicBezTo>
                  <a:lnTo>
                    <a:pt x="3406" y="16979"/>
                  </a:lnTo>
                  <a:cubicBezTo>
                    <a:pt x="3406" y="16979"/>
                    <a:pt x="4061" y="13907"/>
                    <a:pt x="3918" y="11574"/>
                  </a:cubicBezTo>
                  <a:cubicBezTo>
                    <a:pt x="3775" y="9228"/>
                    <a:pt x="3263" y="8014"/>
                    <a:pt x="3310" y="7323"/>
                  </a:cubicBezTo>
                  <a:cubicBezTo>
                    <a:pt x="3370" y="6632"/>
                    <a:pt x="4180" y="5358"/>
                    <a:pt x="4168" y="2680"/>
                  </a:cubicBezTo>
                  <a:cubicBezTo>
                    <a:pt x="4156" y="1"/>
                    <a:pt x="774" y="4061"/>
                    <a:pt x="774" y="406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019744" y="2243696"/>
              <a:ext cx="370290" cy="541534"/>
            </a:xfrm>
            <a:custGeom>
              <a:avLst/>
              <a:gdLst/>
              <a:ahLst/>
              <a:cxnLst/>
              <a:rect l="l" t="t" r="r" b="b"/>
              <a:pathLst>
                <a:path w="6180" h="9038" extrusionOk="0">
                  <a:moveTo>
                    <a:pt x="476" y="525"/>
                  </a:moveTo>
                  <a:cubicBezTo>
                    <a:pt x="226" y="2072"/>
                    <a:pt x="0" y="3227"/>
                    <a:pt x="1334" y="7359"/>
                  </a:cubicBezTo>
                  <a:cubicBezTo>
                    <a:pt x="1334" y="7359"/>
                    <a:pt x="1607" y="7692"/>
                    <a:pt x="2000" y="8371"/>
                  </a:cubicBezTo>
                  <a:cubicBezTo>
                    <a:pt x="2405" y="9037"/>
                    <a:pt x="3953" y="8526"/>
                    <a:pt x="5072" y="7132"/>
                  </a:cubicBezTo>
                  <a:cubicBezTo>
                    <a:pt x="6179" y="5751"/>
                    <a:pt x="5751" y="2501"/>
                    <a:pt x="5751" y="2501"/>
                  </a:cubicBezTo>
                  <a:lnTo>
                    <a:pt x="2965" y="1"/>
                  </a:ln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6276547" y="2638122"/>
              <a:ext cx="332482" cy="135893"/>
            </a:xfrm>
            <a:custGeom>
              <a:avLst/>
              <a:gdLst/>
              <a:ahLst/>
              <a:cxnLst/>
              <a:rect l="l" t="t" r="r" b="b"/>
              <a:pathLst>
                <a:path w="5549" h="2268" extrusionOk="0">
                  <a:moveTo>
                    <a:pt x="2570" y="1"/>
                  </a:moveTo>
                  <a:cubicBezTo>
                    <a:pt x="1360" y="1"/>
                    <a:pt x="12" y="654"/>
                    <a:pt x="12" y="1061"/>
                  </a:cubicBezTo>
                  <a:cubicBezTo>
                    <a:pt x="0" y="1657"/>
                    <a:pt x="2108" y="1383"/>
                    <a:pt x="3084" y="1859"/>
                  </a:cubicBezTo>
                  <a:cubicBezTo>
                    <a:pt x="3635" y="2131"/>
                    <a:pt x="4353" y="2267"/>
                    <a:pt x="4870" y="2267"/>
                  </a:cubicBezTo>
                  <a:cubicBezTo>
                    <a:pt x="5257" y="2267"/>
                    <a:pt x="5532" y="2191"/>
                    <a:pt x="5537" y="2038"/>
                  </a:cubicBezTo>
                  <a:cubicBezTo>
                    <a:pt x="5549" y="1681"/>
                    <a:pt x="4144" y="133"/>
                    <a:pt x="2858" y="14"/>
                  </a:cubicBezTo>
                  <a:cubicBezTo>
                    <a:pt x="2763" y="5"/>
                    <a:pt x="2667" y="1"/>
                    <a:pt x="2570" y="1"/>
                  </a:cubicBezTo>
                  <a:close/>
                </a:path>
              </a:pathLst>
            </a:custGeom>
            <a:solidFill>
              <a:srgbClr val="1E3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6262287" y="2583958"/>
              <a:ext cx="355311" cy="784080"/>
            </a:xfrm>
            <a:custGeom>
              <a:avLst/>
              <a:gdLst/>
              <a:ahLst/>
              <a:cxnLst/>
              <a:rect l="l" t="t" r="r" b="b"/>
              <a:pathLst>
                <a:path w="5930" h="13086" extrusionOk="0">
                  <a:moveTo>
                    <a:pt x="1286" y="858"/>
                  </a:moveTo>
                  <a:cubicBezTo>
                    <a:pt x="1096" y="2835"/>
                    <a:pt x="1727" y="4954"/>
                    <a:pt x="1631" y="5371"/>
                  </a:cubicBezTo>
                  <a:cubicBezTo>
                    <a:pt x="1524" y="5775"/>
                    <a:pt x="0" y="6252"/>
                    <a:pt x="143" y="7978"/>
                  </a:cubicBezTo>
                  <a:cubicBezTo>
                    <a:pt x="274" y="9705"/>
                    <a:pt x="1822" y="11193"/>
                    <a:pt x="1084" y="12955"/>
                  </a:cubicBezTo>
                  <a:cubicBezTo>
                    <a:pt x="1084" y="12955"/>
                    <a:pt x="1655" y="12598"/>
                    <a:pt x="2060" y="13086"/>
                  </a:cubicBezTo>
                  <a:cubicBezTo>
                    <a:pt x="2060" y="13086"/>
                    <a:pt x="3691" y="9288"/>
                    <a:pt x="3679" y="6645"/>
                  </a:cubicBezTo>
                  <a:cubicBezTo>
                    <a:pt x="3667" y="4513"/>
                    <a:pt x="4834" y="4442"/>
                    <a:pt x="5489" y="1823"/>
                  </a:cubicBezTo>
                  <a:cubicBezTo>
                    <a:pt x="5929" y="1"/>
                    <a:pt x="1286" y="858"/>
                    <a:pt x="1286" y="858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6210159" y="2160952"/>
              <a:ext cx="446685" cy="599295"/>
            </a:xfrm>
            <a:custGeom>
              <a:avLst/>
              <a:gdLst/>
              <a:ahLst/>
              <a:cxnLst/>
              <a:rect l="l" t="t" r="r" b="b"/>
              <a:pathLst>
                <a:path w="7455" h="10002" extrusionOk="0">
                  <a:moveTo>
                    <a:pt x="72" y="1691"/>
                  </a:moveTo>
                  <a:cubicBezTo>
                    <a:pt x="1" y="2918"/>
                    <a:pt x="727" y="4144"/>
                    <a:pt x="1501" y="4882"/>
                  </a:cubicBezTo>
                  <a:cubicBezTo>
                    <a:pt x="2263" y="5608"/>
                    <a:pt x="2049" y="6859"/>
                    <a:pt x="1585" y="7644"/>
                  </a:cubicBezTo>
                  <a:cubicBezTo>
                    <a:pt x="1108" y="8442"/>
                    <a:pt x="1120" y="9025"/>
                    <a:pt x="1120" y="9025"/>
                  </a:cubicBezTo>
                  <a:cubicBezTo>
                    <a:pt x="1120" y="9025"/>
                    <a:pt x="1204" y="8656"/>
                    <a:pt x="2728" y="8704"/>
                  </a:cubicBezTo>
                  <a:cubicBezTo>
                    <a:pt x="4454" y="8764"/>
                    <a:pt x="6668" y="9716"/>
                    <a:pt x="6645" y="10002"/>
                  </a:cubicBezTo>
                  <a:cubicBezTo>
                    <a:pt x="6645" y="10002"/>
                    <a:pt x="6895" y="8633"/>
                    <a:pt x="6752" y="7882"/>
                  </a:cubicBezTo>
                  <a:cubicBezTo>
                    <a:pt x="6597" y="7120"/>
                    <a:pt x="7454" y="6049"/>
                    <a:pt x="7240" y="4715"/>
                  </a:cubicBezTo>
                  <a:cubicBezTo>
                    <a:pt x="7014" y="3382"/>
                    <a:pt x="6764" y="2346"/>
                    <a:pt x="6454" y="1536"/>
                  </a:cubicBezTo>
                  <a:cubicBezTo>
                    <a:pt x="6157" y="727"/>
                    <a:pt x="2001" y="1"/>
                    <a:pt x="72" y="1691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6231609" y="3338718"/>
              <a:ext cx="246141" cy="466637"/>
            </a:xfrm>
            <a:custGeom>
              <a:avLst/>
              <a:gdLst/>
              <a:ahLst/>
              <a:cxnLst/>
              <a:rect l="l" t="t" r="r" b="b"/>
              <a:pathLst>
                <a:path w="4108" h="7788" extrusionOk="0">
                  <a:moveTo>
                    <a:pt x="3227" y="2049"/>
                  </a:moveTo>
                  <a:cubicBezTo>
                    <a:pt x="3179" y="1465"/>
                    <a:pt x="2977" y="346"/>
                    <a:pt x="2370" y="203"/>
                  </a:cubicBezTo>
                  <a:cubicBezTo>
                    <a:pt x="1536" y="1"/>
                    <a:pt x="1369" y="608"/>
                    <a:pt x="703" y="941"/>
                  </a:cubicBezTo>
                  <a:cubicBezTo>
                    <a:pt x="0" y="1287"/>
                    <a:pt x="214" y="2501"/>
                    <a:pt x="643" y="3311"/>
                  </a:cubicBezTo>
                  <a:cubicBezTo>
                    <a:pt x="1084" y="4108"/>
                    <a:pt x="1072" y="3930"/>
                    <a:pt x="1048" y="4906"/>
                  </a:cubicBezTo>
                  <a:cubicBezTo>
                    <a:pt x="1024" y="5882"/>
                    <a:pt x="1191" y="6442"/>
                    <a:pt x="1858" y="7121"/>
                  </a:cubicBezTo>
                  <a:cubicBezTo>
                    <a:pt x="2524" y="7787"/>
                    <a:pt x="3501" y="7549"/>
                    <a:pt x="3798" y="7061"/>
                  </a:cubicBezTo>
                  <a:cubicBezTo>
                    <a:pt x="4108" y="6561"/>
                    <a:pt x="3941" y="5180"/>
                    <a:pt x="3822" y="4585"/>
                  </a:cubicBezTo>
                  <a:cubicBezTo>
                    <a:pt x="3715" y="3977"/>
                    <a:pt x="3286" y="2882"/>
                    <a:pt x="3227" y="2049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510521" y="1776472"/>
              <a:ext cx="366036" cy="293955"/>
            </a:xfrm>
            <a:custGeom>
              <a:avLst/>
              <a:gdLst/>
              <a:ahLst/>
              <a:cxnLst/>
              <a:rect l="l" t="t" r="r" b="b"/>
              <a:pathLst>
                <a:path w="6109" h="4906" extrusionOk="0">
                  <a:moveTo>
                    <a:pt x="5442" y="0"/>
                  </a:moveTo>
                  <a:cubicBezTo>
                    <a:pt x="6108" y="2560"/>
                    <a:pt x="5846" y="3024"/>
                    <a:pt x="5442" y="3370"/>
                  </a:cubicBezTo>
                  <a:cubicBezTo>
                    <a:pt x="5037" y="3715"/>
                    <a:pt x="2906" y="4905"/>
                    <a:pt x="239" y="3870"/>
                  </a:cubicBezTo>
                  <a:cubicBezTo>
                    <a:pt x="239" y="3870"/>
                    <a:pt x="1" y="2834"/>
                    <a:pt x="2013" y="1750"/>
                  </a:cubicBezTo>
                  <a:cubicBezTo>
                    <a:pt x="2013" y="1750"/>
                    <a:pt x="1989" y="1536"/>
                    <a:pt x="1810" y="1012"/>
                  </a:cubicBezTo>
                  <a:cubicBezTo>
                    <a:pt x="1655" y="524"/>
                    <a:pt x="5442" y="0"/>
                    <a:pt x="544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567622" y="1419074"/>
              <a:ext cx="268970" cy="455193"/>
            </a:xfrm>
            <a:custGeom>
              <a:avLst/>
              <a:gdLst/>
              <a:ahLst/>
              <a:cxnLst/>
              <a:rect l="l" t="t" r="r" b="b"/>
              <a:pathLst>
                <a:path w="4489" h="7597" extrusionOk="0">
                  <a:moveTo>
                    <a:pt x="1036" y="0"/>
                  </a:moveTo>
                  <a:cubicBezTo>
                    <a:pt x="2846" y="1250"/>
                    <a:pt x="3679" y="3262"/>
                    <a:pt x="4489" y="5965"/>
                  </a:cubicBezTo>
                  <a:cubicBezTo>
                    <a:pt x="4489" y="5965"/>
                    <a:pt x="2441" y="7596"/>
                    <a:pt x="857" y="6977"/>
                  </a:cubicBezTo>
                  <a:cubicBezTo>
                    <a:pt x="857" y="6977"/>
                    <a:pt x="369" y="5536"/>
                    <a:pt x="191" y="4917"/>
                  </a:cubicBezTo>
                  <a:cubicBezTo>
                    <a:pt x="0" y="4298"/>
                    <a:pt x="1036" y="0"/>
                    <a:pt x="1036" y="0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5763600" y="1598103"/>
              <a:ext cx="269749" cy="803314"/>
            </a:xfrm>
            <a:custGeom>
              <a:avLst/>
              <a:gdLst/>
              <a:ahLst/>
              <a:cxnLst/>
              <a:rect l="l" t="t" r="r" b="b"/>
              <a:pathLst>
                <a:path w="4502" h="13407" extrusionOk="0">
                  <a:moveTo>
                    <a:pt x="3608" y="3239"/>
                  </a:moveTo>
                  <a:cubicBezTo>
                    <a:pt x="3025" y="3763"/>
                    <a:pt x="2846" y="3811"/>
                    <a:pt x="2834" y="3941"/>
                  </a:cubicBezTo>
                  <a:cubicBezTo>
                    <a:pt x="2822" y="4061"/>
                    <a:pt x="3180" y="5287"/>
                    <a:pt x="2894" y="6085"/>
                  </a:cubicBezTo>
                  <a:cubicBezTo>
                    <a:pt x="2608" y="6882"/>
                    <a:pt x="2203" y="9014"/>
                    <a:pt x="2251" y="10073"/>
                  </a:cubicBezTo>
                  <a:cubicBezTo>
                    <a:pt x="2251" y="10073"/>
                    <a:pt x="2727" y="9966"/>
                    <a:pt x="3096" y="10049"/>
                  </a:cubicBezTo>
                  <a:cubicBezTo>
                    <a:pt x="3477" y="10133"/>
                    <a:pt x="3584" y="10669"/>
                    <a:pt x="3644" y="11133"/>
                  </a:cubicBezTo>
                  <a:cubicBezTo>
                    <a:pt x="3704" y="11597"/>
                    <a:pt x="3763" y="11609"/>
                    <a:pt x="4073" y="11609"/>
                  </a:cubicBezTo>
                  <a:cubicBezTo>
                    <a:pt x="4382" y="11621"/>
                    <a:pt x="4501" y="11919"/>
                    <a:pt x="4287" y="12335"/>
                  </a:cubicBezTo>
                  <a:cubicBezTo>
                    <a:pt x="4061" y="12740"/>
                    <a:pt x="4227" y="13074"/>
                    <a:pt x="3882" y="13240"/>
                  </a:cubicBezTo>
                  <a:cubicBezTo>
                    <a:pt x="3525" y="13407"/>
                    <a:pt x="2418" y="12419"/>
                    <a:pt x="1882" y="11669"/>
                  </a:cubicBezTo>
                  <a:cubicBezTo>
                    <a:pt x="1346" y="10907"/>
                    <a:pt x="513" y="8478"/>
                    <a:pt x="251" y="7120"/>
                  </a:cubicBezTo>
                  <a:cubicBezTo>
                    <a:pt x="1" y="5763"/>
                    <a:pt x="13" y="3203"/>
                    <a:pt x="822" y="1608"/>
                  </a:cubicBezTo>
                  <a:cubicBezTo>
                    <a:pt x="1644" y="1"/>
                    <a:pt x="3465" y="1286"/>
                    <a:pt x="3620" y="1655"/>
                  </a:cubicBezTo>
                  <a:cubicBezTo>
                    <a:pt x="3930" y="2358"/>
                    <a:pt x="3608" y="3239"/>
                    <a:pt x="3608" y="3239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812852" y="1383364"/>
              <a:ext cx="298209" cy="408877"/>
            </a:xfrm>
            <a:custGeom>
              <a:avLst/>
              <a:gdLst/>
              <a:ahLst/>
              <a:cxnLst/>
              <a:rect l="l" t="t" r="r" b="b"/>
              <a:pathLst>
                <a:path w="4977" h="6824" extrusionOk="0">
                  <a:moveTo>
                    <a:pt x="3346" y="525"/>
                  </a:moveTo>
                  <a:cubicBezTo>
                    <a:pt x="1893" y="1299"/>
                    <a:pt x="762" y="3227"/>
                    <a:pt x="0" y="5192"/>
                  </a:cubicBezTo>
                  <a:cubicBezTo>
                    <a:pt x="0" y="5192"/>
                    <a:pt x="1107" y="4454"/>
                    <a:pt x="2084" y="5204"/>
                  </a:cubicBezTo>
                  <a:cubicBezTo>
                    <a:pt x="3072" y="5942"/>
                    <a:pt x="2786" y="6823"/>
                    <a:pt x="2786" y="6823"/>
                  </a:cubicBezTo>
                  <a:cubicBezTo>
                    <a:pt x="2786" y="6823"/>
                    <a:pt x="2917" y="6692"/>
                    <a:pt x="3655" y="5799"/>
                  </a:cubicBezTo>
                  <a:cubicBezTo>
                    <a:pt x="4382" y="4906"/>
                    <a:pt x="4977" y="4120"/>
                    <a:pt x="4941" y="2775"/>
                  </a:cubicBezTo>
                  <a:cubicBezTo>
                    <a:pt x="4894" y="1429"/>
                    <a:pt x="4334" y="1"/>
                    <a:pt x="3346" y="525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218727" y="1072341"/>
              <a:ext cx="232660" cy="298269"/>
            </a:xfrm>
            <a:custGeom>
              <a:avLst/>
              <a:gdLst/>
              <a:ahLst/>
              <a:cxnLst/>
              <a:rect l="l" t="t" r="r" b="b"/>
              <a:pathLst>
                <a:path w="3883" h="4978" extrusionOk="0">
                  <a:moveTo>
                    <a:pt x="513" y="346"/>
                  </a:moveTo>
                  <a:cubicBezTo>
                    <a:pt x="227" y="1"/>
                    <a:pt x="1" y="203"/>
                    <a:pt x="48" y="477"/>
                  </a:cubicBezTo>
                  <a:cubicBezTo>
                    <a:pt x="96" y="751"/>
                    <a:pt x="168" y="1727"/>
                    <a:pt x="596" y="1608"/>
                  </a:cubicBezTo>
                  <a:cubicBezTo>
                    <a:pt x="596" y="1608"/>
                    <a:pt x="406" y="4454"/>
                    <a:pt x="168" y="4596"/>
                  </a:cubicBezTo>
                  <a:cubicBezTo>
                    <a:pt x="168" y="4596"/>
                    <a:pt x="632" y="4680"/>
                    <a:pt x="1394" y="4823"/>
                  </a:cubicBezTo>
                  <a:cubicBezTo>
                    <a:pt x="2144" y="4977"/>
                    <a:pt x="3287" y="4954"/>
                    <a:pt x="3537" y="4537"/>
                  </a:cubicBezTo>
                  <a:cubicBezTo>
                    <a:pt x="3537" y="4537"/>
                    <a:pt x="3073" y="4061"/>
                    <a:pt x="3073" y="3120"/>
                  </a:cubicBezTo>
                  <a:cubicBezTo>
                    <a:pt x="3085" y="2179"/>
                    <a:pt x="3096" y="1632"/>
                    <a:pt x="3192" y="1691"/>
                  </a:cubicBezTo>
                  <a:cubicBezTo>
                    <a:pt x="3299" y="1763"/>
                    <a:pt x="3466" y="1668"/>
                    <a:pt x="3585" y="1322"/>
                  </a:cubicBezTo>
                  <a:cubicBezTo>
                    <a:pt x="3692" y="989"/>
                    <a:pt x="3882" y="394"/>
                    <a:pt x="3382" y="667"/>
                  </a:cubicBezTo>
                  <a:cubicBezTo>
                    <a:pt x="2894" y="941"/>
                    <a:pt x="513" y="346"/>
                    <a:pt x="513" y="346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218727" y="952509"/>
              <a:ext cx="222653" cy="260461"/>
            </a:xfrm>
            <a:custGeom>
              <a:avLst/>
              <a:gdLst/>
              <a:ahLst/>
              <a:cxnLst/>
              <a:rect l="l" t="t" r="r" b="b"/>
              <a:pathLst>
                <a:path w="3716" h="4347" extrusionOk="0">
                  <a:moveTo>
                    <a:pt x="2227" y="143"/>
                  </a:moveTo>
                  <a:cubicBezTo>
                    <a:pt x="1108" y="0"/>
                    <a:pt x="1" y="1155"/>
                    <a:pt x="358" y="1763"/>
                  </a:cubicBezTo>
                  <a:cubicBezTo>
                    <a:pt x="382" y="1822"/>
                    <a:pt x="394" y="1882"/>
                    <a:pt x="406" y="1941"/>
                  </a:cubicBezTo>
                  <a:cubicBezTo>
                    <a:pt x="418" y="2203"/>
                    <a:pt x="465" y="2858"/>
                    <a:pt x="501" y="3096"/>
                  </a:cubicBezTo>
                  <a:cubicBezTo>
                    <a:pt x="632" y="3965"/>
                    <a:pt x="1561" y="4346"/>
                    <a:pt x="1930" y="4334"/>
                  </a:cubicBezTo>
                  <a:cubicBezTo>
                    <a:pt x="2323" y="4322"/>
                    <a:pt x="2799" y="4227"/>
                    <a:pt x="3192" y="3525"/>
                  </a:cubicBezTo>
                  <a:cubicBezTo>
                    <a:pt x="3394" y="3156"/>
                    <a:pt x="3525" y="2382"/>
                    <a:pt x="3537" y="2048"/>
                  </a:cubicBezTo>
                  <a:cubicBezTo>
                    <a:pt x="3537" y="1953"/>
                    <a:pt x="3561" y="1846"/>
                    <a:pt x="3620" y="1763"/>
                  </a:cubicBezTo>
                  <a:cubicBezTo>
                    <a:pt x="3668" y="1679"/>
                    <a:pt x="3716" y="1548"/>
                    <a:pt x="3680" y="1382"/>
                  </a:cubicBezTo>
                  <a:cubicBezTo>
                    <a:pt x="3608" y="1001"/>
                    <a:pt x="3192" y="262"/>
                    <a:pt x="2227" y="14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13273" y="1339146"/>
              <a:ext cx="728477" cy="1006674"/>
            </a:xfrm>
            <a:custGeom>
              <a:avLst/>
              <a:gdLst/>
              <a:ahLst/>
              <a:cxnLst/>
              <a:rect l="l" t="t" r="r" b="b"/>
              <a:pathLst>
                <a:path w="12158" h="16801" extrusionOk="0">
                  <a:moveTo>
                    <a:pt x="1" y="1263"/>
                  </a:moveTo>
                  <a:cubicBezTo>
                    <a:pt x="1382" y="513"/>
                    <a:pt x="2465" y="215"/>
                    <a:pt x="3597" y="143"/>
                  </a:cubicBezTo>
                  <a:cubicBezTo>
                    <a:pt x="4728" y="72"/>
                    <a:pt x="5275" y="584"/>
                    <a:pt x="6121" y="334"/>
                  </a:cubicBezTo>
                  <a:cubicBezTo>
                    <a:pt x="6966" y="84"/>
                    <a:pt x="7014" y="1"/>
                    <a:pt x="7454" y="108"/>
                  </a:cubicBezTo>
                  <a:cubicBezTo>
                    <a:pt x="7895" y="203"/>
                    <a:pt x="9788" y="1013"/>
                    <a:pt x="10288" y="1334"/>
                  </a:cubicBezTo>
                  <a:cubicBezTo>
                    <a:pt x="10288" y="1334"/>
                    <a:pt x="12157" y="2429"/>
                    <a:pt x="10443" y="6454"/>
                  </a:cubicBezTo>
                  <a:cubicBezTo>
                    <a:pt x="8728" y="10478"/>
                    <a:pt x="9204" y="13086"/>
                    <a:pt x="9204" y="13086"/>
                  </a:cubicBezTo>
                  <a:cubicBezTo>
                    <a:pt x="9204" y="13086"/>
                    <a:pt x="10216" y="15181"/>
                    <a:pt x="9752" y="15252"/>
                  </a:cubicBezTo>
                  <a:cubicBezTo>
                    <a:pt x="9752" y="15252"/>
                    <a:pt x="8942" y="14467"/>
                    <a:pt x="6752" y="15002"/>
                  </a:cubicBezTo>
                  <a:cubicBezTo>
                    <a:pt x="4561" y="15550"/>
                    <a:pt x="4109" y="16491"/>
                    <a:pt x="2715" y="16645"/>
                  </a:cubicBezTo>
                  <a:cubicBezTo>
                    <a:pt x="1322" y="16800"/>
                    <a:pt x="691" y="16062"/>
                    <a:pt x="596" y="15622"/>
                  </a:cubicBezTo>
                  <a:cubicBezTo>
                    <a:pt x="489" y="15169"/>
                    <a:pt x="989" y="14967"/>
                    <a:pt x="1120" y="13621"/>
                  </a:cubicBezTo>
                  <a:cubicBezTo>
                    <a:pt x="1239" y="12276"/>
                    <a:pt x="1263" y="9395"/>
                    <a:pt x="310" y="6537"/>
                  </a:cubicBezTo>
                  <a:cubicBezTo>
                    <a:pt x="310" y="6537"/>
                    <a:pt x="1430" y="5394"/>
                    <a:pt x="1239" y="3072"/>
                  </a:cubicBezTo>
                  <a:cubicBezTo>
                    <a:pt x="1037" y="763"/>
                    <a:pt x="1" y="1263"/>
                    <a:pt x="1" y="1263"/>
                  </a:cubicBezTo>
                  <a:close/>
                </a:path>
              </a:pathLst>
            </a:custGeom>
            <a:solidFill>
              <a:srgbClr val="54C6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4819603" y="3629430"/>
            <a:ext cx="807404" cy="948001"/>
            <a:chOff x="10627128" y="-3391870"/>
            <a:chExt cx="807404" cy="948001"/>
          </a:xfrm>
        </p:grpSpPr>
        <p:sp>
          <p:nvSpPr>
            <p:cNvPr id="425" name="Google Shape;425;p39"/>
            <p:cNvSpPr/>
            <p:nvPr/>
          </p:nvSpPr>
          <p:spPr>
            <a:xfrm rot="9442196" flipH="1">
              <a:off x="10741666" y="-3238822"/>
              <a:ext cx="578329" cy="711061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 rot="9442196" flipH="1">
              <a:off x="11069636" y="-3367328"/>
              <a:ext cx="163727" cy="180716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39"/>
          <p:cNvSpPr/>
          <p:nvPr/>
        </p:nvSpPr>
        <p:spPr>
          <a:xfrm rot="-2700000">
            <a:off x="4015885" y="14687"/>
            <a:ext cx="623889" cy="767078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39"/>
          <p:cNvGrpSpPr/>
          <p:nvPr/>
        </p:nvGrpSpPr>
        <p:grpSpPr>
          <a:xfrm>
            <a:off x="7163175" y="1056099"/>
            <a:ext cx="1041025" cy="3521325"/>
            <a:chOff x="7163175" y="1056099"/>
            <a:chExt cx="1041025" cy="3521325"/>
          </a:xfrm>
        </p:grpSpPr>
        <p:sp>
          <p:nvSpPr>
            <p:cNvPr id="429" name="Google Shape;429;p39"/>
            <p:cNvSpPr/>
            <p:nvPr/>
          </p:nvSpPr>
          <p:spPr>
            <a:xfrm>
              <a:off x="7701469" y="2781118"/>
              <a:ext cx="450203" cy="1607655"/>
            </a:xfrm>
            <a:custGeom>
              <a:avLst/>
              <a:gdLst/>
              <a:ahLst/>
              <a:cxnLst/>
              <a:rect l="l" t="t" r="r" b="b"/>
              <a:pathLst>
                <a:path w="6025" h="21515" extrusionOk="0">
                  <a:moveTo>
                    <a:pt x="786" y="3263"/>
                  </a:moveTo>
                  <a:cubicBezTo>
                    <a:pt x="941" y="8430"/>
                    <a:pt x="953" y="9132"/>
                    <a:pt x="1298" y="10585"/>
                  </a:cubicBezTo>
                  <a:cubicBezTo>
                    <a:pt x="1643" y="12026"/>
                    <a:pt x="1572" y="11716"/>
                    <a:pt x="786" y="13514"/>
                  </a:cubicBezTo>
                  <a:cubicBezTo>
                    <a:pt x="0" y="15300"/>
                    <a:pt x="1881" y="18217"/>
                    <a:pt x="2036" y="20801"/>
                  </a:cubicBezTo>
                  <a:cubicBezTo>
                    <a:pt x="2036" y="20801"/>
                    <a:pt x="2143" y="21515"/>
                    <a:pt x="2596" y="20932"/>
                  </a:cubicBezTo>
                  <a:cubicBezTo>
                    <a:pt x="3048" y="20336"/>
                    <a:pt x="3358" y="17574"/>
                    <a:pt x="4024" y="15931"/>
                  </a:cubicBezTo>
                  <a:cubicBezTo>
                    <a:pt x="4691" y="14288"/>
                    <a:pt x="3632" y="11954"/>
                    <a:pt x="3513" y="10895"/>
                  </a:cubicBezTo>
                  <a:cubicBezTo>
                    <a:pt x="3393" y="9835"/>
                    <a:pt x="6025" y="5394"/>
                    <a:pt x="5144" y="2691"/>
                  </a:cubicBezTo>
                  <a:cubicBezTo>
                    <a:pt x="4263" y="0"/>
                    <a:pt x="786" y="3263"/>
                    <a:pt x="786" y="326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7546646" y="2636980"/>
              <a:ext cx="573047" cy="606821"/>
            </a:xfrm>
            <a:custGeom>
              <a:avLst/>
              <a:gdLst/>
              <a:ahLst/>
              <a:cxnLst/>
              <a:rect l="l" t="t" r="r" b="b"/>
              <a:pathLst>
                <a:path w="7669" h="8121" extrusionOk="0">
                  <a:moveTo>
                    <a:pt x="2370" y="6680"/>
                  </a:moveTo>
                  <a:cubicBezTo>
                    <a:pt x="3251" y="7537"/>
                    <a:pt x="3763" y="8121"/>
                    <a:pt x="5144" y="7549"/>
                  </a:cubicBezTo>
                  <a:cubicBezTo>
                    <a:pt x="6525" y="6990"/>
                    <a:pt x="7513" y="5692"/>
                    <a:pt x="7668" y="5358"/>
                  </a:cubicBezTo>
                  <a:cubicBezTo>
                    <a:pt x="7668" y="5358"/>
                    <a:pt x="7109" y="1977"/>
                    <a:pt x="6954" y="1513"/>
                  </a:cubicBezTo>
                  <a:cubicBezTo>
                    <a:pt x="6787" y="1048"/>
                    <a:pt x="6763" y="977"/>
                    <a:pt x="6763" y="977"/>
                  </a:cubicBezTo>
                  <a:cubicBezTo>
                    <a:pt x="6763" y="977"/>
                    <a:pt x="4418" y="1"/>
                    <a:pt x="2203" y="1334"/>
                  </a:cubicBezTo>
                  <a:cubicBezTo>
                    <a:pt x="0" y="2668"/>
                    <a:pt x="2370" y="6680"/>
                    <a:pt x="2370" y="6680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797561" y="4327328"/>
              <a:ext cx="229548" cy="250096"/>
            </a:xfrm>
            <a:custGeom>
              <a:avLst/>
              <a:gdLst/>
              <a:ahLst/>
              <a:cxnLst/>
              <a:rect l="l" t="t" r="r" b="b"/>
              <a:pathLst>
                <a:path w="3072" h="3347" extrusionOk="0">
                  <a:moveTo>
                    <a:pt x="214" y="500"/>
                  </a:moveTo>
                  <a:cubicBezTo>
                    <a:pt x="274" y="250"/>
                    <a:pt x="536" y="0"/>
                    <a:pt x="750" y="108"/>
                  </a:cubicBezTo>
                  <a:cubicBezTo>
                    <a:pt x="964" y="215"/>
                    <a:pt x="1191" y="262"/>
                    <a:pt x="1310" y="227"/>
                  </a:cubicBezTo>
                  <a:cubicBezTo>
                    <a:pt x="1429" y="203"/>
                    <a:pt x="1584" y="179"/>
                    <a:pt x="1679" y="227"/>
                  </a:cubicBezTo>
                  <a:cubicBezTo>
                    <a:pt x="1774" y="262"/>
                    <a:pt x="2215" y="191"/>
                    <a:pt x="2322" y="286"/>
                  </a:cubicBezTo>
                  <a:cubicBezTo>
                    <a:pt x="2429" y="381"/>
                    <a:pt x="2703" y="834"/>
                    <a:pt x="2798" y="1001"/>
                  </a:cubicBezTo>
                  <a:cubicBezTo>
                    <a:pt x="2905" y="1167"/>
                    <a:pt x="3072" y="1727"/>
                    <a:pt x="3000" y="1941"/>
                  </a:cubicBezTo>
                  <a:cubicBezTo>
                    <a:pt x="2929" y="2144"/>
                    <a:pt x="2405" y="2191"/>
                    <a:pt x="2262" y="2429"/>
                  </a:cubicBezTo>
                  <a:cubicBezTo>
                    <a:pt x="2119" y="2655"/>
                    <a:pt x="2274" y="2989"/>
                    <a:pt x="1310" y="3167"/>
                  </a:cubicBezTo>
                  <a:cubicBezTo>
                    <a:pt x="345" y="3346"/>
                    <a:pt x="24" y="2786"/>
                    <a:pt x="12" y="2727"/>
                  </a:cubicBezTo>
                  <a:cubicBezTo>
                    <a:pt x="0" y="2655"/>
                    <a:pt x="60" y="1953"/>
                    <a:pt x="143" y="1834"/>
                  </a:cubicBezTo>
                  <a:cubicBezTo>
                    <a:pt x="226" y="1703"/>
                    <a:pt x="214" y="500"/>
                    <a:pt x="214" y="500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7422982" y="3053328"/>
              <a:ext cx="313237" cy="727797"/>
            </a:xfrm>
            <a:custGeom>
              <a:avLst/>
              <a:gdLst/>
              <a:ahLst/>
              <a:cxnLst/>
              <a:rect l="l" t="t" r="r" b="b"/>
              <a:pathLst>
                <a:path w="4192" h="9740" extrusionOk="0">
                  <a:moveTo>
                    <a:pt x="1" y="382"/>
                  </a:moveTo>
                  <a:cubicBezTo>
                    <a:pt x="572" y="1989"/>
                    <a:pt x="989" y="5656"/>
                    <a:pt x="1322" y="6978"/>
                  </a:cubicBezTo>
                  <a:cubicBezTo>
                    <a:pt x="1655" y="8311"/>
                    <a:pt x="1703" y="9192"/>
                    <a:pt x="2513" y="9442"/>
                  </a:cubicBezTo>
                  <a:cubicBezTo>
                    <a:pt x="3477" y="9740"/>
                    <a:pt x="4192" y="7918"/>
                    <a:pt x="4144" y="6180"/>
                  </a:cubicBezTo>
                  <a:cubicBezTo>
                    <a:pt x="4096" y="4668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7454141" y="3192160"/>
              <a:ext cx="298068" cy="582761"/>
            </a:xfrm>
            <a:custGeom>
              <a:avLst/>
              <a:gdLst/>
              <a:ahLst/>
              <a:cxnLst/>
              <a:rect l="l" t="t" r="r" b="b"/>
              <a:pathLst>
                <a:path w="3989" h="7799" extrusionOk="0">
                  <a:moveTo>
                    <a:pt x="2227" y="131"/>
                  </a:moveTo>
                  <a:cubicBezTo>
                    <a:pt x="2203" y="1274"/>
                    <a:pt x="1762" y="2393"/>
                    <a:pt x="881" y="3751"/>
                  </a:cubicBezTo>
                  <a:cubicBezTo>
                    <a:pt x="0" y="5120"/>
                    <a:pt x="1298" y="6025"/>
                    <a:pt x="1643" y="6489"/>
                  </a:cubicBezTo>
                  <a:cubicBezTo>
                    <a:pt x="1977" y="6941"/>
                    <a:pt x="2251" y="7799"/>
                    <a:pt x="2751" y="7453"/>
                  </a:cubicBezTo>
                  <a:cubicBezTo>
                    <a:pt x="3274" y="7084"/>
                    <a:pt x="3989" y="6298"/>
                    <a:pt x="3929" y="5715"/>
                  </a:cubicBezTo>
                  <a:cubicBezTo>
                    <a:pt x="3870" y="5120"/>
                    <a:pt x="2989" y="3024"/>
                    <a:pt x="3155" y="1512"/>
                  </a:cubicBezTo>
                  <a:cubicBezTo>
                    <a:pt x="3322" y="0"/>
                    <a:pt x="2227" y="131"/>
                    <a:pt x="2227" y="13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348260" y="2717081"/>
              <a:ext cx="375481" cy="486668"/>
            </a:xfrm>
            <a:custGeom>
              <a:avLst/>
              <a:gdLst/>
              <a:ahLst/>
              <a:cxnLst/>
              <a:rect l="l" t="t" r="r" b="b"/>
              <a:pathLst>
                <a:path w="5025" h="6513" extrusionOk="0">
                  <a:moveTo>
                    <a:pt x="1358" y="0"/>
                  </a:moveTo>
                  <a:cubicBezTo>
                    <a:pt x="334" y="1381"/>
                    <a:pt x="0" y="3643"/>
                    <a:pt x="167" y="5072"/>
                  </a:cubicBezTo>
                  <a:cubicBezTo>
                    <a:pt x="167" y="5072"/>
                    <a:pt x="298" y="5239"/>
                    <a:pt x="917" y="5322"/>
                  </a:cubicBezTo>
                  <a:cubicBezTo>
                    <a:pt x="1548" y="5394"/>
                    <a:pt x="2322" y="6513"/>
                    <a:pt x="5025" y="5608"/>
                  </a:cubicBezTo>
                  <a:cubicBezTo>
                    <a:pt x="5025" y="5608"/>
                    <a:pt x="4322" y="1893"/>
                    <a:pt x="4858" y="262"/>
                  </a:cubicBezTo>
                  <a:close/>
                </a:path>
              </a:pathLst>
            </a:custGeom>
            <a:solidFill>
              <a:srgbClr val="58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7592898" y="2960823"/>
              <a:ext cx="287457" cy="431522"/>
            </a:xfrm>
            <a:custGeom>
              <a:avLst/>
              <a:gdLst/>
              <a:ahLst/>
              <a:cxnLst/>
              <a:rect l="l" t="t" r="r" b="b"/>
              <a:pathLst>
                <a:path w="3847" h="5775" extrusionOk="0">
                  <a:moveTo>
                    <a:pt x="2239" y="5263"/>
                  </a:moveTo>
                  <a:cubicBezTo>
                    <a:pt x="1667" y="5775"/>
                    <a:pt x="1" y="4834"/>
                    <a:pt x="1" y="3060"/>
                  </a:cubicBezTo>
                  <a:cubicBezTo>
                    <a:pt x="1" y="2656"/>
                    <a:pt x="513" y="1894"/>
                    <a:pt x="358" y="1453"/>
                  </a:cubicBezTo>
                  <a:cubicBezTo>
                    <a:pt x="191" y="1024"/>
                    <a:pt x="191" y="143"/>
                    <a:pt x="1275" y="72"/>
                  </a:cubicBezTo>
                  <a:cubicBezTo>
                    <a:pt x="2358" y="0"/>
                    <a:pt x="2787" y="620"/>
                    <a:pt x="2715" y="1048"/>
                  </a:cubicBezTo>
                  <a:cubicBezTo>
                    <a:pt x="2644" y="1477"/>
                    <a:pt x="2501" y="1917"/>
                    <a:pt x="2727" y="2346"/>
                  </a:cubicBezTo>
                  <a:cubicBezTo>
                    <a:pt x="2953" y="2775"/>
                    <a:pt x="3846" y="3834"/>
                    <a:pt x="2239" y="5263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7818856" y="1230424"/>
              <a:ext cx="104163" cy="243894"/>
            </a:xfrm>
            <a:custGeom>
              <a:avLst/>
              <a:gdLst/>
              <a:ahLst/>
              <a:cxnLst/>
              <a:rect l="l" t="t" r="r" b="b"/>
              <a:pathLst>
                <a:path w="1394" h="3264" extrusionOk="0">
                  <a:moveTo>
                    <a:pt x="846" y="3192"/>
                  </a:moveTo>
                  <a:cubicBezTo>
                    <a:pt x="1394" y="2989"/>
                    <a:pt x="1370" y="1394"/>
                    <a:pt x="1263" y="703"/>
                  </a:cubicBezTo>
                  <a:cubicBezTo>
                    <a:pt x="1156" y="1"/>
                    <a:pt x="1" y="1834"/>
                    <a:pt x="298" y="2692"/>
                  </a:cubicBezTo>
                  <a:cubicBezTo>
                    <a:pt x="501" y="3263"/>
                    <a:pt x="846" y="3192"/>
                    <a:pt x="846" y="3192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664108" y="1261583"/>
              <a:ext cx="280284" cy="499146"/>
            </a:xfrm>
            <a:custGeom>
              <a:avLst/>
              <a:gdLst/>
              <a:ahLst/>
              <a:cxnLst/>
              <a:rect l="l" t="t" r="r" b="b"/>
              <a:pathLst>
                <a:path w="3751" h="6680" extrusionOk="0">
                  <a:moveTo>
                    <a:pt x="3322" y="941"/>
                  </a:moveTo>
                  <a:cubicBezTo>
                    <a:pt x="3667" y="691"/>
                    <a:pt x="3751" y="1108"/>
                    <a:pt x="3643" y="1525"/>
                  </a:cubicBezTo>
                  <a:cubicBezTo>
                    <a:pt x="3548" y="1894"/>
                    <a:pt x="3334" y="2108"/>
                    <a:pt x="3060" y="1941"/>
                  </a:cubicBezTo>
                  <a:cubicBezTo>
                    <a:pt x="2786" y="1763"/>
                    <a:pt x="3155" y="2465"/>
                    <a:pt x="2536" y="5489"/>
                  </a:cubicBezTo>
                  <a:cubicBezTo>
                    <a:pt x="2536" y="5489"/>
                    <a:pt x="667" y="6680"/>
                    <a:pt x="0" y="5275"/>
                  </a:cubicBezTo>
                  <a:cubicBezTo>
                    <a:pt x="0" y="5275"/>
                    <a:pt x="691" y="4501"/>
                    <a:pt x="905" y="2251"/>
                  </a:cubicBezTo>
                  <a:cubicBezTo>
                    <a:pt x="1131" y="1"/>
                    <a:pt x="3322" y="941"/>
                    <a:pt x="3322" y="94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666723" y="1110347"/>
              <a:ext cx="293659" cy="357697"/>
            </a:xfrm>
            <a:custGeom>
              <a:avLst/>
              <a:gdLst/>
              <a:ahLst/>
              <a:cxnLst/>
              <a:rect l="l" t="t" r="r" b="b"/>
              <a:pathLst>
                <a:path w="3930" h="4787" extrusionOk="0">
                  <a:moveTo>
                    <a:pt x="1965" y="4537"/>
                  </a:moveTo>
                  <a:cubicBezTo>
                    <a:pt x="1549" y="4311"/>
                    <a:pt x="1191" y="4787"/>
                    <a:pt x="858" y="4465"/>
                  </a:cubicBezTo>
                  <a:cubicBezTo>
                    <a:pt x="513" y="4144"/>
                    <a:pt x="1" y="2822"/>
                    <a:pt x="84" y="1977"/>
                  </a:cubicBezTo>
                  <a:cubicBezTo>
                    <a:pt x="168" y="1143"/>
                    <a:pt x="989" y="0"/>
                    <a:pt x="2454" y="465"/>
                  </a:cubicBezTo>
                  <a:cubicBezTo>
                    <a:pt x="3930" y="941"/>
                    <a:pt x="3608" y="2441"/>
                    <a:pt x="3287" y="2965"/>
                  </a:cubicBezTo>
                  <a:cubicBezTo>
                    <a:pt x="2965" y="3489"/>
                    <a:pt x="2775" y="3882"/>
                    <a:pt x="2668" y="4311"/>
                  </a:cubicBezTo>
                  <a:cubicBezTo>
                    <a:pt x="2561" y="4751"/>
                    <a:pt x="2084" y="4608"/>
                    <a:pt x="1965" y="4537"/>
                  </a:cubicBezTo>
                  <a:close/>
                </a:path>
              </a:pathLst>
            </a:custGeom>
            <a:solidFill>
              <a:srgbClr val="F8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333988" y="1056099"/>
              <a:ext cx="509010" cy="486668"/>
            </a:xfrm>
            <a:custGeom>
              <a:avLst/>
              <a:gdLst/>
              <a:ahLst/>
              <a:cxnLst/>
              <a:rect l="l" t="t" r="r" b="b"/>
              <a:pathLst>
                <a:path w="6812" h="6513" extrusionOk="0">
                  <a:moveTo>
                    <a:pt x="4585" y="5394"/>
                  </a:moveTo>
                  <a:cubicBezTo>
                    <a:pt x="4906" y="5346"/>
                    <a:pt x="5180" y="5108"/>
                    <a:pt x="5335" y="4834"/>
                  </a:cubicBezTo>
                  <a:cubicBezTo>
                    <a:pt x="5490" y="4548"/>
                    <a:pt x="5549" y="4227"/>
                    <a:pt x="5573" y="3905"/>
                  </a:cubicBezTo>
                  <a:cubicBezTo>
                    <a:pt x="5597" y="3489"/>
                    <a:pt x="5549" y="3072"/>
                    <a:pt x="5442" y="2679"/>
                  </a:cubicBezTo>
                  <a:cubicBezTo>
                    <a:pt x="5537" y="2786"/>
                    <a:pt x="5704" y="2822"/>
                    <a:pt x="5847" y="2762"/>
                  </a:cubicBezTo>
                  <a:cubicBezTo>
                    <a:pt x="5990" y="2703"/>
                    <a:pt x="6073" y="2560"/>
                    <a:pt x="6061" y="2405"/>
                  </a:cubicBezTo>
                  <a:cubicBezTo>
                    <a:pt x="6049" y="2250"/>
                    <a:pt x="5954" y="2084"/>
                    <a:pt x="6037" y="1953"/>
                  </a:cubicBezTo>
                  <a:cubicBezTo>
                    <a:pt x="6109" y="1846"/>
                    <a:pt x="6275" y="1858"/>
                    <a:pt x="6418" y="1869"/>
                  </a:cubicBezTo>
                  <a:cubicBezTo>
                    <a:pt x="6561" y="1881"/>
                    <a:pt x="6740" y="1869"/>
                    <a:pt x="6776" y="1739"/>
                  </a:cubicBezTo>
                  <a:cubicBezTo>
                    <a:pt x="6811" y="1643"/>
                    <a:pt x="6752" y="1548"/>
                    <a:pt x="6668" y="1477"/>
                  </a:cubicBezTo>
                  <a:cubicBezTo>
                    <a:pt x="6597" y="1417"/>
                    <a:pt x="6502" y="1381"/>
                    <a:pt x="6430" y="1310"/>
                  </a:cubicBezTo>
                  <a:cubicBezTo>
                    <a:pt x="6204" y="1107"/>
                    <a:pt x="6252" y="750"/>
                    <a:pt x="6121" y="476"/>
                  </a:cubicBezTo>
                  <a:cubicBezTo>
                    <a:pt x="5930" y="107"/>
                    <a:pt x="5430" y="0"/>
                    <a:pt x="5037" y="155"/>
                  </a:cubicBezTo>
                  <a:cubicBezTo>
                    <a:pt x="4656" y="310"/>
                    <a:pt x="4382" y="643"/>
                    <a:pt x="4156" y="988"/>
                  </a:cubicBezTo>
                  <a:cubicBezTo>
                    <a:pt x="3751" y="834"/>
                    <a:pt x="3335" y="691"/>
                    <a:pt x="2906" y="667"/>
                  </a:cubicBezTo>
                  <a:cubicBezTo>
                    <a:pt x="2477" y="643"/>
                    <a:pt x="2013" y="762"/>
                    <a:pt x="1703" y="1060"/>
                  </a:cubicBezTo>
                  <a:cubicBezTo>
                    <a:pt x="1382" y="1358"/>
                    <a:pt x="1239" y="1858"/>
                    <a:pt x="1430" y="2239"/>
                  </a:cubicBezTo>
                  <a:cubicBezTo>
                    <a:pt x="1561" y="2489"/>
                    <a:pt x="1787" y="2667"/>
                    <a:pt x="2025" y="2834"/>
                  </a:cubicBezTo>
                  <a:cubicBezTo>
                    <a:pt x="2204" y="2965"/>
                    <a:pt x="2394" y="3096"/>
                    <a:pt x="2585" y="3239"/>
                  </a:cubicBezTo>
                  <a:cubicBezTo>
                    <a:pt x="2013" y="3143"/>
                    <a:pt x="1406" y="3215"/>
                    <a:pt x="906" y="3501"/>
                  </a:cubicBezTo>
                  <a:cubicBezTo>
                    <a:pt x="406" y="3786"/>
                    <a:pt x="37" y="4322"/>
                    <a:pt x="25" y="4906"/>
                  </a:cubicBezTo>
                  <a:cubicBezTo>
                    <a:pt x="1" y="5513"/>
                    <a:pt x="418" y="6108"/>
                    <a:pt x="989" y="6311"/>
                  </a:cubicBezTo>
                  <a:cubicBezTo>
                    <a:pt x="1561" y="6513"/>
                    <a:pt x="2251" y="6311"/>
                    <a:pt x="2632" y="5834"/>
                  </a:cubicBezTo>
                  <a:cubicBezTo>
                    <a:pt x="2835" y="5560"/>
                    <a:pt x="3061" y="4644"/>
                    <a:pt x="3513" y="4763"/>
                  </a:cubicBezTo>
                  <a:cubicBezTo>
                    <a:pt x="3751" y="4822"/>
                    <a:pt x="3787" y="5084"/>
                    <a:pt x="3954" y="5215"/>
                  </a:cubicBezTo>
                  <a:cubicBezTo>
                    <a:pt x="4120" y="5370"/>
                    <a:pt x="4370" y="5429"/>
                    <a:pt x="4585" y="5394"/>
                  </a:cubicBezTo>
                  <a:close/>
                </a:path>
              </a:pathLst>
            </a:custGeom>
            <a:solidFill>
              <a:srgbClr val="F8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163175" y="1692202"/>
              <a:ext cx="511625" cy="763365"/>
            </a:xfrm>
            <a:custGeom>
              <a:avLst/>
              <a:gdLst/>
              <a:ahLst/>
              <a:cxnLst/>
              <a:rect l="l" t="t" r="r" b="b"/>
              <a:pathLst>
                <a:path w="6847" h="10216" extrusionOk="0">
                  <a:moveTo>
                    <a:pt x="4942" y="0"/>
                  </a:moveTo>
                  <a:cubicBezTo>
                    <a:pt x="3216" y="179"/>
                    <a:pt x="1" y="5275"/>
                    <a:pt x="691" y="7739"/>
                  </a:cubicBezTo>
                  <a:cubicBezTo>
                    <a:pt x="1370" y="10216"/>
                    <a:pt x="4680" y="7561"/>
                    <a:pt x="6204" y="7239"/>
                  </a:cubicBezTo>
                  <a:cubicBezTo>
                    <a:pt x="6204" y="7239"/>
                    <a:pt x="5061" y="6763"/>
                    <a:pt x="4549" y="6965"/>
                  </a:cubicBezTo>
                  <a:cubicBezTo>
                    <a:pt x="4025" y="7180"/>
                    <a:pt x="3299" y="6644"/>
                    <a:pt x="2442" y="6834"/>
                  </a:cubicBezTo>
                  <a:cubicBezTo>
                    <a:pt x="2442" y="6834"/>
                    <a:pt x="2465" y="5537"/>
                    <a:pt x="4656" y="3584"/>
                  </a:cubicBezTo>
                  <a:cubicBezTo>
                    <a:pt x="6847" y="1643"/>
                    <a:pt x="4942" y="0"/>
                    <a:pt x="4942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429184" y="1672625"/>
              <a:ext cx="556160" cy="772257"/>
            </a:xfrm>
            <a:custGeom>
              <a:avLst/>
              <a:gdLst/>
              <a:ahLst/>
              <a:cxnLst/>
              <a:rect l="l" t="t" r="r" b="b"/>
              <a:pathLst>
                <a:path w="7443" h="10335" extrusionOk="0">
                  <a:moveTo>
                    <a:pt x="2430" y="0"/>
                  </a:moveTo>
                  <a:cubicBezTo>
                    <a:pt x="1799" y="286"/>
                    <a:pt x="1727" y="191"/>
                    <a:pt x="1382" y="262"/>
                  </a:cubicBezTo>
                  <a:cubicBezTo>
                    <a:pt x="1025" y="334"/>
                    <a:pt x="1" y="1072"/>
                    <a:pt x="953" y="5703"/>
                  </a:cubicBezTo>
                  <a:cubicBezTo>
                    <a:pt x="1894" y="10335"/>
                    <a:pt x="6525" y="6668"/>
                    <a:pt x="6645" y="5882"/>
                  </a:cubicBezTo>
                  <a:cubicBezTo>
                    <a:pt x="6776" y="5084"/>
                    <a:pt x="7383" y="1060"/>
                    <a:pt x="7442" y="465"/>
                  </a:cubicBezTo>
                  <a:cubicBezTo>
                    <a:pt x="7442" y="465"/>
                    <a:pt x="6371" y="0"/>
                    <a:pt x="5823" y="0"/>
                  </a:cubicBezTo>
                  <a:cubicBezTo>
                    <a:pt x="5823" y="0"/>
                    <a:pt x="4537" y="727"/>
                    <a:pt x="3858" y="536"/>
                  </a:cubicBezTo>
                  <a:cubicBezTo>
                    <a:pt x="2966" y="286"/>
                    <a:pt x="2430" y="0"/>
                    <a:pt x="2430" y="0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8043095" y="2684129"/>
              <a:ext cx="48121" cy="65009"/>
            </a:xfrm>
            <a:custGeom>
              <a:avLst/>
              <a:gdLst/>
              <a:ahLst/>
              <a:cxnLst/>
              <a:rect l="l" t="t" r="r" b="b"/>
              <a:pathLst>
                <a:path w="644" h="870" extrusionOk="0">
                  <a:moveTo>
                    <a:pt x="572" y="513"/>
                  </a:moveTo>
                  <a:cubicBezTo>
                    <a:pt x="643" y="798"/>
                    <a:pt x="310" y="870"/>
                    <a:pt x="310" y="870"/>
                  </a:cubicBezTo>
                  <a:lnTo>
                    <a:pt x="0" y="1"/>
                  </a:lnTo>
                  <a:cubicBezTo>
                    <a:pt x="0" y="1"/>
                    <a:pt x="488" y="167"/>
                    <a:pt x="572" y="513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434563" y="1652152"/>
              <a:ext cx="651281" cy="1146841"/>
            </a:xfrm>
            <a:custGeom>
              <a:avLst/>
              <a:gdLst/>
              <a:ahLst/>
              <a:cxnLst/>
              <a:rect l="l" t="t" r="r" b="b"/>
              <a:pathLst>
                <a:path w="8716" h="15348" extrusionOk="0">
                  <a:moveTo>
                    <a:pt x="5751" y="274"/>
                  </a:moveTo>
                  <a:cubicBezTo>
                    <a:pt x="5441" y="0"/>
                    <a:pt x="3822" y="1346"/>
                    <a:pt x="3072" y="48"/>
                  </a:cubicBezTo>
                  <a:cubicBezTo>
                    <a:pt x="3072" y="48"/>
                    <a:pt x="2774" y="36"/>
                    <a:pt x="2358" y="274"/>
                  </a:cubicBezTo>
                  <a:cubicBezTo>
                    <a:pt x="2358" y="274"/>
                    <a:pt x="3108" y="1084"/>
                    <a:pt x="2965" y="2513"/>
                  </a:cubicBezTo>
                  <a:cubicBezTo>
                    <a:pt x="2822" y="3941"/>
                    <a:pt x="536" y="5156"/>
                    <a:pt x="453" y="5644"/>
                  </a:cubicBezTo>
                  <a:cubicBezTo>
                    <a:pt x="453" y="5644"/>
                    <a:pt x="631" y="6406"/>
                    <a:pt x="917" y="7501"/>
                  </a:cubicBezTo>
                  <a:cubicBezTo>
                    <a:pt x="1203" y="8609"/>
                    <a:pt x="1846" y="9478"/>
                    <a:pt x="1441" y="10835"/>
                  </a:cubicBezTo>
                  <a:cubicBezTo>
                    <a:pt x="1036" y="12192"/>
                    <a:pt x="0" y="14074"/>
                    <a:pt x="0" y="14169"/>
                  </a:cubicBezTo>
                  <a:cubicBezTo>
                    <a:pt x="0" y="14276"/>
                    <a:pt x="274" y="14859"/>
                    <a:pt x="715" y="15026"/>
                  </a:cubicBezTo>
                  <a:cubicBezTo>
                    <a:pt x="1155" y="15205"/>
                    <a:pt x="1465" y="15348"/>
                    <a:pt x="2322" y="15026"/>
                  </a:cubicBezTo>
                  <a:cubicBezTo>
                    <a:pt x="3191" y="14716"/>
                    <a:pt x="5608" y="14109"/>
                    <a:pt x="5763" y="14109"/>
                  </a:cubicBezTo>
                  <a:cubicBezTo>
                    <a:pt x="5906" y="14109"/>
                    <a:pt x="8632" y="14014"/>
                    <a:pt x="8716" y="14324"/>
                  </a:cubicBezTo>
                  <a:cubicBezTo>
                    <a:pt x="8716" y="14324"/>
                    <a:pt x="8228" y="12038"/>
                    <a:pt x="7977" y="11371"/>
                  </a:cubicBezTo>
                  <a:cubicBezTo>
                    <a:pt x="7716" y="10692"/>
                    <a:pt x="7192" y="10252"/>
                    <a:pt x="7037" y="9371"/>
                  </a:cubicBezTo>
                  <a:cubicBezTo>
                    <a:pt x="6894" y="8501"/>
                    <a:pt x="7061" y="5477"/>
                    <a:pt x="7061" y="5477"/>
                  </a:cubicBezTo>
                  <a:cubicBezTo>
                    <a:pt x="7061" y="5477"/>
                    <a:pt x="4429" y="6299"/>
                    <a:pt x="4358" y="2989"/>
                  </a:cubicBezTo>
                  <a:cubicBezTo>
                    <a:pt x="4322" y="1060"/>
                    <a:pt x="5751" y="274"/>
                    <a:pt x="5751" y="27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7466544" y="2611201"/>
              <a:ext cx="589037" cy="187778"/>
            </a:xfrm>
            <a:custGeom>
              <a:avLst/>
              <a:gdLst/>
              <a:ahLst/>
              <a:cxnLst/>
              <a:rect l="l" t="t" r="r" b="b"/>
              <a:pathLst>
                <a:path w="7883" h="2513" extrusionOk="0">
                  <a:moveTo>
                    <a:pt x="6430" y="584"/>
                  </a:moveTo>
                  <a:cubicBezTo>
                    <a:pt x="5549" y="0"/>
                    <a:pt x="4871" y="274"/>
                    <a:pt x="3680" y="1048"/>
                  </a:cubicBezTo>
                  <a:cubicBezTo>
                    <a:pt x="2477" y="1822"/>
                    <a:pt x="2096" y="1274"/>
                    <a:pt x="1501" y="1572"/>
                  </a:cubicBezTo>
                  <a:cubicBezTo>
                    <a:pt x="918" y="1870"/>
                    <a:pt x="441" y="2393"/>
                    <a:pt x="1" y="2012"/>
                  </a:cubicBezTo>
                  <a:cubicBezTo>
                    <a:pt x="84" y="2096"/>
                    <a:pt x="180" y="2155"/>
                    <a:pt x="287" y="2203"/>
                  </a:cubicBezTo>
                  <a:cubicBezTo>
                    <a:pt x="727" y="2370"/>
                    <a:pt x="1037" y="2513"/>
                    <a:pt x="1894" y="2203"/>
                  </a:cubicBezTo>
                  <a:cubicBezTo>
                    <a:pt x="2751" y="1881"/>
                    <a:pt x="5180" y="1274"/>
                    <a:pt x="5323" y="1274"/>
                  </a:cubicBezTo>
                  <a:cubicBezTo>
                    <a:pt x="5442" y="1274"/>
                    <a:pt x="7097" y="1215"/>
                    <a:pt x="7883" y="1334"/>
                  </a:cubicBezTo>
                  <a:cubicBezTo>
                    <a:pt x="7561" y="1262"/>
                    <a:pt x="7168" y="1084"/>
                    <a:pt x="6430" y="584"/>
                  </a:cubicBezTo>
                  <a:close/>
                </a:path>
              </a:pathLst>
            </a:custGeom>
            <a:solidFill>
              <a:srgbClr val="FCD2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7858907" y="1707296"/>
              <a:ext cx="345293" cy="912885"/>
            </a:xfrm>
            <a:custGeom>
              <a:avLst/>
              <a:gdLst/>
              <a:ahLst/>
              <a:cxnLst/>
              <a:rect l="l" t="t" r="r" b="b"/>
              <a:pathLst>
                <a:path w="4621" h="12217" extrusionOk="0">
                  <a:moveTo>
                    <a:pt x="1691" y="1"/>
                  </a:moveTo>
                  <a:cubicBezTo>
                    <a:pt x="2334" y="227"/>
                    <a:pt x="3561" y="715"/>
                    <a:pt x="2930" y="2608"/>
                  </a:cubicBezTo>
                  <a:cubicBezTo>
                    <a:pt x="2370" y="4299"/>
                    <a:pt x="2251" y="5430"/>
                    <a:pt x="2394" y="5763"/>
                  </a:cubicBezTo>
                  <a:cubicBezTo>
                    <a:pt x="2549" y="6097"/>
                    <a:pt x="2834" y="7359"/>
                    <a:pt x="2787" y="9323"/>
                  </a:cubicBezTo>
                  <a:lnTo>
                    <a:pt x="2930" y="10109"/>
                  </a:lnTo>
                  <a:cubicBezTo>
                    <a:pt x="2930" y="10109"/>
                    <a:pt x="3799" y="10383"/>
                    <a:pt x="4203" y="10823"/>
                  </a:cubicBezTo>
                  <a:cubicBezTo>
                    <a:pt x="4620" y="11252"/>
                    <a:pt x="3989" y="11835"/>
                    <a:pt x="3751" y="12026"/>
                  </a:cubicBezTo>
                  <a:cubicBezTo>
                    <a:pt x="3513" y="12216"/>
                    <a:pt x="2775" y="12145"/>
                    <a:pt x="2703" y="12050"/>
                  </a:cubicBezTo>
                  <a:cubicBezTo>
                    <a:pt x="2620" y="11954"/>
                    <a:pt x="2513" y="11776"/>
                    <a:pt x="2501" y="11728"/>
                  </a:cubicBezTo>
                  <a:cubicBezTo>
                    <a:pt x="2501" y="11681"/>
                    <a:pt x="2608" y="11585"/>
                    <a:pt x="2608" y="11585"/>
                  </a:cubicBezTo>
                  <a:cubicBezTo>
                    <a:pt x="2608" y="11585"/>
                    <a:pt x="2108" y="11073"/>
                    <a:pt x="2060" y="10919"/>
                  </a:cubicBezTo>
                  <a:cubicBezTo>
                    <a:pt x="2001" y="10764"/>
                    <a:pt x="2144" y="10430"/>
                    <a:pt x="2108" y="10311"/>
                  </a:cubicBezTo>
                  <a:cubicBezTo>
                    <a:pt x="2072" y="10180"/>
                    <a:pt x="1834" y="9847"/>
                    <a:pt x="1834" y="9847"/>
                  </a:cubicBezTo>
                  <a:cubicBezTo>
                    <a:pt x="1834" y="9847"/>
                    <a:pt x="370" y="7132"/>
                    <a:pt x="132" y="6347"/>
                  </a:cubicBezTo>
                  <a:cubicBezTo>
                    <a:pt x="1" y="5882"/>
                    <a:pt x="203" y="1108"/>
                    <a:pt x="1691" y="1"/>
                  </a:cubicBezTo>
                  <a:close/>
                </a:path>
              </a:pathLst>
            </a:custGeom>
            <a:solidFill>
              <a:srgbClr val="F39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987876" y="2377174"/>
              <a:ext cx="122022" cy="111337"/>
            </a:xfrm>
            <a:custGeom>
              <a:avLst/>
              <a:gdLst/>
              <a:ahLst/>
              <a:cxnLst/>
              <a:rect l="l" t="t" r="r" b="b"/>
              <a:pathLst>
                <a:path w="1633" h="1490" extrusionOk="0">
                  <a:moveTo>
                    <a:pt x="108" y="882"/>
                  </a:moveTo>
                  <a:cubicBezTo>
                    <a:pt x="156" y="953"/>
                    <a:pt x="513" y="953"/>
                    <a:pt x="751" y="834"/>
                  </a:cubicBezTo>
                  <a:cubicBezTo>
                    <a:pt x="751" y="834"/>
                    <a:pt x="799" y="834"/>
                    <a:pt x="751" y="620"/>
                  </a:cubicBezTo>
                  <a:cubicBezTo>
                    <a:pt x="703" y="370"/>
                    <a:pt x="906" y="1"/>
                    <a:pt x="1239" y="1"/>
                  </a:cubicBezTo>
                  <a:cubicBezTo>
                    <a:pt x="1573" y="1"/>
                    <a:pt x="1620" y="441"/>
                    <a:pt x="1632" y="620"/>
                  </a:cubicBezTo>
                  <a:cubicBezTo>
                    <a:pt x="1632" y="787"/>
                    <a:pt x="1442" y="1263"/>
                    <a:pt x="1192" y="1144"/>
                  </a:cubicBezTo>
                  <a:cubicBezTo>
                    <a:pt x="1192" y="1144"/>
                    <a:pt x="882" y="1489"/>
                    <a:pt x="382" y="1358"/>
                  </a:cubicBezTo>
                  <a:cubicBezTo>
                    <a:pt x="382" y="1358"/>
                    <a:pt x="299" y="1346"/>
                    <a:pt x="168" y="1156"/>
                  </a:cubicBezTo>
                  <a:cubicBezTo>
                    <a:pt x="49" y="977"/>
                    <a:pt x="1" y="811"/>
                    <a:pt x="61" y="775"/>
                  </a:cubicBezTo>
                  <a:close/>
                </a:path>
              </a:pathLst>
            </a:custGeom>
            <a:solidFill>
              <a:srgbClr val="1D3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39"/>
          <p:cNvSpPr txBox="1">
            <a:spLocks noGrp="1"/>
          </p:cNvSpPr>
          <p:nvPr>
            <p:ph type="subTitle" idx="1"/>
          </p:nvPr>
        </p:nvSpPr>
        <p:spPr>
          <a:xfrm>
            <a:off x="124018" y="3101326"/>
            <a:ext cx="5918079" cy="1226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/>
              <a:t>Aplikasi ini digunakan untuk remaja usia taruna yang difokuskan untuk masuk sekolah kedinasan atau hanya ingin menambah ilmu sains dan olahraga, serta kepemimpinan.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/>
          <p:nvPr/>
        </p:nvSpPr>
        <p:spPr>
          <a:xfrm>
            <a:off x="4572125" y="1025566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791755" y="3504510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739603" y="2281834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742600" y="1025566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8"/>
          <p:cNvSpPr txBox="1">
            <a:spLocks noGrp="1"/>
          </p:cNvSpPr>
          <p:nvPr>
            <p:ph type="subTitle" idx="1"/>
          </p:nvPr>
        </p:nvSpPr>
        <p:spPr>
          <a:xfrm>
            <a:off x="1820761" y="1268021"/>
            <a:ext cx="2751363" cy="620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Berupa menu awal mengisi identitas untuk melanjutkan halaman selanjutnya.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FITUR APLIKASI</a:t>
            </a:r>
            <a:endParaRPr dirty="0"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2"/>
          </p:nvPr>
        </p:nvSpPr>
        <p:spPr>
          <a:xfrm>
            <a:off x="904988" y="1061699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3"/>
          </p:nvPr>
        </p:nvSpPr>
        <p:spPr>
          <a:xfrm>
            <a:off x="904988" y="3571638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91" name="Google Shape;391;p38"/>
          <p:cNvSpPr txBox="1">
            <a:spLocks noGrp="1"/>
          </p:cNvSpPr>
          <p:nvPr>
            <p:ph type="subTitle" idx="4"/>
          </p:nvPr>
        </p:nvSpPr>
        <p:spPr>
          <a:xfrm>
            <a:off x="1919095" y="3942438"/>
            <a:ext cx="2713865" cy="2611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Deskripsi atau penjelasan mengenai jenis Pelatihan yang ditawarkan.</a:t>
            </a:r>
            <a:endParaRPr dirty="0"/>
          </a:p>
        </p:txBody>
      </p:sp>
      <p:sp>
        <p:nvSpPr>
          <p:cNvPr id="392" name="Google Shape;392;p38"/>
          <p:cNvSpPr txBox="1">
            <a:spLocks noGrp="1"/>
          </p:cNvSpPr>
          <p:nvPr>
            <p:ph type="subTitle" idx="5"/>
          </p:nvPr>
        </p:nvSpPr>
        <p:spPr>
          <a:xfrm>
            <a:off x="1820762" y="3475397"/>
            <a:ext cx="2558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DESKRIPSI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6"/>
          </p:nvPr>
        </p:nvSpPr>
        <p:spPr>
          <a:xfrm>
            <a:off x="1820762" y="928494"/>
            <a:ext cx="2913806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PENGISIAN IDENTITAS</a:t>
            </a:r>
            <a:endParaRPr dirty="0"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7"/>
          </p:nvPr>
        </p:nvSpPr>
        <p:spPr>
          <a:xfrm>
            <a:off x="1869936" y="2642561"/>
            <a:ext cx="2562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Jenis Pelatihan yang ditawarkan.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title" idx="8"/>
          </p:nvPr>
        </p:nvSpPr>
        <p:spPr>
          <a:xfrm>
            <a:off x="954198" y="2325448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 idx="9"/>
          </p:nvPr>
        </p:nvSpPr>
        <p:spPr>
          <a:xfrm>
            <a:off x="4734568" y="1108376"/>
            <a:ext cx="7533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subTitle" idx="13"/>
          </p:nvPr>
        </p:nvSpPr>
        <p:spPr>
          <a:xfrm>
            <a:off x="5650311" y="1320430"/>
            <a:ext cx="2562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Kesepakatan</a:t>
            </a:r>
            <a:r>
              <a:rPr dirty="0"/>
              <a:t> </a:t>
            </a:r>
            <a:r>
              <a:rPr dirty="0" err="1" smtClean="0"/>
              <a:t>Pelatihan</a:t>
            </a:r>
            <a:r>
              <a:rPr dirty="0" smtClean="0"/>
              <a:t> yang </a:t>
            </a:r>
            <a:r>
              <a:rPr dirty="0" err="1" smtClean="0"/>
              <a:t>ditawarkan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4"/>
          </p:nvPr>
        </p:nvSpPr>
        <p:spPr>
          <a:xfrm>
            <a:off x="5650311" y="993457"/>
            <a:ext cx="25626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PERSETUJUAN</a:t>
            </a:r>
            <a:endParaRPr dirty="0"/>
          </a:p>
        </p:txBody>
      </p:sp>
      <p:sp>
        <p:nvSpPr>
          <p:cNvPr id="399" name="Google Shape;399;p38"/>
          <p:cNvSpPr txBox="1">
            <a:spLocks noGrp="1"/>
          </p:cNvSpPr>
          <p:nvPr>
            <p:ph type="subTitle" idx="15"/>
          </p:nvPr>
        </p:nvSpPr>
        <p:spPr>
          <a:xfrm>
            <a:off x="1818511" y="2281834"/>
            <a:ext cx="2658683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PILIHAN PELATIHAN</a:t>
            </a:r>
            <a:endParaRPr dirty="0"/>
          </a:p>
        </p:txBody>
      </p:sp>
      <p:grpSp>
        <p:nvGrpSpPr>
          <p:cNvPr id="400" name="Google Shape;400;p38"/>
          <p:cNvGrpSpPr/>
          <p:nvPr/>
        </p:nvGrpSpPr>
        <p:grpSpPr>
          <a:xfrm>
            <a:off x="5750926" y="4326546"/>
            <a:ext cx="753300" cy="607890"/>
            <a:chOff x="10957926" y="327846"/>
            <a:chExt cx="753300" cy="607890"/>
          </a:xfrm>
        </p:grpSpPr>
        <p:sp>
          <p:nvSpPr>
            <p:cNvPr id="401" name="Google Shape;401;p38"/>
            <p:cNvSpPr/>
            <p:nvPr/>
          </p:nvSpPr>
          <p:spPr>
            <a:xfrm rot="6034212">
              <a:off x="11109623" y="322567"/>
              <a:ext cx="502982" cy="618449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 rot="6034212">
              <a:off x="10977044" y="727364"/>
              <a:ext cx="142396" cy="157178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 rot="-9207401">
            <a:off x="1326127" y="528679"/>
            <a:ext cx="474849" cy="640646"/>
          </a:xfrm>
          <a:custGeom>
            <a:avLst/>
            <a:gdLst/>
            <a:ahLst/>
            <a:cxnLst/>
            <a:rect l="l" t="t" r="r" b="b"/>
            <a:pathLst>
              <a:path w="4740" h="6395" extrusionOk="0">
                <a:moveTo>
                  <a:pt x="2608" y="1989"/>
                </a:moveTo>
                <a:cubicBezTo>
                  <a:pt x="2394" y="2406"/>
                  <a:pt x="1906" y="2561"/>
                  <a:pt x="1489" y="2775"/>
                </a:cubicBezTo>
                <a:cubicBezTo>
                  <a:pt x="596" y="3275"/>
                  <a:pt x="1" y="4418"/>
                  <a:pt x="429" y="5335"/>
                </a:cubicBezTo>
                <a:cubicBezTo>
                  <a:pt x="727" y="5990"/>
                  <a:pt x="1489" y="6394"/>
                  <a:pt x="2215" y="6323"/>
                </a:cubicBezTo>
                <a:cubicBezTo>
                  <a:pt x="2942" y="6251"/>
                  <a:pt x="3584" y="5739"/>
                  <a:pt x="3894" y="5085"/>
                </a:cubicBezTo>
                <a:cubicBezTo>
                  <a:pt x="4204" y="4430"/>
                  <a:pt x="4204" y="3656"/>
                  <a:pt x="3954" y="2977"/>
                </a:cubicBezTo>
                <a:cubicBezTo>
                  <a:pt x="3787" y="2513"/>
                  <a:pt x="3525" y="1965"/>
                  <a:pt x="3846" y="1584"/>
                </a:cubicBezTo>
                <a:cubicBezTo>
                  <a:pt x="3954" y="1465"/>
                  <a:pt x="4120" y="1394"/>
                  <a:pt x="4239" y="1275"/>
                </a:cubicBezTo>
                <a:cubicBezTo>
                  <a:pt x="4739" y="727"/>
                  <a:pt x="3989" y="1"/>
                  <a:pt x="3406" y="191"/>
                </a:cubicBezTo>
                <a:cubicBezTo>
                  <a:pt x="2572" y="441"/>
                  <a:pt x="2906" y="1441"/>
                  <a:pt x="2608" y="1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83;p38"/>
          <p:cNvSpPr/>
          <p:nvPr/>
        </p:nvSpPr>
        <p:spPr>
          <a:xfrm>
            <a:off x="4572125" y="2350624"/>
            <a:ext cx="1078186" cy="1030194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3000" dirty="0" smtClean="0">
                <a:latin typeface="Poppins Black" panose="020B0604020202020204" charset="0"/>
                <a:cs typeface="Poppins Black" panose="020B0604020202020204" charset="0"/>
              </a:rPr>
              <a:t>0</a:t>
            </a:r>
            <a:r>
              <a:rPr lang="id-ID" sz="3000" dirty="0" smtClean="0">
                <a:latin typeface="Poppins Black" panose="020B0604020202020204" charset="0"/>
                <a:cs typeface="Poppins Black" panose="020B0604020202020204" charset="0"/>
              </a:rPr>
              <a:t>5</a:t>
            </a:r>
            <a:endParaRPr lang="en" sz="3000" dirty="0">
              <a:latin typeface="Poppins Black" panose="020B0604020202020204" charset="0"/>
              <a:cs typeface="Poppins Black" panose="020B0604020202020204" charset="0"/>
            </a:endParaRPr>
          </a:p>
        </p:txBody>
      </p:sp>
      <p:sp>
        <p:nvSpPr>
          <p:cNvPr id="27" name="Google Shape;398;p38"/>
          <p:cNvSpPr txBox="1">
            <a:spLocks/>
          </p:cNvSpPr>
          <p:nvPr/>
        </p:nvSpPr>
        <p:spPr>
          <a:xfrm>
            <a:off x="5650311" y="2348109"/>
            <a:ext cx="2562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id-ID" dirty="0" smtClean="0"/>
              <a:t>RESULT</a:t>
            </a:r>
            <a:endParaRPr lang="en-US" dirty="0"/>
          </a:p>
        </p:txBody>
      </p:sp>
      <p:sp>
        <p:nvSpPr>
          <p:cNvPr id="28" name="Google Shape;397;p38"/>
          <p:cNvSpPr txBox="1">
            <a:spLocks/>
          </p:cNvSpPr>
          <p:nvPr/>
        </p:nvSpPr>
        <p:spPr>
          <a:xfrm>
            <a:off x="5650311" y="2718909"/>
            <a:ext cx="2780714" cy="43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id-ID" dirty="0" smtClean="0"/>
              <a:t>Berupa hasil dari kesepakatan penawaran yang disetujui.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0"/>
          <p:cNvSpPr/>
          <p:nvPr/>
        </p:nvSpPr>
        <p:spPr>
          <a:xfrm>
            <a:off x="6683762" y="2948867"/>
            <a:ext cx="1052584" cy="902475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0"/>
          <p:cNvSpPr/>
          <p:nvPr/>
        </p:nvSpPr>
        <p:spPr>
          <a:xfrm>
            <a:off x="4042550" y="2948867"/>
            <a:ext cx="1052584" cy="902475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0"/>
          <p:cNvSpPr/>
          <p:nvPr/>
        </p:nvSpPr>
        <p:spPr>
          <a:xfrm>
            <a:off x="1473187" y="2948867"/>
            <a:ext cx="1052584" cy="902475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0"/>
          <p:cNvSpPr/>
          <p:nvPr/>
        </p:nvSpPr>
        <p:spPr>
          <a:xfrm>
            <a:off x="6683762" y="1128942"/>
            <a:ext cx="1052584" cy="902475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0"/>
          <p:cNvSpPr/>
          <p:nvPr/>
        </p:nvSpPr>
        <p:spPr>
          <a:xfrm>
            <a:off x="4042550" y="1128942"/>
            <a:ext cx="1052584" cy="902475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ALUR KERJA APLIKASI</a:t>
            </a:r>
            <a:endParaRPr dirty="0"/>
          </a:p>
        </p:txBody>
      </p:sp>
      <p:sp>
        <p:nvSpPr>
          <p:cNvPr id="728" name="Google Shape;728;p50"/>
          <p:cNvSpPr txBox="1">
            <a:spLocks noGrp="1"/>
          </p:cNvSpPr>
          <p:nvPr>
            <p:ph type="subTitle" idx="2"/>
          </p:nvPr>
        </p:nvSpPr>
        <p:spPr>
          <a:xfrm>
            <a:off x="713225" y="1979113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MASUK</a:t>
            </a:r>
            <a:endParaRPr dirty="0"/>
          </a:p>
        </p:txBody>
      </p:sp>
      <p:sp>
        <p:nvSpPr>
          <p:cNvPr id="729" name="Google Shape;729;p50"/>
          <p:cNvSpPr txBox="1">
            <a:spLocks noGrp="1"/>
          </p:cNvSpPr>
          <p:nvPr>
            <p:ph type="subTitle" idx="3"/>
          </p:nvPr>
        </p:nvSpPr>
        <p:spPr>
          <a:xfrm>
            <a:off x="3285750" y="2349913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50800"/>
            <a:r>
              <a:rPr lang="nn-NO" dirty="0"/>
              <a:t>Nama, No. HP aktif, Domisili.</a:t>
            </a:r>
          </a:p>
        </p:txBody>
      </p:sp>
      <p:sp>
        <p:nvSpPr>
          <p:cNvPr id="730" name="Google Shape;730;p50"/>
          <p:cNvSpPr txBox="1">
            <a:spLocks noGrp="1"/>
          </p:cNvSpPr>
          <p:nvPr>
            <p:ph type="subTitle" idx="4"/>
          </p:nvPr>
        </p:nvSpPr>
        <p:spPr>
          <a:xfrm>
            <a:off x="3285750" y="1979113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ISI IDENTITAS</a:t>
            </a:r>
            <a:endParaRPr dirty="0"/>
          </a:p>
        </p:txBody>
      </p:sp>
      <p:sp>
        <p:nvSpPr>
          <p:cNvPr id="731" name="Google Shape;731;p50"/>
          <p:cNvSpPr txBox="1">
            <a:spLocks noGrp="1"/>
          </p:cNvSpPr>
          <p:nvPr>
            <p:ph type="subTitle" idx="5"/>
          </p:nvPr>
        </p:nvSpPr>
        <p:spPr>
          <a:xfrm>
            <a:off x="5599582" y="2250059"/>
            <a:ext cx="3220944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254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Penjelasan</a:t>
            </a:r>
            <a:r>
              <a:rPr dirty="0" smtClean="0"/>
              <a:t> </a:t>
            </a:r>
            <a:r>
              <a:rPr dirty="0" err="1" smtClean="0"/>
              <a:t>mengenai</a:t>
            </a:r>
            <a:r>
              <a:rPr dirty="0" smtClean="0"/>
              <a:t> </a:t>
            </a:r>
            <a:r>
              <a:rPr dirty="0" err="1"/>
              <a:t>P</a:t>
            </a:r>
            <a:r>
              <a:rPr dirty="0" err="1" smtClean="0"/>
              <a:t>endidikan</a:t>
            </a:r>
            <a:r>
              <a:rPr dirty="0" smtClean="0"/>
              <a:t> </a:t>
            </a:r>
            <a:r>
              <a:rPr dirty="0" err="1" smtClean="0"/>
              <a:t>dan</a:t>
            </a:r>
            <a:r>
              <a:rPr dirty="0" smtClean="0"/>
              <a:t> </a:t>
            </a:r>
            <a:r>
              <a:rPr dirty="0" err="1" smtClean="0"/>
              <a:t>Pelatihan</a:t>
            </a:r>
            <a:r>
              <a:rPr dirty="0" smtClean="0"/>
              <a:t> yang </a:t>
            </a:r>
            <a:r>
              <a:rPr dirty="0" err="1" smtClean="0"/>
              <a:t>tawarkan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732" name="Google Shape;732;p50"/>
          <p:cNvSpPr txBox="1">
            <a:spLocks noGrp="1"/>
          </p:cNvSpPr>
          <p:nvPr>
            <p:ph type="subTitle" idx="6"/>
          </p:nvPr>
        </p:nvSpPr>
        <p:spPr>
          <a:xfrm>
            <a:off x="5507754" y="1943254"/>
            <a:ext cx="3194286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/>
              <a:t>DESKRIPSI PENAWARAN</a:t>
            </a:r>
            <a:endParaRPr sz="1600" dirty="0"/>
          </a:p>
        </p:txBody>
      </p:sp>
      <p:sp>
        <p:nvSpPr>
          <p:cNvPr id="733" name="Google Shape;733;p50"/>
          <p:cNvSpPr txBox="1">
            <a:spLocks noGrp="1"/>
          </p:cNvSpPr>
          <p:nvPr>
            <p:ph type="subTitle" idx="7"/>
          </p:nvPr>
        </p:nvSpPr>
        <p:spPr>
          <a:xfrm>
            <a:off x="5640458" y="4188362"/>
            <a:ext cx="3137696" cy="382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M</a:t>
            </a:r>
            <a:r>
              <a:rPr lang="id-ID" sz="1200" dirty="0" smtClean="0"/>
              <a:t>emilih dan menyetujui Pendidikan dan Pelatihan yang ditawarkan.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0"/>
          <p:cNvSpPr txBox="1">
            <a:spLocks noGrp="1"/>
          </p:cNvSpPr>
          <p:nvPr>
            <p:ph type="subTitle" idx="8"/>
          </p:nvPr>
        </p:nvSpPr>
        <p:spPr>
          <a:xfrm>
            <a:off x="5923056" y="3851342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PERSETUJUAN</a:t>
            </a:r>
            <a:endParaRPr dirty="0"/>
          </a:p>
        </p:txBody>
      </p:sp>
      <p:sp>
        <p:nvSpPr>
          <p:cNvPr id="735" name="Google Shape;735;p50"/>
          <p:cNvSpPr txBox="1">
            <a:spLocks noGrp="1"/>
          </p:cNvSpPr>
          <p:nvPr>
            <p:ph type="subTitle" idx="9"/>
          </p:nvPr>
        </p:nvSpPr>
        <p:spPr>
          <a:xfrm>
            <a:off x="3316742" y="4134079"/>
            <a:ext cx="2572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508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smtClean="0"/>
              <a:t>Keterangan mengenai berhasil atau tidaknya persetujuan.</a:t>
            </a:r>
            <a:endParaRPr sz="1200" dirty="0"/>
          </a:p>
        </p:txBody>
      </p:sp>
      <p:sp>
        <p:nvSpPr>
          <p:cNvPr id="736" name="Google Shape;736;p50"/>
          <p:cNvSpPr txBox="1">
            <a:spLocks noGrp="1"/>
          </p:cNvSpPr>
          <p:nvPr>
            <p:ph type="subTitle" idx="13"/>
          </p:nvPr>
        </p:nvSpPr>
        <p:spPr>
          <a:xfrm>
            <a:off x="3285750" y="3812675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KETERANGAN</a:t>
            </a:r>
            <a:endParaRPr dirty="0"/>
          </a:p>
        </p:txBody>
      </p:sp>
      <p:sp>
        <p:nvSpPr>
          <p:cNvPr id="738" name="Google Shape;738;p50"/>
          <p:cNvSpPr txBox="1">
            <a:spLocks noGrp="1"/>
          </p:cNvSpPr>
          <p:nvPr>
            <p:ph type="subTitle" idx="15"/>
          </p:nvPr>
        </p:nvSpPr>
        <p:spPr>
          <a:xfrm>
            <a:off x="664663" y="3812675"/>
            <a:ext cx="2572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SELESAI</a:t>
            </a:r>
            <a:endParaRPr dirty="0"/>
          </a:p>
        </p:txBody>
      </p:sp>
      <p:sp>
        <p:nvSpPr>
          <p:cNvPr id="739" name="Google Shape;739;p50"/>
          <p:cNvSpPr/>
          <p:nvPr/>
        </p:nvSpPr>
        <p:spPr>
          <a:xfrm>
            <a:off x="1473187" y="1128942"/>
            <a:ext cx="1052584" cy="902475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50"/>
          <p:cNvSpPr/>
          <p:nvPr/>
        </p:nvSpPr>
        <p:spPr>
          <a:xfrm>
            <a:off x="9735825" y="2948851"/>
            <a:ext cx="1052584" cy="902517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50"/>
          <p:cNvGrpSpPr/>
          <p:nvPr/>
        </p:nvGrpSpPr>
        <p:grpSpPr>
          <a:xfrm>
            <a:off x="439980" y="312855"/>
            <a:ext cx="907447" cy="852728"/>
            <a:chOff x="5646980" y="-3685845"/>
            <a:chExt cx="907447" cy="852728"/>
          </a:xfrm>
        </p:grpSpPr>
        <p:sp>
          <p:nvSpPr>
            <p:cNvPr id="757" name="Google Shape;757;p50"/>
            <p:cNvSpPr/>
            <p:nvPr/>
          </p:nvSpPr>
          <p:spPr>
            <a:xfrm rot="2389027" flipH="1">
              <a:off x="5866891" y="-3590287"/>
              <a:ext cx="538095" cy="661611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 rot="2389027" flipH="1">
              <a:off x="5683154" y="-3273695"/>
              <a:ext cx="152337" cy="168148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0103;p82"/>
          <p:cNvSpPr/>
          <p:nvPr/>
        </p:nvSpPr>
        <p:spPr>
          <a:xfrm>
            <a:off x="4454934" y="1317561"/>
            <a:ext cx="250796" cy="452189"/>
          </a:xfrm>
          <a:custGeom>
            <a:avLst/>
            <a:gdLst/>
            <a:ahLst/>
            <a:cxnLst/>
            <a:rect l="l" t="t" r="r" b="b"/>
            <a:pathLst>
              <a:path w="10191" h="19322" extrusionOk="0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rgbClr val="1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3" name="Google Shape;9961;p82"/>
          <p:cNvSpPr/>
          <p:nvPr/>
        </p:nvSpPr>
        <p:spPr>
          <a:xfrm>
            <a:off x="7000091" y="1316024"/>
            <a:ext cx="418431" cy="433900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rgbClr val="3655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5" name="Google Shape;9962;p82"/>
          <p:cNvSpPr/>
          <p:nvPr/>
        </p:nvSpPr>
        <p:spPr>
          <a:xfrm>
            <a:off x="1864532" y="1406608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1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6" name="Google Shape;9848;p82"/>
          <p:cNvGrpSpPr/>
          <p:nvPr/>
        </p:nvGrpSpPr>
        <p:grpSpPr>
          <a:xfrm>
            <a:off x="4397059" y="3244879"/>
            <a:ext cx="343566" cy="298943"/>
            <a:chOff x="889275" y="861850"/>
            <a:chExt cx="487950" cy="424575"/>
          </a:xfrm>
          <a:solidFill>
            <a:srgbClr val="1C3F4C"/>
          </a:solidFill>
        </p:grpSpPr>
        <p:sp>
          <p:nvSpPr>
            <p:cNvPr id="47" name="Google Shape;9849;p82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9850;p82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9851;p82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9852;p82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" name="Google Shape;10010;p82"/>
          <p:cNvGrpSpPr/>
          <p:nvPr/>
        </p:nvGrpSpPr>
        <p:grpSpPr>
          <a:xfrm>
            <a:off x="1829382" y="3265432"/>
            <a:ext cx="340186" cy="340116"/>
            <a:chOff x="5053900" y="238200"/>
            <a:chExt cx="483150" cy="483050"/>
          </a:xfrm>
          <a:solidFill>
            <a:srgbClr val="1C3F4C"/>
          </a:solidFill>
        </p:grpSpPr>
        <p:sp>
          <p:nvSpPr>
            <p:cNvPr id="55" name="Google Shape;10011;p82"/>
            <p:cNvSpPr/>
            <p:nvPr/>
          </p:nvSpPr>
          <p:spPr>
            <a:xfrm>
              <a:off x="5053900" y="238200"/>
              <a:ext cx="483150" cy="483050"/>
            </a:xfrm>
            <a:custGeom>
              <a:avLst/>
              <a:gdLst/>
              <a:ahLst/>
              <a:cxnLst/>
              <a:rect l="l" t="t" r="r" b="b"/>
              <a:pathLst>
                <a:path w="19326" h="19322" extrusionOk="0">
                  <a:moveTo>
                    <a:pt x="11363" y="1929"/>
                  </a:moveTo>
                  <a:lnTo>
                    <a:pt x="12825" y="3394"/>
                  </a:lnTo>
                  <a:lnTo>
                    <a:pt x="11363" y="3394"/>
                  </a:lnTo>
                  <a:lnTo>
                    <a:pt x="11363" y="1929"/>
                  </a:lnTo>
                  <a:close/>
                  <a:moveTo>
                    <a:pt x="4569" y="4526"/>
                  </a:moveTo>
                  <a:lnTo>
                    <a:pt x="4569" y="5698"/>
                  </a:lnTo>
                  <a:lnTo>
                    <a:pt x="3437" y="5698"/>
                  </a:lnTo>
                  <a:lnTo>
                    <a:pt x="3437" y="4958"/>
                  </a:lnTo>
                  <a:cubicBezTo>
                    <a:pt x="3437" y="4719"/>
                    <a:pt x="3627" y="4526"/>
                    <a:pt x="3866" y="4526"/>
                  </a:cubicBezTo>
                  <a:close/>
                  <a:moveTo>
                    <a:pt x="15461" y="4526"/>
                  </a:moveTo>
                  <a:cubicBezTo>
                    <a:pt x="15699" y="4526"/>
                    <a:pt x="15889" y="4719"/>
                    <a:pt x="15892" y="4958"/>
                  </a:cubicBezTo>
                  <a:lnTo>
                    <a:pt x="15892" y="5698"/>
                  </a:lnTo>
                  <a:lnTo>
                    <a:pt x="14760" y="5698"/>
                  </a:lnTo>
                  <a:lnTo>
                    <a:pt x="14760" y="4526"/>
                  </a:lnTo>
                  <a:close/>
                  <a:moveTo>
                    <a:pt x="10231" y="1129"/>
                  </a:moveTo>
                  <a:lnTo>
                    <a:pt x="10231" y="3962"/>
                  </a:lnTo>
                  <a:cubicBezTo>
                    <a:pt x="10231" y="4273"/>
                    <a:pt x="10481" y="4526"/>
                    <a:pt x="10795" y="4526"/>
                  </a:cubicBezTo>
                  <a:lnTo>
                    <a:pt x="13628" y="4526"/>
                  </a:lnTo>
                  <a:lnTo>
                    <a:pt x="13628" y="6830"/>
                  </a:lnTo>
                  <a:lnTo>
                    <a:pt x="5702" y="6830"/>
                  </a:lnTo>
                  <a:lnTo>
                    <a:pt x="5702" y="1129"/>
                  </a:lnTo>
                  <a:close/>
                  <a:moveTo>
                    <a:pt x="17628" y="6830"/>
                  </a:moveTo>
                  <a:cubicBezTo>
                    <a:pt x="17939" y="6830"/>
                    <a:pt x="18193" y="7081"/>
                    <a:pt x="18193" y="7395"/>
                  </a:cubicBezTo>
                  <a:lnTo>
                    <a:pt x="18193" y="14188"/>
                  </a:lnTo>
                  <a:cubicBezTo>
                    <a:pt x="18193" y="14502"/>
                    <a:pt x="17939" y="14756"/>
                    <a:pt x="17628" y="14756"/>
                  </a:cubicBezTo>
                  <a:lnTo>
                    <a:pt x="14760" y="14756"/>
                  </a:lnTo>
                  <a:lnTo>
                    <a:pt x="14760" y="12491"/>
                  </a:lnTo>
                  <a:lnTo>
                    <a:pt x="15325" y="12491"/>
                  </a:lnTo>
                  <a:cubicBezTo>
                    <a:pt x="15639" y="12491"/>
                    <a:pt x="15889" y="12238"/>
                    <a:pt x="15889" y="11924"/>
                  </a:cubicBezTo>
                  <a:cubicBezTo>
                    <a:pt x="15889" y="11610"/>
                    <a:pt x="15639" y="11359"/>
                    <a:pt x="15325" y="11359"/>
                  </a:cubicBezTo>
                  <a:lnTo>
                    <a:pt x="4002" y="11359"/>
                  </a:lnTo>
                  <a:cubicBezTo>
                    <a:pt x="3688" y="11359"/>
                    <a:pt x="3437" y="11610"/>
                    <a:pt x="3437" y="11924"/>
                  </a:cubicBezTo>
                  <a:cubicBezTo>
                    <a:pt x="3437" y="12238"/>
                    <a:pt x="3688" y="12491"/>
                    <a:pt x="4002" y="12491"/>
                  </a:cubicBezTo>
                  <a:lnTo>
                    <a:pt x="4569" y="12491"/>
                  </a:lnTo>
                  <a:lnTo>
                    <a:pt x="4569" y="14756"/>
                  </a:lnTo>
                  <a:lnTo>
                    <a:pt x="1701" y="14756"/>
                  </a:lnTo>
                  <a:cubicBezTo>
                    <a:pt x="1387" y="14756"/>
                    <a:pt x="1133" y="14502"/>
                    <a:pt x="1133" y="14188"/>
                  </a:cubicBezTo>
                  <a:lnTo>
                    <a:pt x="1133" y="7395"/>
                  </a:lnTo>
                  <a:cubicBezTo>
                    <a:pt x="1133" y="7081"/>
                    <a:pt x="1387" y="6830"/>
                    <a:pt x="1701" y="6830"/>
                  </a:cubicBezTo>
                  <a:lnTo>
                    <a:pt x="4569" y="6830"/>
                  </a:lnTo>
                  <a:lnTo>
                    <a:pt x="4569" y="7395"/>
                  </a:lnTo>
                  <a:cubicBezTo>
                    <a:pt x="4569" y="7709"/>
                    <a:pt x="4820" y="7962"/>
                    <a:pt x="5134" y="7962"/>
                  </a:cubicBezTo>
                  <a:lnTo>
                    <a:pt x="14192" y="7962"/>
                  </a:lnTo>
                  <a:cubicBezTo>
                    <a:pt x="14506" y="7962"/>
                    <a:pt x="14760" y="7709"/>
                    <a:pt x="14760" y="7395"/>
                  </a:cubicBezTo>
                  <a:lnTo>
                    <a:pt x="14760" y="6830"/>
                  </a:lnTo>
                  <a:close/>
                  <a:moveTo>
                    <a:pt x="13628" y="12491"/>
                  </a:moveTo>
                  <a:lnTo>
                    <a:pt x="13628" y="18189"/>
                  </a:lnTo>
                  <a:lnTo>
                    <a:pt x="5702" y="18189"/>
                  </a:lnTo>
                  <a:lnTo>
                    <a:pt x="5702" y="12491"/>
                  </a:lnTo>
                  <a:close/>
                  <a:moveTo>
                    <a:pt x="5134" y="0"/>
                  </a:moveTo>
                  <a:cubicBezTo>
                    <a:pt x="4820" y="0"/>
                    <a:pt x="4569" y="254"/>
                    <a:pt x="4569" y="568"/>
                  </a:cubicBezTo>
                  <a:lnTo>
                    <a:pt x="4569" y="3394"/>
                  </a:lnTo>
                  <a:lnTo>
                    <a:pt x="3866" y="3394"/>
                  </a:lnTo>
                  <a:cubicBezTo>
                    <a:pt x="3002" y="3394"/>
                    <a:pt x="2305" y="4094"/>
                    <a:pt x="2305" y="4958"/>
                  </a:cubicBezTo>
                  <a:lnTo>
                    <a:pt x="2305" y="5698"/>
                  </a:lnTo>
                  <a:lnTo>
                    <a:pt x="1701" y="5698"/>
                  </a:lnTo>
                  <a:cubicBezTo>
                    <a:pt x="762" y="5698"/>
                    <a:pt x="1" y="6456"/>
                    <a:pt x="1" y="7395"/>
                  </a:cubicBezTo>
                  <a:lnTo>
                    <a:pt x="1" y="14188"/>
                  </a:lnTo>
                  <a:cubicBezTo>
                    <a:pt x="1" y="15127"/>
                    <a:pt x="762" y="15885"/>
                    <a:pt x="1701" y="15888"/>
                  </a:cubicBezTo>
                  <a:lnTo>
                    <a:pt x="4569" y="15888"/>
                  </a:lnTo>
                  <a:lnTo>
                    <a:pt x="4569" y="18757"/>
                  </a:lnTo>
                  <a:cubicBezTo>
                    <a:pt x="4569" y="19068"/>
                    <a:pt x="4820" y="19321"/>
                    <a:pt x="5134" y="19321"/>
                  </a:cubicBezTo>
                  <a:lnTo>
                    <a:pt x="14192" y="19321"/>
                  </a:lnTo>
                  <a:cubicBezTo>
                    <a:pt x="14506" y="19321"/>
                    <a:pt x="14760" y="19068"/>
                    <a:pt x="14760" y="18757"/>
                  </a:cubicBezTo>
                  <a:lnTo>
                    <a:pt x="14760" y="15888"/>
                  </a:lnTo>
                  <a:lnTo>
                    <a:pt x="17628" y="15888"/>
                  </a:lnTo>
                  <a:cubicBezTo>
                    <a:pt x="18565" y="15885"/>
                    <a:pt x="19325" y="15127"/>
                    <a:pt x="19325" y="14188"/>
                  </a:cubicBezTo>
                  <a:lnTo>
                    <a:pt x="19325" y="7395"/>
                  </a:lnTo>
                  <a:cubicBezTo>
                    <a:pt x="19325" y="6456"/>
                    <a:pt x="18565" y="5698"/>
                    <a:pt x="17628" y="5698"/>
                  </a:cubicBezTo>
                  <a:lnTo>
                    <a:pt x="17025" y="5698"/>
                  </a:lnTo>
                  <a:lnTo>
                    <a:pt x="17025" y="4958"/>
                  </a:lnTo>
                  <a:cubicBezTo>
                    <a:pt x="17022" y="4094"/>
                    <a:pt x="16324" y="3394"/>
                    <a:pt x="15461" y="3394"/>
                  </a:cubicBezTo>
                  <a:lnTo>
                    <a:pt x="14428" y="3394"/>
                  </a:lnTo>
                  <a:lnTo>
                    <a:pt x="11197" y="163"/>
                  </a:lnTo>
                  <a:cubicBezTo>
                    <a:pt x="11185" y="151"/>
                    <a:pt x="11173" y="142"/>
                    <a:pt x="11158" y="130"/>
                  </a:cubicBezTo>
                  <a:lnTo>
                    <a:pt x="11146" y="121"/>
                  </a:lnTo>
                  <a:lnTo>
                    <a:pt x="11119" y="100"/>
                  </a:lnTo>
                  <a:lnTo>
                    <a:pt x="11103" y="91"/>
                  </a:lnTo>
                  <a:cubicBezTo>
                    <a:pt x="11094" y="85"/>
                    <a:pt x="11085" y="79"/>
                    <a:pt x="11073" y="72"/>
                  </a:cubicBezTo>
                  <a:lnTo>
                    <a:pt x="11061" y="63"/>
                  </a:lnTo>
                  <a:cubicBezTo>
                    <a:pt x="11049" y="57"/>
                    <a:pt x="11034" y="51"/>
                    <a:pt x="11019" y="45"/>
                  </a:cubicBezTo>
                  <a:lnTo>
                    <a:pt x="11001" y="36"/>
                  </a:lnTo>
                  <a:cubicBezTo>
                    <a:pt x="10992" y="33"/>
                    <a:pt x="10983" y="30"/>
                    <a:pt x="10974" y="27"/>
                  </a:cubicBezTo>
                  <a:lnTo>
                    <a:pt x="10952" y="21"/>
                  </a:lnTo>
                  <a:cubicBezTo>
                    <a:pt x="10943" y="18"/>
                    <a:pt x="10931" y="15"/>
                    <a:pt x="10919" y="12"/>
                  </a:cubicBezTo>
                  <a:lnTo>
                    <a:pt x="10907" y="9"/>
                  </a:lnTo>
                  <a:cubicBezTo>
                    <a:pt x="10889" y="6"/>
                    <a:pt x="10874" y="3"/>
                    <a:pt x="108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10012;p82"/>
            <p:cNvSpPr/>
            <p:nvPr/>
          </p:nvSpPr>
          <p:spPr>
            <a:xfrm>
              <a:off x="5422900" y="46555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1697" y="1133"/>
                  </a:lnTo>
                  <a:cubicBezTo>
                    <a:pt x="2011" y="1133"/>
                    <a:pt x="2262" y="879"/>
                    <a:pt x="2262" y="565"/>
                  </a:cubicBezTo>
                  <a:cubicBezTo>
                    <a:pt x="2262" y="251"/>
                    <a:pt x="2011" y="1"/>
                    <a:pt x="16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10013;p82"/>
            <p:cNvSpPr/>
            <p:nvPr/>
          </p:nvSpPr>
          <p:spPr>
            <a:xfrm>
              <a:off x="5224725" y="578775"/>
              <a:ext cx="141500" cy="28350"/>
            </a:xfrm>
            <a:custGeom>
              <a:avLst/>
              <a:gdLst/>
              <a:ahLst/>
              <a:cxnLst/>
              <a:rect l="l" t="t" r="r" b="b"/>
              <a:pathLst>
                <a:path w="5660" h="1134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1"/>
                    <a:pt x="50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10014;p82"/>
            <p:cNvSpPr/>
            <p:nvPr/>
          </p:nvSpPr>
          <p:spPr>
            <a:xfrm>
              <a:off x="5224725" y="635400"/>
              <a:ext cx="141500" cy="28325"/>
            </a:xfrm>
            <a:custGeom>
              <a:avLst/>
              <a:gdLst/>
              <a:ahLst/>
              <a:cxnLst/>
              <a:rect l="l" t="t" r="r" b="b"/>
              <a:pathLst>
                <a:path w="5660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0"/>
                    <a:pt x="5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2525771" y="1569720"/>
            <a:ext cx="1581409" cy="762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060527" y="1563765"/>
            <a:ext cx="1657842" cy="23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469656" y="3404287"/>
            <a:ext cx="1607500" cy="719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060528" y="3418682"/>
            <a:ext cx="1679576" cy="1680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oogle Shape;10602;p84"/>
          <p:cNvGrpSpPr/>
          <p:nvPr/>
        </p:nvGrpSpPr>
        <p:grpSpPr>
          <a:xfrm>
            <a:off x="7021617" y="3176425"/>
            <a:ext cx="375378" cy="367397"/>
            <a:chOff x="-63669700" y="2646600"/>
            <a:chExt cx="324525" cy="317625"/>
          </a:xfrm>
          <a:solidFill>
            <a:srgbClr val="1C3F4C"/>
          </a:solidFill>
        </p:grpSpPr>
        <p:sp>
          <p:nvSpPr>
            <p:cNvPr id="81" name="Google Shape;10603;p84"/>
            <p:cNvSpPr/>
            <p:nvPr/>
          </p:nvSpPr>
          <p:spPr>
            <a:xfrm>
              <a:off x="-63669700" y="2646600"/>
              <a:ext cx="324525" cy="317550"/>
            </a:xfrm>
            <a:custGeom>
              <a:avLst/>
              <a:gdLst/>
              <a:ahLst/>
              <a:cxnLst/>
              <a:rect l="l" t="t" r="r" b="b"/>
              <a:pathLst>
                <a:path w="12981" h="12702" extrusionOk="0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04;p84"/>
            <p:cNvSpPr/>
            <p:nvPr/>
          </p:nvSpPr>
          <p:spPr>
            <a:xfrm>
              <a:off x="-63532650" y="2901200"/>
              <a:ext cx="185900" cy="63025"/>
            </a:xfrm>
            <a:custGeom>
              <a:avLst/>
              <a:gdLst/>
              <a:ahLst/>
              <a:cxnLst/>
              <a:rect l="l" t="t" r="r" b="b"/>
              <a:pathLst>
                <a:path w="7436" h="2521" extrusionOk="0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7700244" y="1573530"/>
            <a:ext cx="1253256" cy="1"/>
          </a:xfrm>
          <a:prstGeom prst="line">
            <a:avLst/>
          </a:prstGeom>
          <a:ln>
            <a:solidFill>
              <a:srgbClr val="1C3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5662" y="1580179"/>
            <a:ext cx="7838" cy="1838503"/>
          </a:xfrm>
          <a:prstGeom prst="line">
            <a:avLst/>
          </a:prstGeom>
          <a:ln>
            <a:solidFill>
              <a:srgbClr val="1C3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/>
          <p:cNvCxnSpPr/>
          <p:nvPr/>
        </p:nvCxnSpPr>
        <p:spPr>
          <a:xfrm flipH="1" flipV="1">
            <a:off x="7700244" y="3411485"/>
            <a:ext cx="1253256" cy="7197"/>
          </a:xfrm>
          <a:prstGeom prst="straightConnector1">
            <a:avLst/>
          </a:prstGeom>
          <a:ln>
            <a:solidFill>
              <a:srgbClr val="1C3F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8"/>
          <p:cNvSpPr txBox="1">
            <a:spLocks noGrp="1"/>
          </p:cNvSpPr>
          <p:nvPr>
            <p:ph type="title"/>
          </p:nvPr>
        </p:nvSpPr>
        <p:spPr>
          <a:xfrm>
            <a:off x="907959" y="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SKETSA ANTARMUKA</a:t>
            </a:r>
            <a:endParaRPr dirty="0"/>
          </a:p>
        </p:txBody>
      </p:sp>
      <p:grpSp>
        <p:nvGrpSpPr>
          <p:cNvPr id="694" name="Google Shape;694;p48"/>
          <p:cNvGrpSpPr/>
          <p:nvPr/>
        </p:nvGrpSpPr>
        <p:grpSpPr>
          <a:xfrm>
            <a:off x="5574630" y="4453566"/>
            <a:ext cx="687967" cy="578234"/>
            <a:chOff x="10781630" y="454866"/>
            <a:chExt cx="687967" cy="578234"/>
          </a:xfrm>
        </p:grpSpPr>
        <p:sp>
          <p:nvSpPr>
            <p:cNvPr id="695" name="Google Shape;695;p48"/>
            <p:cNvSpPr/>
            <p:nvPr/>
          </p:nvSpPr>
          <p:spPr>
            <a:xfrm rot="6563838">
              <a:off x="10936578" y="480973"/>
              <a:ext cx="427801" cy="526020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8"/>
            <p:cNvSpPr/>
            <p:nvPr/>
          </p:nvSpPr>
          <p:spPr>
            <a:xfrm rot="6563838">
              <a:off x="10804234" y="782688"/>
              <a:ext cx="121112" cy="133688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48"/>
          <p:cNvSpPr/>
          <p:nvPr/>
        </p:nvSpPr>
        <p:spPr>
          <a:xfrm rot="5399920">
            <a:off x="7836118" y="882854"/>
            <a:ext cx="506481" cy="683322"/>
          </a:xfrm>
          <a:custGeom>
            <a:avLst/>
            <a:gdLst/>
            <a:ahLst/>
            <a:cxnLst/>
            <a:rect l="l" t="t" r="r" b="b"/>
            <a:pathLst>
              <a:path w="4740" h="6395" extrusionOk="0">
                <a:moveTo>
                  <a:pt x="2608" y="1989"/>
                </a:moveTo>
                <a:cubicBezTo>
                  <a:pt x="2394" y="2406"/>
                  <a:pt x="1906" y="2561"/>
                  <a:pt x="1489" y="2775"/>
                </a:cubicBezTo>
                <a:cubicBezTo>
                  <a:pt x="596" y="3275"/>
                  <a:pt x="1" y="4418"/>
                  <a:pt x="429" y="5335"/>
                </a:cubicBezTo>
                <a:cubicBezTo>
                  <a:pt x="727" y="5990"/>
                  <a:pt x="1489" y="6394"/>
                  <a:pt x="2215" y="6323"/>
                </a:cubicBezTo>
                <a:cubicBezTo>
                  <a:pt x="2942" y="6251"/>
                  <a:pt x="3584" y="5739"/>
                  <a:pt x="3894" y="5085"/>
                </a:cubicBezTo>
                <a:cubicBezTo>
                  <a:pt x="4204" y="4430"/>
                  <a:pt x="4204" y="3656"/>
                  <a:pt x="3954" y="2977"/>
                </a:cubicBezTo>
                <a:cubicBezTo>
                  <a:pt x="3787" y="2513"/>
                  <a:pt x="3525" y="1965"/>
                  <a:pt x="3846" y="1584"/>
                </a:cubicBezTo>
                <a:cubicBezTo>
                  <a:pt x="3954" y="1465"/>
                  <a:pt x="4120" y="1394"/>
                  <a:pt x="4239" y="1275"/>
                </a:cubicBezTo>
                <a:cubicBezTo>
                  <a:pt x="4739" y="727"/>
                  <a:pt x="3989" y="1"/>
                  <a:pt x="3406" y="191"/>
                </a:cubicBezTo>
                <a:cubicBezTo>
                  <a:pt x="2572" y="441"/>
                  <a:pt x="2906" y="1441"/>
                  <a:pt x="2608" y="19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02" y="370800"/>
            <a:ext cx="7258423" cy="4660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9"/>
          <p:cNvSpPr txBox="1">
            <a:spLocks noGrp="1"/>
          </p:cNvSpPr>
          <p:nvPr>
            <p:ph type="title"/>
          </p:nvPr>
        </p:nvSpPr>
        <p:spPr>
          <a:xfrm>
            <a:off x="818945" y="78753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 smtClean="0"/>
              <a:t>SOURCE CODE DI EDITOR</a:t>
            </a:r>
            <a:endParaRPr sz="2000" dirty="0"/>
          </a:p>
        </p:txBody>
      </p:sp>
      <p:sp>
        <p:nvSpPr>
          <p:cNvPr id="710" name="Google Shape;710;p49"/>
          <p:cNvSpPr/>
          <p:nvPr/>
        </p:nvSpPr>
        <p:spPr>
          <a:xfrm>
            <a:off x="1023476" y="1658534"/>
            <a:ext cx="251753" cy="244919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9"/>
          <p:cNvSpPr/>
          <p:nvPr/>
        </p:nvSpPr>
        <p:spPr>
          <a:xfrm>
            <a:off x="1023476" y="3014471"/>
            <a:ext cx="251753" cy="244919"/>
          </a:xfrm>
          <a:custGeom>
            <a:avLst/>
            <a:gdLst/>
            <a:ahLst/>
            <a:cxnLst/>
            <a:rect l="l" t="t" r="r" b="b"/>
            <a:pathLst>
              <a:path w="34136" h="16967" extrusionOk="0">
                <a:moveTo>
                  <a:pt x="25348" y="1262"/>
                </a:moveTo>
                <a:cubicBezTo>
                  <a:pt x="27372" y="1608"/>
                  <a:pt x="29492" y="2036"/>
                  <a:pt x="31099" y="3322"/>
                </a:cubicBezTo>
                <a:cubicBezTo>
                  <a:pt x="33397" y="5144"/>
                  <a:pt x="34135" y="8823"/>
                  <a:pt x="32445" y="11252"/>
                </a:cubicBezTo>
                <a:cubicBezTo>
                  <a:pt x="30801" y="13633"/>
                  <a:pt x="27611" y="14300"/>
                  <a:pt x="24717" y="14597"/>
                </a:cubicBezTo>
                <a:cubicBezTo>
                  <a:pt x="19431" y="15145"/>
                  <a:pt x="4822" y="16967"/>
                  <a:pt x="2357" y="10394"/>
                </a:cubicBezTo>
                <a:cubicBezTo>
                  <a:pt x="0" y="4132"/>
                  <a:pt x="5810" y="1346"/>
                  <a:pt x="10835" y="667"/>
                </a:cubicBezTo>
                <a:cubicBezTo>
                  <a:pt x="15681" y="0"/>
                  <a:pt x="20562" y="465"/>
                  <a:pt x="25348" y="12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9"/>
          <p:cNvSpPr/>
          <p:nvPr/>
        </p:nvSpPr>
        <p:spPr>
          <a:xfrm rot="-3998309">
            <a:off x="1066023" y="4211543"/>
            <a:ext cx="778093" cy="1049769"/>
          </a:xfrm>
          <a:custGeom>
            <a:avLst/>
            <a:gdLst/>
            <a:ahLst/>
            <a:cxnLst/>
            <a:rect l="l" t="t" r="r" b="b"/>
            <a:pathLst>
              <a:path w="4740" h="6395" extrusionOk="0">
                <a:moveTo>
                  <a:pt x="2608" y="1989"/>
                </a:moveTo>
                <a:cubicBezTo>
                  <a:pt x="2394" y="2406"/>
                  <a:pt x="1906" y="2561"/>
                  <a:pt x="1489" y="2775"/>
                </a:cubicBezTo>
                <a:cubicBezTo>
                  <a:pt x="596" y="3275"/>
                  <a:pt x="1" y="4418"/>
                  <a:pt x="429" y="5335"/>
                </a:cubicBezTo>
                <a:cubicBezTo>
                  <a:pt x="727" y="5990"/>
                  <a:pt x="1489" y="6394"/>
                  <a:pt x="2215" y="6323"/>
                </a:cubicBezTo>
                <a:cubicBezTo>
                  <a:pt x="2942" y="6251"/>
                  <a:pt x="3584" y="5739"/>
                  <a:pt x="3894" y="5085"/>
                </a:cubicBezTo>
                <a:cubicBezTo>
                  <a:pt x="4204" y="4430"/>
                  <a:pt x="4204" y="3656"/>
                  <a:pt x="3954" y="2977"/>
                </a:cubicBezTo>
                <a:cubicBezTo>
                  <a:pt x="3787" y="2513"/>
                  <a:pt x="3525" y="1965"/>
                  <a:pt x="3846" y="1584"/>
                </a:cubicBezTo>
                <a:cubicBezTo>
                  <a:pt x="3954" y="1465"/>
                  <a:pt x="4120" y="1394"/>
                  <a:pt x="4239" y="1275"/>
                </a:cubicBezTo>
                <a:cubicBezTo>
                  <a:pt x="4739" y="727"/>
                  <a:pt x="3989" y="1"/>
                  <a:pt x="3406" y="191"/>
                </a:cubicBezTo>
                <a:cubicBezTo>
                  <a:pt x="2572" y="441"/>
                  <a:pt x="2906" y="1441"/>
                  <a:pt x="2608" y="19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49"/>
          <p:cNvGrpSpPr/>
          <p:nvPr/>
        </p:nvGrpSpPr>
        <p:grpSpPr>
          <a:xfrm>
            <a:off x="7710877" y="819662"/>
            <a:ext cx="747755" cy="596502"/>
            <a:chOff x="12917877" y="-3179038"/>
            <a:chExt cx="747755" cy="596502"/>
          </a:xfrm>
        </p:grpSpPr>
        <p:sp>
          <p:nvSpPr>
            <p:cNvPr id="715" name="Google Shape;715;p49"/>
            <p:cNvSpPr/>
            <p:nvPr/>
          </p:nvSpPr>
          <p:spPr>
            <a:xfrm rot="-5631375" flipH="1">
              <a:off x="12996972" y="-3219149"/>
              <a:ext cx="538097" cy="661596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 rot="-5631375" flipH="1">
              <a:off x="13500460" y="-2748259"/>
              <a:ext cx="152337" cy="168144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552"/>
            <a:ext cx="9144000" cy="4693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"/>
          <p:cNvSpPr txBox="1">
            <a:spLocks noGrp="1"/>
          </p:cNvSpPr>
          <p:nvPr>
            <p:ph type="title"/>
          </p:nvPr>
        </p:nvSpPr>
        <p:spPr>
          <a:xfrm>
            <a:off x="687825" y="72596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SOURCE CODE DI EDITOR</a:t>
            </a:r>
            <a:endParaRPr dirty="0"/>
          </a:p>
        </p:txBody>
      </p:sp>
      <p:grpSp>
        <p:nvGrpSpPr>
          <p:cNvPr id="631" name="Google Shape;631;p44"/>
          <p:cNvGrpSpPr/>
          <p:nvPr/>
        </p:nvGrpSpPr>
        <p:grpSpPr>
          <a:xfrm>
            <a:off x="7146582" y="594457"/>
            <a:ext cx="749941" cy="751702"/>
            <a:chOff x="12353582" y="-3404243"/>
            <a:chExt cx="749941" cy="751702"/>
          </a:xfrm>
        </p:grpSpPr>
        <p:sp>
          <p:nvSpPr>
            <p:cNvPr id="632" name="Google Shape;632;p44"/>
            <p:cNvSpPr/>
            <p:nvPr/>
          </p:nvSpPr>
          <p:spPr>
            <a:xfrm rot="4001781">
              <a:off x="12482640" y="-3361132"/>
              <a:ext cx="491825" cy="604704"/>
            </a:xfrm>
            <a:custGeom>
              <a:avLst/>
              <a:gdLst/>
              <a:ahLst/>
              <a:cxnLst/>
              <a:rect l="l" t="t" r="r" b="b"/>
              <a:pathLst>
                <a:path w="8919" h="10966" extrusionOk="0">
                  <a:moveTo>
                    <a:pt x="6692" y="1357"/>
                  </a:moveTo>
                  <a:cubicBezTo>
                    <a:pt x="4228" y="0"/>
                    <a:pt x="1" y="822"/>
                    <a:pt x="1" y="3882"/>
                  </a:cubicBezTo>
                  <a:cubicBezTo>
                    <a:pt x="1" y="5227"/>
                    <a:pt x="620" y="5715"/>
                    <a:pt x="1322" y="6668"/>
                  </a:cubicBezTo>
                  <a:cubicBezTo>
                    <a:pt x="2346" y="8049"/>
                    <a:pt x="3168" y="10966"/>
                    <a:pt x="5442" y="9620"/>
                  </a:cubicBezTo>
                  <a:cubicBezTo>
                    <a:pt x="7180" y="8584"/>
                    <a:pt x="8919" y="5263"/>
                    <a:pt x="8323" y="3262"/>
                  </a:cubicBezTo>
                  <a:cubicBezTo>
                    <a:pt x="8061" y="2417"/>
                    <a:pt x="7466" y="1786"/>
                    <a:pt x="6692" y="1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 rot="4001781">
              <a:off x="12499856" y="-2823722"/>
              <a:ext cx="139237" cy="153685"/>
            </a:xfrm>
            <a:custGeom>
              <a:avLst/>
              <a:gdLst/>
              <a:ahLst/>
              <a:cxnLst/>
              <a:rect l="l" t="t" r="r" b="b"/>
              <a:pathLst>
                <a:path w="2525" h="2787" extrusionOk="0">
                  <a:moveTo>
                    <a:pt x="453" y="2203"/>
                  </a:moveTo>
                  <a:cubicBezTo>
                    <a:pt x="1251" y="2786"/>
                    <a:pt x="2346" y="1834"/>
                    <a:pt x="2442" y="1024"/>
                  </a:cubicBezTo>
                  <a:cubicBezTo>
                    <a:pt x="2525" y="286"/>
                    <a:pt x="1394" y="0"/>
                    <a:pt x="846" y="203"/>
                  </a:cubicBezTo>
                  <a:cubicBezTo>
                    <a:pt x="453" y="358"/>
                    <a:pt x="179" y="703"/>
                    <a:pt x="84" y="1084"/>
                  </a:cubicBezTo>
                  <a:cubicBezTo>
                    <a:pt x="1" y="1489"/>
                    <a:pt x="132" y="1941"/>
                    <a:pt x="453" y="22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44"/>
          <p:cNvSpPr/>
          <p:nvPr/>
        </p:nvSpPr>
        <p:spPr>
          <a:xfrm rot="-7779113">
            <a:off x="1662709" y="610071"/>
            <a:ext cx="434229" cy="533889"/>
          </a:xfrm>
          <a:custGeom>
            <a:avLst/>
            <a:gdLst/>
            <a:ahLst/>
            <a:cxnLst/>
            <a:rect l="l" t="t" r="r" b="b"/>
            <a:pathLst>
              <a:path w="8919" h="10966" extrusionOk="0">
                <a:moveTo>
                  <a:pt x="6692" y="1357"/>
                </a:moveTo>
                <a:cubicBezTo>
                  <a:pt x="4228" y="0"/>
                  <a:pt x="1" y="822"/>
                  <a:pt x="1" y="3882"/>
                </a:cubicBezTo>
                <a:cubicBezTo>
                  <a:pt x="1" y="5227"/>
                  <a:pt x="620" y="5715"/>
                  <a:pt x="1322" y="6668"/>
                </a:cubicBezTo>
                <a:cubicBezTo>
                  <a:pt x="2346" y="8049"/>
                  <a:pt x="3168" y="10966"/>
                  <a:pt x="5442" y="9620"/>
                </a:cubicBezTo>
                <a:cubicBezTo>
                  <a:pt x="7180" y="8584"/>
                  <a:pt x="8919" y="5263"/>
                  <a:pt x="8323" y="3262"/>
                </a:cubicBezTo>
                <a:cubicBezTo>
                  <a:pt x="8061" y="2417"/>
                  <a:pt x="7466" y="1786"/>
                  <a:pt x="6692" y="13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397"/>
            <a:ext cx="9254067" cy="4700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70"/>
          <p:cNvSpPr txBox="1">
            <a:spLocks noGrp="1"/>
          </p:cNvSpPr>
          <p:nvPr>
            <p:ph type="title"/>
          </p:nvPr>
        </p:nvSpPr>
        <p:spPr>
          <a:xfrm>
            <a:off x="848691" y="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SOURCE CODE DI EDITOR</a:t>
            </a:r>
            <a:endParaRPr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70800"/>
            <a:ext cx="9144000" cy="477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25" y="200834"/>
            <a:ext cx="7717800" cy="370800"/>
          </a:xfrm>
        </p:spPr>
        <p:txBody>
          <a:bodyPr/>
          <a:lstStyle/>
          <a:p>
            <a:r>
              <a:rPr lang="en-US" dirty="0"/>
              <a:t>SOURCE CODE DI EDITOR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71634"/>
            <a:ext cx="9144000" cy="4571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couver Marathon by Slidesgo">
  <a:themeElements>
    <a:clrScheme name="Simple Light">
      <a:dk1>
        <a:srgbClr val="1C3F4C"/>
      </a:dk1>
      <a:lt1>
        <a:srgbClr val="CBE7EA"/>
      </a:lt1>
      <a:dk2>
        <a:srgbClr val="56C6AA"/>
      </a:dk2>
      <a:lt2>
        <a:srgbClr val="EE8381"/>
      </a:lt2>
      <a:accent1>
        <a:srgbClr val="FCD279"/>
      </a:accent1>
      <a:accent2>
        <a:srgbClr val="588E9E"/>
      </a:accent2>
      <a:accent3>
        <a:srgbClr val="1C3F4C"/>
      </a:accent3>
      <a:accent4>
        <a:srgbClr val="CBE7EA"/>
      </a:accent4>
      <a:accent5>
        <a:srgbClr val="56C6AA"/>
      </a:accent5>
      <a:accent6>
        <a:srgbClr val="EE8381"/>
      </a:accent6>
      <a:hlink>
        <a:srgbClr val="1C3F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182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Poppins Black</vt:lpstr>
      <vt:lpstr>Montserrat Black</vt:lpstr>
      <vt:lpstr>Montserrat SemiBold</vt:lpstr>
      <vt:lpstr>Montserrat ExtraBold</vt:lpstr>
      <vt:lpstr>Work Sans</vt:lpstr>
      <vt:lpstr>Arial</vt:lpstr>
      <vt:lpstr>DM Sans</vt:lpstr>
      <vt:lpstr>Vancouver Marathon by Slidesgo</vt:lpstr>
      <vt:lpstr>APLIKASI FORM PENDAFTARAN PENDIDIKAN DAN PELATIHAN</vt:lpstr>
      <vt:lpstr>DESKRIPSI APLIKASI</vt:lpstr>
      <vt:lpstr>FITUR APLIKASI</vt:lpstr>
      <vt:lpstr>ALUR KERJA APLIKASI</vt:lpstr>
      <vt:lpstr>SKETSA ANTARMUKA</vt:lpstr>
      <vt:lpstr>SOURCE CODE DI EDITOR</vt:lpstr>
      <vt:lpstr>SOURCE CODE DI EDITOR</vt:lpstr>
      <vt:lpstr>SOURCE CODE DI EDITOR</vt:lpstr>
      <vt:lpstr>SOURCE CODE DI EDITOR</vt:lpstr>
      <vt:lpstr>SOURCE CODE DI EDITOR</vt:lpstr>
      <vt:lpstr>TAMPILAN LUARAN PROGRAM</vt:lpstr>
      <vt:lpstr>TAMPILAN UNGGAHAN DI AKUN GITHUB</vt:lpstr>
      <vt:lpstr>FINISH!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FORM PENDAFTARAN DAN PELATIHAN</dc:title>
  <cp:lastModifiedBy>LENOVO IP3-14ITL6</cp:lastModifiedBy>
  <cp:revision>17</cp:revision>
  <dcterms:modified xsi:type="dcterms:W3CDTF">2023-01-06T15:02:19Z</dcterms:modified>
</cp:coreProperties>
</file>