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/>
    <p:restoredTop sz="94551"/>
  </p:normalViewPr>
  <p:slideViewPr>
    <p:cSldViewPr snapToGrid="0" snapToObjects="1" showGuides="1">
      <p:cViewPr varScale="1">
        <p:scale>
          <a:sx n="101" d="100"/>
          <a:sy n="101" d="100"/>
        </p:scale>
        <p:origin x="7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1AB2E-61CB-8F4D-8F24-00605E41DEB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CBFFA-76A0-154F-816E-3BBC1EEB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FFA-76A0-154F-816E-3BBC1EEBF1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4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A751-0DCA-9B49-BCE8-695E6B253E5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8DD-1F9E-8D48-84E9-0378FC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1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Markov Chain</a:t>
            </a:r>
            <a:br>
              <a:rPr lang="en-US" dirty="0"/>
            </a:br>
            <a:r>
              <a:rPr lang="en-US" dirty="0"/>
              <a:t>the Beauty of Transition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Hugh Jiang</a:t>
            </a:r>
          </a:p>
        </p:txBody>
      </p:sp>
    </p:spTree>
    <p:extLst>
      <p:ext uri="{BB962C8B-B14F-4D97-AF65-F5344CB8AC3E}">
        <p14:creationId xmlns:p14="http://schemas.microsoft.com/office/powerpoint/2010/main" val="16829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单身的困扰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34689"/>
                <a:ext cx="10515600" cy="2942273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定义：任意方阵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，若所有元素非负，且每列元素和为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称为转移矩阵</a:t>
                </a:r>
                <a:r>
                  <a:rPr lang="en-US" altLang="zh-CN" dirty="0"/>
                  <a:t>(transition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matrix)</a:t>
                </a:r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latin typeface="Cambria Math" charset="0"/>
                      </a:rPr>
                      <m:t>是</m:t>
                    </m:r>
                  </m:oMath>
                </a14:m>
                <a:r>
                  <a:rPr lang="zh-CN" altLang="en-US" dirty="0"/>
                  <a:t>在一阶段内从状态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的概率。</a:t>
                </a:r>
                <a:endParaRPr lang="en-US" altLang="zh-CN" dirty="0"/>
              </a:p>
              <a:p>
                <a:r>
                  <a:rPr lang="zh-CN" altLang="en-US" dirty="0"/>
                  <a:t>上表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CN" altLang="en-US" dirty="0"/>
                  <a:t>为在一年里从单身狗变为脱团狗的概率</a:t>
                </a:r>
                <a:endParaRPr lang="en-US" dirty="0"/>
              </a:p>
              <a:p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34689"/>
                <a:ext cx="10515600" cy="2942273"/>
              </a:xfrm>
              <a:blipFill rotWithShape="0">
                <a:blip r:embed="rId2"/>
                <a:stretch>
                  <a:fillRect l="-928" t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2360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单身狗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脱团狗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明年是单身狗的概率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明年是脱团狗的概率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8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经过两年不懈努力脱团的可能？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2448" y="3244334"/>
            <a:ext cx="87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单身狗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9271" y="2375178"/>
            <a:ext cx="87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单身狗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9270" y="4113490"/>
            <a:ext cx="87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脱团狗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87634" y="3244334"/>
            <a:ext cx="87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脱团狗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715905" y="2559844"/>
            <a:ext cx="2943366" cy="8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2715905" y="3429000"/>
            <a:ext cx="2943365" cy="8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6532728" y="2559844"/>
            <a:ext cx="3154906" cy="8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6532727" y="3429000"/>
            <a:ext cx="3154907" cy="8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7725" y="2559844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0.90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32745" y="4023815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74590" y="2559844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0.10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55338" y="4023815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6790" y="5077637"/>
                <a:ext cx="10515600" cy="14792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0.90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0.10+0.10 </m:t>
                    </m:r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0.98=0.188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790" y="5077637"/>
                <a:ext cx="10515600" cy="147923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6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/>
      <p:bldP spid="17" grpId="0"/>
      <p:bldP spid="18" grpId="0"/>
      <p:bldP spid="19" grpId="0"/>
      <p:bldP spid="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经过两年不懈努力脱团的可能？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582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𝑀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.90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0.02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0.10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0.98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 </m:t>
                    </m:r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.812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0.0376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0.188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0.9624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=0.188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charset="0"/>
                      </a:rPr>
                      <m:t>为在</m:t>
                    </m:r>
                    <m:r>
                      <a:rPr lang="en-US" altLang="zh-CN" i="1">
                        <a:latin typeface="Cambria Math" charset="0"/>
                      </a:rPr>
                      <m:t>𝑛</m:t>
                    </m:r>
                    <m:r>
                      <a:rPr lang="zh-CN" altLang="en-US" i="1">
                        <a:latin typeface="Cambria Math" charset="0"/>
                      </a:rPr>
                      <m:t>阶段</m:t>
                    </m:r>
                  </m:oMath>
                </a14:m>
                <a:r>
                  <a:rPr lang="zh-CN" altLang="en-US" dirty="0"/>
                  <a:t>时从状态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转移到状态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的概率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582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地球停转之时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192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初始分布</a:t>
                      </a:r>
                      <a:r>
                        <a:rPr lang="en-US" altLang="zh-CN" dirty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单身狗比例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脱团狗比例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3334701"/>
                <a:ext cx="10515600" cy="14792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</a:rPr>
                      <m:t>一年后</m:t>
                    </m:r>
                    <m:r>
                      <a:rPr lang="zh-CN" altLang="en-US" b="0" i="1" smtClean="0">
                        <a:latin typeface="Cambria Math" charset="0"/>
                      </a:rPr>
                      <m:t>的</m:t>
                    </m:r>
                    <m:r>
                      <a:rPr lang="zh-CN" altLang="en-US" i="1" smtClean="0">
                        <a:latin typeface="Cambria Math" charset="0"/>
                      </a:rPr>
                      <m:t>单身</m:t>
                    </m:r>
                    <m:r>
                      <a:rPr lang="en-US" altLang="zh-CN" b="0" i="1" smtClean="0">
                        <a:latin typeface="Cambria Math" charset="0"/>
                      </a:rPr>
                      <m:t>𝑣𝑠</m:t>
                    </m:r>
                    <m:r>
                      <a:rPr lang="zh-CN" altLang="en-US" i="1" smtClean="0">
                        <a:latin typeface="Cambria Math" charset="0"/>
                      </a:rPr>
                      <m:t>脱团比例</m:t>
                    </m:r>
                    <m:r>
                      <a:rPr lang="en-US" altLang="zh-CN" b="0" i="1" smtClean="0">
                        <a:latin typeface="Cambria Math" charset="0"/>
                      </a:rPr>
                      <m:t>: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𝑀𝑃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.636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0.364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charset="0"/>
                          </a:rPr>
                          <m:t>两</m:t>
                        </m:r>
                        <m:r>
                          <a:rPr lang="zh-CN" altLang="en-US" i="1">
                            <a:latin typeface="Cambria Math" charset="0"/>
                          </a:rPr>
                          <m:t>年后的单身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𝑣𝑠</m:t>
                        </m:r>
                        <m:r>
                          <a:rPr lang="zh-CN" altLang="en-US" i="1">
                            <a:latin typeface="Cambria Math" charset="0"/>
                          </a:rPr>
                          <m:t>脱团比例</m:t>
                        </m:r>
                        <m:r>
                          <a:rPr lang="en-US" altLang="zh-CN" i="1">
                            <a:latin typeface="Cambria Math" charset="0"/>
                          </a:rPr>
                          <m:t>:</m:t>
                        </m:r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.57968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0.42032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4701"/>
                <a:ext cx="10515600" cy="14792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地球停转之时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mr-IN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mr-IN" i="1" smtClean="0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mr-IN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 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𝑄𝐷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𝑄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d>
                      <m:d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/6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−1/6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5/6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1/6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d>
                      <m:d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0.88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mr-IN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mr-IN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mr-IN" i="1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mr-IN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mr-IN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mr-IN" i="1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0.88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mr-IN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mr-IN" i="1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/6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1/6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5/6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/6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mr-IN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mr-IN" i="1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mr-IN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/6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5/6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8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我不是赌神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349500"/>
            <a:ext cx="5295900" cy="2159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扔一块质量均匀的硬币，想要掷出连续两次正面，平均要扔几次？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82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</a:t>
            </a:r>
            <a:r>
              <a:rPr lang="zh-CN" altLang="en-US" dirty="0"/>
              <a:t>为准备开始状态，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分别代表最近一次扔出的是正面和反面，</a:t>
            </a:r>
            <a:r>
              <a:rPr lang="en-US" altLang="zh-CN" dirty="0"/>
              <a:t>E</a:t>
            </a:r>
            <a:r>
              <a:rPr lang="zh-CN" altLang="en-US" dirty="0"/>
              <a:t>代表最近两次扔出的都是正面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我不是赌神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1+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E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3" y="1825625"/>
            <a:ext cx="5295900" cy="215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119562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代表从状态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</m:oMath>
                </a14:m>
                <a:r>
                  <a:rPr lang="zh-CN" altLang="en-US" dirty="0"/>
                  <a:t>开始要进入状态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zh-CN" altLang="en-US" dirty="0"/>
                  <a:t>所要平均扔硬币的次数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9562"/>
                <a:ext cx="5257800" cy="4351338"/>
              </a:xfrm>
              <a:prstGeom prst="rect">
                <a:avLst/>
              </a:prstGeom>
              <a:blipFill rotWithShape="0">
                <a:blip r:embed="rId4"/>
                <a:stretch>
                  <a:fillRect l="-2088" t="-25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Algebra 4</a:t>
            </a:r>
            <a:r>
              <a:rPr lang="en-US" baseline="30000" dirty="0"/>
              <a:t>th</a:t>
            </a:r>
            <a:r>
              <a:rPr lang="en-US" dirty="0"/>
              <a:t> Edition, STEPHEN H. FRIEDBERG ARNOLD J. INSEL LAWRENCE E. SPENCE</a:t>
            </a:r>
          </a:p>
          <a:p>
            <a:r>
              <a:rPr lang="en-US"/>
              <a:t>CS 70, Note </a:t>
            </a:r>
            <a:r>
              <a:rPr lang="en-US" dirty="0"/>
              <a:t>24, Finite Markov Chains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4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389</Words>
  <Application>Microsoft Macintosh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DengXian</vt:lpstr>
      <vt:lpstr>DengXian Light</vt:lpstr>
      <vt:lpstr>Arial</vt:lpstr>
      <vt:lpstr>Calibri</vt:lpstr>
      <vt:lpstr>Calibri Light</vt:lpstr>
      <vt:lpstr>Cambria Math</vt:lpstr>
      <vt:lpstr>Mangal</vt:lpstr>
      <vt:lpstr>Office Theme</vt:lpstr>
      <vt:lpstr>Markov Chain the Beauty of Transition</vt:lpstr>
      <vt:lpstr>单身的困扰</vt:lpstr>
      <vt:lpstr>经过两年不懈努力脱团的可能？</vt:lpstr>
      <vt:lpstr>经过两年不懈努力脱团的可能？</vt:lpstr>
      <vt:lpstr>地球停转之时</vt:lpstr>
      <vt:lpstr>地球停转之时</vt:lpstr>
      <vt:lpstr>我不是赌神</vt:lpstr>
      <vt:lpstr>我不是赌神</vt:lpstr>
      <vt:lpstr>Reference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Jiang</dc:creator>
  <cp:lastModifiedBy>octsteven@gmail.com</cp:lastModifiedBy>
  <cp:revision>52</cp:revision>
  <dcterms:created xsi:type="dcterms:W3CDTF">2018-07-16T01:40:09Z</dcterms:created>
  <dcterms:modified xsi:type="dcterms:W3CDTF">2018-07-31T07:06:30Z</dcterms:modified>
</cp:coreProperties>
</file>