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452ffb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452ffb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452ffba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452ffba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452ffb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452ffb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452ffba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452ffba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still technically pass-by-value; C passes a copy of the pointer’s address to the function. You don’t get the actual pointer. But for almost all intents and purposes, it works for us in code.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452ffb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452ffb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452ffba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452ffba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452ffba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452ffba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452ffba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452ffba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452ffba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452ffba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452ffba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452ffba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fc6be4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fc6be4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452ffb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452ffb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452ffba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452ffba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4452ffb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4452ffb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452ffba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452ffb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452ffba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452ffba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452ffb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452ffb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452ffb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452ffb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452ffb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452ffb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452ffb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452ffb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452ffb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452ffb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more for your knowledge later on, if you program in C, than anything else.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452ffb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452ffb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452ffb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4452ffb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presentation/d/1_nb-HLAbiZecHPOvGUJoh59F7FmkFuMzrC33KngSQws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u7bDwXjDm7P92nmr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cplusplus.com/reference/cstdio/printf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456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150" y="1526075"/>
            <a:ext cx="2140825" cy="21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450" y="4012400"/>
            <a:ext cx="498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fprintf(FILE * stream, const char * format, …)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allows you to print to a file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sprintf(char *str, const char * format, …)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prints to a string (char array)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snprintf(char *str, size_t n, cost char * format, …)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prints a maximum number of characters n to a string (char array)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getchar() and putchar(char c) will read or write single characters from stdin and stdout- can be useful for scanning a file letter by letter: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while( (c = getchar()) != EOF 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putchar(c);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putchar(c)</a:t>
            </a:r>
            <a:r>
              <a:rPr lang="en"/>
              <a:t> is basically equivalent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printf(“%c”, 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flavors of these functions: gets(str), puts(str) reads/writes entire 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pass-by-reference in C, so use pointer variables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increment(int *i)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*i++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increment(&amp;x);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have pointers to functions, which is useful if we want to use one function as an argument to another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add_ptr(int x, int 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x + 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(*add_ptr)(int, int) = &amp;add;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sum = (*add_ptr)(2, 3);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printf(“sum is %d\n”, sum);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pointers are used to access files.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*ifp, *ofp;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ifp = fopen("in_file", “r”);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ofp = fopen(“out_file”, "w");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//use fscanf and fprintf to read and write with file pointers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fclose(ifp)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fclose(ofp)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pointer - special invalid pointer that we can check against (instead of causing seg-faults or other errors)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Basically a pointer initialized to NULL or 0, where 0 is understood to be a special unavailable memory address (the program will understand that this pointer hasn’t been initialized to a real value yet)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*ptr = NULL;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*ptr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ointers + qsort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compare (const void * a, const void * b)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(*(int*)a - *(int*)b);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values[] = { 40, 10, 100, 90, 20, 25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qsort(values, 6, sizeof(int), compare);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for(i = 0; i &lt; 6; ++i)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printf("%d\n", values[i]);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emory in C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and modify memory blocks in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main memory functions in &lt;stdio.h&gt;: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malloc()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calloc()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free()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realloc()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allocation; allocate a single large block of memory with specified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format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ptr = (cast-type*) malloc(byte-size)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memory by indexing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 = 5;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*i_ptr = (int*)malloc(n * sizeof(int));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= 0; i &lt; n; ++i) {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i_ptr[i] = i + 1;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out the mid-quarter survey listed under Week 4 for </a:t>
            </a:r>
            <a:r>
              <a:rPr b="1" lang="en"/>
              <a:t>Dr. Eggert</a:t>
            </a:r>
            <a:r>
              <a:rPr lang="en"/>
              <a:t> to collect information about how the class is going.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 fill 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survey</a:t>
            </a:r>
            <a:r>
              <a:rPr lang="en"/>
              <a:t> to let </a:t>
            </a:r>
            <a:r>
              <a:rPr b="1" lang="en"/>
              <a:t>me</a:t>
            </a:r>
            <a:r>
              <a:rPr lang="en"/>
              <a:t> know how I can improve to address your needs.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malloc allocates some memory, free deallocates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free(ptr)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 = 5;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nt *i_ptr = (int*)malloc(n * sizeof(int));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free(i_ptr);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forget to free after malloc, or you’ll get memory leaks!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Freeing same location twice (double free) or using a pointer after it’s been free will cause undefined behavior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calloc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Contiguous 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ptr = (cast-type*)calloc(n, element-size)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Dynamically allocates specified number of </a:t>
            </a:r>
            <a:r>
              <a:rPr i="1" lang="en"/>
              <a:t>blocks</a:t>
            </a:r>
            <a:r>
              <a:rPr lang="en"/>
              <a:t> of memory of the specified type; it also initializes each block with default value 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malloc is faster, so it’s usually preferred unless you need the zero-</a:t>
            </a:r>
            <a:r>
              <a:rPr lang="en"/>
              <a:t>initialization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*ptr = (int*)calloc(n, sizeof(int));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realloc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Dynamically re-allocates memory; if the memory you created using malloc or calloc isn’t enough, realloc can resize that memory chunk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ptr = realloc(ptr, new_size)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 = 5;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nt *i_ptr = (int*)malloc(n * sizeof(int));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10;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*i_ptr_realloced = realloc(i_ptr, n * sizeof(int));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Pretty much like compiling and linking in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gcc instead of g++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-g flag to include debugging symbols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use -std=c99 flag to get c99 standard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-g -Wall hello.c -o 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is C?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C++ is often viewed as ‘C with classes’, so the reverse is true - C is like C++ without classes, and is NOT object-oriented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in the 1970s alongside Unix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Preceded by B!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otable differences in C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exception handling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strings (instead cstrings or char arrays) or booleans (instead use 0/1 as False/True or the stdbool.h header file)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reference variables (only pointers)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Memory allocation uses malloc() and calloc() functions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Printing uses printf() (no stream operators or cin/cout)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Include &lt;stdio.h&gt; header file at the top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that holds a collection of variables; as close as C gets to classes.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char name[10];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x, 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struct Point my_point = {0, 0};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my_point.x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my_point.y = 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/>
              <a:t>  a struct so that your program recognizes your struct as a type of it’s own, and it’s easier to call: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typedef struct 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char name[10];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int x, 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Point my_point = {0, 0};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Rule: const modifies the identifier on its left (if nothing precedes it, modifies identifier on right).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const c; //the char is const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char *c; //the char is const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 const c; //the pointer is const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 const * const c; //the pointer and the char are const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use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printf(const char * format, ...)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to print to standard output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Format specifiers, which tell printf how to print variables (should it be an int? a float?), follow an order: 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%[flags][width][.precision][length]specifier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If the format string is a specifier, it is followed by the arguments it should print in the formatted string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Find all specifiers here: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http://www.cplusplus.com/reference/cstdio/printf/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</a:t>
            </a:r>
            <a:r>
              <a:rPr lang="en" sz="12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"Characters: %c %c \n"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65);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#Characters: a A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</a:t>
            </a:r>
            <a:r>
              <a:rPr lang="en" sz="12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"Decimals: %d %ld\n"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1977, 650000L);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#Decimals: 1977 650000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</a:t>
            </a:r>
            <a:r>
              <a:rPr lang="en" sz="12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"Preceding with blanks: %10d \n"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1977);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#Preceding with blanks:       1977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</a:t>
            </a:r>
            <a:r>
              <a:rPr lang="en" sz="12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"Preceding with zeros: %010d \n"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1977);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#Preceding with zeros: 0000001977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