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d347c97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d347c97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d347c97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d347c97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d347c97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d347c97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d347c9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d347c9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d347c9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d347c9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d347c9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d347c9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d347c97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d347c97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d347c9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d347c9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d347c9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d347c9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d347c9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d347c9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d347c97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d347c97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d347c97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d347c9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d347c97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d347c97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d347c97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d347c97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d347c9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d347c9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presentation/d/16yruayHtqu29SeapY3RNSq4X-DqqdcDWCUcSqZYJEuQ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algrind.org/docs/manual/quick-star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</a:t>
            </a:r>
            <a:r>
              <a:rPr lang="en" sz="2400"/>
              <a:t>algrind &amp; gdb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050" y="1724450"/>
            <a:ext cx="1448451" cy="14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450" y="4329125"/>
            <a:ext cx="5329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run program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 [command line arguments]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give input to stdin from a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 &lt; input_file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breakpoints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code execution.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reak [line_number]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reak [function]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watchpoints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a watchpoint on a variable within scope to have the program stop any time the variable changes; basically a very close monitoring of a particular variable.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atch [variable]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removing breakpoints/watchpoints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elete [n]</a:t>
            </a:r>
            <a:r>
              <a:rPr lang="en"/>
              <a:t> will remove break/watchpoint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disable [n]</a:t>
            </a:r>
            <a:r>
              <a:rPr lang="en"/>
              <a:t> will simply disable break/watchpoint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Disabled break/watchpoints can be enabled again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enable [n]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[n] is the numerical identifier of the breakpoint/watchpoint.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b</a:t>
            </a:r>
            <a:r>
              <a:rPr lang="en"/>
              <a:t> to get a list of all the identifiers.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looking at stopped code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ist</a:t>
            </a:r>
            <a:r>
              <a:rPr lang="en"/>
              <a:t> will show you the surrounding 10 lines of code at the point where program has stopped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rint [variable] </a:t>
            </a:r>
            <a:r>
              <a:rPr lang="en"/>
              <a:t>will print out the value of any variable at that point in the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local</a:t>
            </a:r>
            <a:r>
              <a:rPr lang="en"/>
              <a:t> will show you all the variables of the current stack frame,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breakpoints</a:t>
            </a:r>
            <a:r>
              <a:rPr lang="en"/>
              <a:t> (or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b</a:t>
            </a:r>
            <a:r>
              <a:rPr lang="en"/>
              <a:t>) will show you what current breakpoints you have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stepping through code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your code has stopped at a breakpoint/watchpoint, you can resume execution in a few different ways.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ontinue</a:t>
            </a:r>
            <a:r>
              <a:rPr lang="en"/>
              <a:t> will keep the program going until the next breakpoint/watchpoint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next [n]</a:t>
            </a:r>
            <a:r>
              <a:rPr lang="en"/>
              <a:t> will move forward n lines of code (functions are treated as one line)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tep [n]</a:t>
            </a:r>
            <a:r>
              <a:rPr lang="en"/>
              <a:t> will move forward n lines of code, but functions are treated as multiple lines to be stepped 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use next or step without an n, n will default to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exit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Exit gdb by typing ‘q’ at the gdb command-line.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general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Debuggers can be useful to track down errors of all kinds, but we’re primarily interested in using it for checking memory.  We can often get away with debugging using print/log statements, or the built-in tools of an IDE, but knowing a command-line based debugger is still critical.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C/C++, don’t forget to compile with the </a:t>
            </a:r>
            <a:r>
              <a:rPr b="1" lang="en"/>
              <a:t>-g</a:t>
            </a:r>
            <a:r>
              <a:rPr lang="en"/>
              <a:t> flag in order to use the debugger; without this, the compiled code can’t be recognized by the debugger.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suite of tools to help with debugging, but by far the most popular one is </a:t>
            </a:r>
            <a:r>
              <a:rPr b="1" lang="en"/>
              <a:t>memcheck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use, a normal call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./myprog arg1 arg2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algrind --leak-check=yes ./myprog arg1 arg2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750" y="2672950"/>
            <a:ext cx="1637100" cy="1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algrind sample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(Example taken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Valgrind quick-start manual</a:t>
            </a:r>
            <a:r>
              <a:rPr lang="en"/>
              <a:t>, a good place to refer to for quick use of memcheck.)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void f(void){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int* x = (int*)malloc(10 * sizeof(int));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x[10] = 0;        // problem 1: heap block overrun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                    // problem 2: memory leak -- x not freed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int main(void){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f();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000000"/>
              </a:solidFill>
              <a:highlight>
                <a:srgbClr val="F2F2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sample: memcheck output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68175"/>
            <a:ext cx="68772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Invalid write</a:t>
            </a:r>
            <a:r>
              <a:rPr lang="en"/>
              <a:t>: you’ve tried to write to a memory address you don’t have access to (usually an out-of-index error). Note that it tells you the error occurred in line 5 of f(), which in turn occurred at line 9 of main().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25" y="3139688"/>
            <a:ext cx="68770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algrind sample: memcheck output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Heap summary: how much memory was allocated on the heap, how much was freed? Note that it records that there was 1 allocation but 0 frees; valgrind can conclude you definitely lost the memory that was allocated.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20600"/>
            <a:ext cx="68389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algrind sample: memcheck output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Leak summary: there are different kinds of leaks valgrind checks. Definitely lost is the most pressing one (you </a:t>
            </a:r>
            <a:r>
              <a:rPr i="1" lang="en"/>
              <a:t>need</a:t>
            </a:r>
            <a:r>
              <a:rPr lang="en"/>
              <a:t> to fix those), but the others mean that something funny is happening with your pointers that might not necessarily happen because of a direct allocation/free issue.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09825"/>
            <a:ext cx="50577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GNU debugger; powerful tool if used correctly. Allows you to examine and micro-manage how you step through your code. A lot of the options available in an IDE debugger are available in a text format in gdb.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275" y="3326125"/>
            <a:ext cx="162216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db: open program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compiling, instead of running a program you’ll start gdb with the program.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db [executable]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db --args [executable] [arg1] [arg2]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simply start the gdb program at the command line by entering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"/>
              <a:t>’, then once in the program entering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[executable]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