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8b673d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58b673d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571210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e571210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e571210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e571210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571210b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571210b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58b673d5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58b673d5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58b673d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58b673d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58b673d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58b673d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58b673d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58b673d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58b673d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58b673d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58b673d5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58b673d5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58b673d5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58b673d5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e571210b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e571210b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58b673d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58b673d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58b673d5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58b673d5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8b673d5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8b673d5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e571210b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e571210b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58b673d5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58b673d5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e571210b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e571210b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e571210b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e571210b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ea2bcc8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ea2bcc8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e571210b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e571210b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ea2bcc8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ea2bcc8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571210b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e571210b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ea2bcc8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ea2bcc8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e571210b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e571210b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58b673d5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58b673d5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72bc021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72bc021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72bc021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72bc021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e571210b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e571210b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571210b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571210b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571210b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571210b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58b673d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58b673d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571210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e571210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571210b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571210b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hyperlink" Target="https://xkcd.com/1597/" TargetMode="External"/><Relationship Id="rId5" Type="http://schemas.openxmlformats.org/officeDocument/2006/relationships/hyperlink" Target="https://docs.google.com/presentation/d/1UxH2fsW2RKZKxx-NVS1T9pIDJoGwb8xYuP6NNjxH47g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www.atlassian.com/gi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gnu.org/software/emacs/manual/html_node/emacs/Version-Control.html" TargetMode="External"/><Relationship Id="rId4" Type="http://schemas.openxmlformats.org/officeDocument/2006/relationships/hyperlink" Target="https://www.gnu.org/software/emacs/manual/html_node/emacs/Diff-Mode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gnu.org/software/emacs/manual/html_node/emacs/Format-of-ChangeLog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950" y="1322450"/>
            <a:ext cx="2253275" cy="32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952950" y="4586300"/>
            <a:ext cx="900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Source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29450" y="4404200"/>
            <a:ext cx="22533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Google Slides Version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orking directory → staging area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add [files]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files in working directory to staging area for git to track in it’s </a:t>
            </a:r>
            <a:r>
              <a:rPr b="1" lang="en"/>
              <a:t>index file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-A </a:t>
            </a:r>
            <a:r>
              <a:rPr lang="en"/>
              <a:t>flag will add all modified files at once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taging area → repository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commit -m “commit these changes”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Takes files in the staging area and commits them - records them to your repository.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push origin master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Sends committed changes to remote repositories. Note origin - where you are pushing to - and master - where you are pushing from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don’t want code you write for one feature to potentially break/overlap with someone else’s code for some other feature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branches to keep features separate until they are well tested, and then they can be merged together by someone in charge of master 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checkout existing_branch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checkout -b new_branch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branches: git branch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825" y="1853850"/>
            <a:ext cx="5113234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729450" y="2242575"/>
            <a:ext cx="2582400" cy="22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keep track of where we are using the HEAD pointer; in this diagram, </a:t>
            </a:r>
            <a:r>
              <a:rPr i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</a:t>
            </a:r>
            <a:r>
              <a:rPr lang="en">
                <a:solidFill>
                  <a:schemeClr val="accent1"/>
                </a:solidFill>
              </a:rPr>
              <a:t> we’ve run is git branch testing. We have not switched to the new branch yet!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branches: git checkout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2078875"/>
            <a:ext cx="223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git checkout will allow us to switch our HEAD pointer...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100" y="1853850"/>
            <a:ext cx="519104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branches: after commit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2078875"/>
            <a:ext cx="279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...and then once we make a commit in the new branch we’re working on, our tree updates to show we have another commit object that </a:t>
            </a:r>
            <a:r>
              <a:rPr i="1" lang="en"/>
              <a:t>master no longer has</a:t>
            </a:r>
            <a:r>
              <a:rPr lang="en"/>
              <a:t>.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275" y="2006250"/>
            <a:ext cx="5313750" cy="2218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ranches: after commit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729450" y="2078875"/>
            <a:ext cx="267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Now, if make another commit in master, the two branches are completely different. To get a version of our project that has the changes from </a:t>
            </a:r>
            <a:r>
              <a:rPr i="1" lang="en"/>
              <a:t>both</a:t>
            </a:r>
            <a:r>
              <a:rPr lang="en"/>
              <a:t> of the recent master and testing commits, we have to do some extra work. 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439" y="1853850"/>
            <a:ext cx="4985660" cy="31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ranches: merging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29450" y="2078875"/>
            <a:ext cx="2313900" cy="25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start with a master branch that’s one commit behind an issue53 (iss53) branch. So far, commands run would have been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branch iss53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checkout iss53</a:t>
            </a:r>
            <a:r>
              <a:rPr lang="en"/>
              <a:t>, and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</a:t>
            </a: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</a:t>
            </a:r>
            <a:r>
              <a:rPr lang="en"/>
              <a:t>to get the most recent commit C3 for iss53.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300" y="2078875"/>
            <a:ext cx="5795850" cy="2086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ranches: merging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729450" y="2078875"/>
            <a:ext cx="203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Oops, looks like there’s a problem in our master version that we want to fix. We checkout a hotfix branch and create a new commit with the changes for </a:t>
            </a:r>
            <a:r>
              <a:rPr i="1" lang="en"/>
              <a:t>master</a:t>
            </a:r>
            <a:r>
              <a:rPr lang="en"/>
              <a:t>. Iss53 remains untouched during this time.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375" y="2078875"/>
            <a:ext cx="623467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ranches: merging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29450" y="2078875"/>
            <a:ext cx="256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apply the fix to master, so we merge master and hotfix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r>
              <a:rPr lang="en"/>
              <a:t> (to get to master)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merge hotfix</a:t>
            </a:r>
            <a:r>
              <a:rPr lang="en"/>
              <a:t> (to merge current branch master with specified branch hotfix) 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400" y="1853850"/>
            <a:ext cx="497475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1028700" y="4339975"/>
            <a:ext cx="3171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Note that this is a </a:t>
            </a:r>
            <a:r>
              <a:rPr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fast-forward merge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C4 was directly ahead of C2, so git just moved the pointer.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hat is git?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version control: a way for different copies of a project to exist and be merged back together safely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</a:t>
            </a:r>
            <a:r>
              <a:rPr lang="en"/>
              <a:t>ostly: work on your own copy of the project, then push your changes back to the global copy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from Github, or Bitbucket, or any of the other server-side hosting services for projects; git by itself is version control software.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ranches: merging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729450" y="2078875"/>
            <a:ext cx="248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Alright, master and hotfix were merged, our new master points to a  commit with the hotfix - but work continues on iss53, taking it further away from original parent commit C2.</a:t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050" y="2006250"/>
            <a:ext cx="5624550" cy="267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ranches: merging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729450" y="2078875"/>
            <a:ext cx="248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do the same thing we did to merge hotfix and master; we switch to master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r>
              <a:rPr lang="en"/>
              <a:t>, then merge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merge iss53</a:t>
            </a:r>
            <a:r>
              <a:rPr lang="en"/>
              <a:t>. But this time, git does a little more work behind the scenes to merge.</a:t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050" y="2006250"/>
            <a:ext cx="5624550" cy="267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ranches: merging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729450" y="2078875"/>
            <a:ext cx="254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 the end, we get a </a:t>
            </a:r>
            <a:r>
              <a:rPr i="1" lang="en"/>
              <a:t>new</a:t>
            </a:r>
            <a:r>
              <a:rPr lang="en"/>
              <a:t> commit object that contains the merge version of master with the iss53 changes in it. </a:t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400" y="2143625"/>
            <a:ext cx="5560350" cy="219633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782550" y="4275525"/>
            <a:ext cx="24432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was </a:t>
            </a:r>
            <a:r>
              <a:rPr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 fast-forward merge; we got a new commit object!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ranches: rebase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rebase [rebase-from] [rebase-to]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your branch b1 was created from an origin o1, but the origin is now on o5, pushing b1 to o5 may cause problems.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Merge b1 to o5 using rebase, which will layer commit after commit and stop the process and force you to review a merge if conflict is found.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branches: merge vs rebase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729450" y="2078875"/>
            <a:ext cx="194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Which you use depends on which kind of commit history you want to look at; generally, you don’t want to rebase on </a:t>
            </a:r>
            <a:r>
              <a:rPr i="1" lang="en"/>
              <a:t>public</a:t>
            </a:r>
            <a:r>
              <a:rPr lang="en"/>
              <a:t> branches.</a:t>
            </a:r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100" y="1853850"/>
            <a:ext cx="4575250" cy="316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tility git commands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what files have been changed since your last commit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log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</a:t>
            </a:r>
            <a:r>
              <a:rPr lang="en"/>
              <a:t>ists commits made in that repository from most recent to oldest; will only show commit history below the branch you’re on (won’t show other branches that are maybe ahead) unless you specify branch name or use --all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tility git commands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 all branches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tag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List tags (branches that cannot be changed)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tility git commands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clean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untracked files; -n will show what would be removed, -f will force a removal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tility git commands</a:t>
            </a:r>
            <a:endParaRPr/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reset [absolute value of commit]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reset HEAD~[some number of commits to remove]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--soft flag will remove the last changes committed, but your local working copy will still have those </a:t>
            </a:r>
            <a:r>
              <a:rPr lang="en"/>
              <a:t>uncommitted</a:t>
            </a:r>
            <a:r>
              <a:rPr lang="en"/>
              <a:t> changes.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--hard flag will actually remove all those changes - dangerous! Make sure you really want to delete all your work before you use this!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.gitignore</a:t>
            </a:r>
            <a:endParaRPr/>
          </a:p>
        </p:txBody>
      </p:sp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Files for git to ignore when adding or committing (for example, generated log files)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000" y="685800"/>
            <a:ext cx="65341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atching with git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it format-patch -[# of commits] [commit id] --stdout &gt; some_patch_file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Generate a patch file from a specified git commit; usually number of commits will be 1 and commit id can be found from git log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am &lt; some_patch_file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Apply patch generated by git-format-patch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825" y="270025"/>
            <a:ext cx="4969700" cy="47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esources to learn git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https://git-scm.com/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https://www.atlassian.com/git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 &amp; emacs</a:t>
            </a:r>
            <a:endParaRPr/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Emacs has its own generic </a:t>
            </a:r>
            <a:r>
              <a:rPr lang="en" u="sng">
                <a:solidFill>
                  <a:schemeClr val="hlink"/>
                </a:solidFill>
                <a:hlinkClick r:id="rId3"/>
              </a:rPr>
              <a:t>version control interface</a:t>
            </a:r>
            <a:r>
              <a:rPr lang="en"/>
              <a:t> we can automatically use with our git directories. For example: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vc-diff: compare your current files with the versions you started from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vc-revert: will show you the results of a vc-diff and ask if you want to delete all the changes you made; if you confirm, your files will revert back to what they looked like at the last commit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also move through a diff file hunk by hunk using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Emacs diff mode</a:t>
            </a:r>
            <a:r>
              <a:rPr lang="en"/>
              <a:t>. You can apply specific hunks, undo them, go to the files they refer to, and more.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changelog entries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the assignment, you’re asked to create a Changelog entry with Emacs’ built-in add Changelog function.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Changelog format</a:t>
            </a:r>
            <a:r>
              <a:rPr lang="en"/>
              <a:t> is just a standardized, formal way of reading changes made to a project.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data model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1793850" y="2788350"/>
            <a:ext cx="1881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tree </a:t>
            </a:r>
            <a:r>
              <a:rPr lang="en"/>
              <a:t>that records each file and a pointer to it’s blob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476" y="1318650"/>
            <a:ext cx="3397149" cy="376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960225" y="4181850"/>
            <a:ext cx="15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blobs</a:t>
            </a:r>
            <a:r>
              <a:rPr lang="en"/>
              <a:t> that represent files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6382500" y="1356750"/>
            <a:ext cx="1881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ommit </a:t>
            </a:r>
            <a:r>
              <a:rPr lang="en"/>
              <a:t>object that points to that particular instance’s tree</a:t>
            </a:r>
            <a:r>
              <a:rPr b="1" lang="en"/>
              <a:t>; </a:t>
            </a:r>
            <a:r>
              <a:rPr lang="en"/>
              <a:t>each commit is a </a:t>
            </a:r>
            <a:r>
              <a:rPr b="1" lang="en"/>
              <a:t>snapshot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data model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</a:t>
            </a:r>
            <a:r>
              <a:rPr lang="en"/>
              <a:t>hat happens when we modify files, or delete them, or make some changes and commit again?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data model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041" y="1318649"/>
            <a:ext cx="4270459" cy="37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802000" y="1853850"/>
            <a:ext cx="21600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commit object that (1) points to any new files created; (2) points to the same copy of an old unchanged file; (3) has a separate tree object; (4) a pointer to the parent commit object that came before 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data model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2326075" y="4189800"/>
            <a:ext cx="32781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keep adding commits, which will continue to build the tree structure of the data model.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88975"/>
            <a:ext cx="6644000" cy="22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orking directory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init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Initializes the directory you’re in as a new git directory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clone &lt;server or local path&gt;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/>
              <a:t>Copy an existing git directory into your own current directory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orking directory: update from remote repo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pull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Update local copy with any changes made to remote repository. A combination of: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fetch</a:t>
            </a:r>
            <a:r>
              <a:rPr lang="en"/>
              <a:t>: get the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merge</a:t>
            </a:r>
            <a:r>
              <a:rPr lang="en"/>
              <a:t>: try to merge the changes with our own working copy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