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3839466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3839466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3839466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3839466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3839466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3839466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3839466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3839466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3839466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3839466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3839466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3839466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3839466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3839466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3839466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3839466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3839466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3839466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462aeb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462aeb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4aaa9f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4aaa9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383946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383946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383946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383946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383946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383946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383946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383946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3839466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3839466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3839466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3839466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xkcd.com/378/" TargetMode="External"/><Relationship Id="rId5" Type="http://schemas.openxmlformats.org/officeDocument/2006/relationships/hyperlink" Target="https://docs.google.com/presentation/d/1IdlD_WGyM6ExrZIlt7jdZ3YubN19pEnLZcN5g_yDlzY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6835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ernel &amp; system calls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775" y="2063213"/>
            <a:ext cx="5031574" cy="27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739775" y="4823775"/>
            <a:ext cx="5218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 easy logo for this week, so enjoy this xkcd comic (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).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29450" y="4555875"/>
            <a:ext cx="2357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Google Slides 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 system calls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#include&lt;unistd.h&gt;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pid_t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getpid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(void)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//returns the process id of the calling 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dup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(int fd)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//duplicates a file descriptor fd. Returns a second file descriptor that points to the same file table entry as fd does.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fstat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(int filedes, struct stat *buf)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//Returns information about the file with the descriptor filedes into buf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 system calls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ssize_t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(int fildes, void *buf, size_t nbyte)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//read nbyte number of bytes from file described by filedes to buffer buf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ssize_t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(int fildes, void *buf, size_t nbyte)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//write nbyte number of bytes from file described by filedes to buffer buf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(const char *pathname, int flags)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//given a pathname for a file, returns a file descriptor (int)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(int fildes)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//closes given file descriptor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system calls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&lt;unistd.h&gt;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 &lt;sys/syscall.h&gt;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assembly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strace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show all system calls made by a program (prints out to stderr).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strace [flags] ./program_executable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actual elapsed time, user CPU time, and system CPU time.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 [flags] ./program_executable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buffered/unbuffered I/O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are expensive. If we did a transition between modes for every single character read or written across our programs, it might get </a:t>
            </a:r>
            <a:r>
              <a:rPr i="1" lang="en"/>
              <a:t>too</a:t>
            </a:r>
            <a:r>
              <a:rPr lang="en"/>
              <a:t> expensive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solution, we can try to preempt making too many of these syscalls.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uffered I/O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as many bytes as possible (in a buffer) and read more than a single byte (into buffer) at a time and use one system call for a block of bytes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output, for example, is buffered: we assume there’s a lot of data going through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nbuffered I/O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syscall used for every byte to be read/written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Stderr in C, for example, is unbuffered by default - we want to know errors immediately, not wait for some buffer to fill and get read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ibrary calls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general, users want to be able to use I/O functionality, and you don’t always want to be making syscalls yourself.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Library calls abstract the process of making these syscalls and make them efficient and portable across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fopen() → library call → buffered I/O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open() → system call → unbuffered I/O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library calls: memcpy(), strlen(), strcpy()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 regrade window ends Wednesday; Assignment 3 regrade window was opened yesterday. Request a regrade through the “regrade offset” question.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Assignment 5 due </a:t>
            </a:r>
            <a:r>
              <a:rPr b="1" lang="en"/>
              <a:t>this Friday</a:t>
            </a:r>
            <a:r>
              <a:rPr lang="en"/>
              <a:t>; Assignment 6 builds off of Assignment 5, so keep that in mind when working.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eek 10 presentations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Remember, you’re required to do a presentation and a minimum 100 word summary of your topic/work done for presentation. Time requirements for presentation: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person: 5 - 10 mins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people: 7 - 10 mins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people: 10 - 12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 points divided evenly in four categories - Organization, Graphics, Presentation, Knowledge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-5 points/day that you miss of presentations (unless you have cleared the absence with me before)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eek 10 presentations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options: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</a:t>
            </a:r>
            <a:r>
              <a:rPr lang="en"/>
              <a:t>ecord ahead of time and send it to me to play during class; you yourself will NOT be present for class (email me a justification for this if you haven’t already)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 ahead of time and send it to me to play during class; you yourself WILL be present for class (email me a justification for this if you haven’t already)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present during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strongly prefer that you are at least </a:t>
            </a:r>
            <a:r>
              <a:rPr i="1" lang="en"/>
              <a:t>present</a:t>
            </a:r>
            <a:r>
              <a:rPr lang="en"/>
              <a:t> during your time slot, even if you pre-record your slides. Obviously if you’ve already cleared being absent for some reason (different time zone, etc.), you’re okay. For each presentation, I want at minimum 1 audience question; if none of your fellow students help you out by asking an easy question, I will do my best to ask a hard question.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(I just want everyone to listen and participate.)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interface between computer’s hardware and processor. Controls: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Memory management - </a:t>
            </a:r>
            <a:r>
              <a:rPr lang="en" sz="1300">
                <a:solidFill>
                  <a:srgbClr val="151515"/>
                </a:solidFill>
                <a:highlight>
                  <a:schemeClr val="lt1"/>
                </a:highlight>
              </a:rPr>
              <a:t>Keep track of how much memory is used to store what, and where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Process management - </a:t>
            </a:r>
            <a:r>
              <a:rPr lang="en" sz="1300">
                <a:solidFill>
                  <a:srgbClr val="151515"/>
                </a:solidFill>
                <a:highlight>
                  <a:schemeClr val="lt1"/>
                </a:highlight>
              </a:rPr>
              <a:t>Determine which processes can use the CPU, when, and for how long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Device drivers - </a:t>
            </a:r>
            <a:r>
              <a:rPr lang="en" sz="1300">
                <a:solidFill>
                  <a:srgbClr val="151515"/>
                </a:solidFill>
                <a:highlight>
                  <a:schemeClr val="lt1"/>
                </a:highlight>
              </a:rPr>
              <a:t>Act as mediator/interpreter between the hardware and processes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System calls and security - </a:t>
            </a:r>
            <a:r>
              <a:rPr lang="en" sz="1300">
                <a:solidFill>
                  <a:srgbClr val="151515"/>
                </a:solidFill>
                <a:highlight>
                  <a:schemeClr val="lt1"/>
                </a:highlight>
              </a:rPr>
              <a:t>Receive requests for service from the processes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Loaded up first into memory when computer boots.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kernel crashes, entire computer crashes (different from a specific program crashing and rest of the system still operating).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Controls pretty much every major function of the hardware it’s on...which means there are a lot of opportunities for kernel processes to go wrong.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want to give every user/process equal power over the kernel, so we have two modes, using a </a:t>
            </a:r>
            <a:r>
              <a:rPr i="1" lang="en"/>
              <a:t>mode bit </a:t>
            </a:r>
            <a:r>
              <a:rPr lang="en"/>
              <a:t>in the CPU: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Kernel mode</a:t>
            </a:r>
            <a:r>
              <a:rPr lang="en" sz="1300"/>
              <a:t>: complete access to hardware; execute any CPU instruction and reference any memory address; crashing here can be fatal to your system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User</a:t>
            </a:r>
            <a:r>
              <a:rPr lang="en" sz="1300"/>
              <a:t> </a:t>
            </a:r>
            <a:r>
              <a:rPr b="1" lang="en" sz="1300"/>
              <a:t>mode</a:t>
            </a:r>
            <a:r>
              <a:rPr lang="en" sz="1300"/>
              <a:t>: most code executes in user mode; no ability to directly access hardware or reference memory; must delegate to system APIs instead; crashing here is usually recoverable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kernel/user mode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025" y="1853850"/>
            <a:ext cx="4281450" cy="30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729450" y="2143125"/>
            <a:ext cx="21531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kernel mode exists in innermost layer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mode exists in outermost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ystem calls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still access some of the functionalities of kernel mode from user mode using </a:t>
            </a:r>
            <a:r>
              <a:rPr i="1" lang="en"/>
              <a:t>system calls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way for program to interact with OS; </a:t>
            </a:r>
            <a:r>
              <a:rPr i="1" lang="en"/>
              <a:t>only </a:t>
            </a:r>
            <a:r>
              <a:rPr lang="en"/>
              <a:t>way for user mode to gain access to the privileges of kernel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makes a system call to request kernel operation → if allowed, software creates an interruption (a trap) and switches to kernel → kernel executes requested function → switch back to user mode and continue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Notably, I/O operations, disk operations, and accessing memory requires this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Transitioning between the two modes is expensive!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