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b21ac4a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b21ac4a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3b21ac4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3b21ac4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b21ac4a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3b21ac4a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3b21ac4a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3b21ac4a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3b21ac4a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3b21ac4a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c22c98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3c22c98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c22c98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c22c98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3b21ac4a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3b21ac4a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b21ac4a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3b21ac4a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b21ac4a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3b21ac4a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c22c98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c22c9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c22c98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c22c98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b21ac4a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b21ac4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b21ac4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3b21ac4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c22c98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3c22c98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presentation/d/1X--aLjvfKUa0LG9F5U8jZFXyGYgvlu60AH9B9myCp6E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ryanstutorials.net/bash-scripting-tutorial/bash-if-statements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scripting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part 2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725" y="2507438"/>
            <a:ext cx="35814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29450" y="4329125"/>
            <a:ext cx="35253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Google Slides Version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example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grep pattern myfile &gt; /dev/null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 </a:t>
            </a: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Pattern is there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 </a:t>
            </a: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Pattern is not there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ase statement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 $1 in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-f)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 </a:t>
            </a: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Code for -f option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;;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-d | --directory) # long option allowed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 </a:t>
            </a: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Code for -d option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;;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*)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echo $1: unknown option &gt;&amp;2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exit 1 # ;; is good form before `esac', but not required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esac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loops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 in atlbrochure*.xml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echo $i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mv $i $i.old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sed 's/Atlanta/&amp;, the capital of the South/' &lt; $i.old &gt; $i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done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hile and until loops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done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until </a:t>
            </a: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done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Must be defined before they can be used. Can be done either at the top of a script or by having them in a separate file and source them with the “dot” (.) command. Cannot return values!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y_func ( )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y_func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y_func 10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Field Separator → the value by which bash decides how to split up output into different elements.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default is whitespace, but we can change it by re-assigning it like any other variable. (And we will want to reassign it for this assignment).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ssignment 3: hw hints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the Assignment 3 Hints slides found on CCLE, Week 3 first when you’re starting. If you’re stuck on any step, check there first!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You’re asked to do a recursive and non-recursive case. Get the non-recursive working first, as it is the bulk of the work!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you’re working efficiently, the recursive case should just be one added line: using find with -exec option to execute your script on every directory you find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suggested pace is: get the set-up and checking if valid call to script or not out of the way first, then work on recognizing poor names non-recursively through regex, then modify your script to do it </a:t>
            </a:r>
            <a:r>
              <a:rPr lang="en"/>
              <a:t>recursively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your regex on an outside source/website first before putting it in your script.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language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Once you have the building blocks of the language (variables, loops, functions), you can approach scripting just like any other programming language.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unning scripts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Shebang - don’t forget this first line!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you’ve written a script, save it and then make it an executable file using </a:t>
            </a:r>
            <a:r>
              <a:rPr b="1" lang="en"/>
              <a:t>chmod +x my_script.sh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it using</a:t>
            </a:r>
            <a:r>
              <a:rPr b="1" lang="en"/>
              <a:t> ./my_script.sh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unning scripts: command line arguments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access command line arguments as variables. For example, if you run a program with: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./sample_script 1 2 3 4 5 6 7 8 9 10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Arguments 1 - 9 can be accessed in your script as $1 to $9. However, 10 cannot be accessed in the same way - after the ninth argument, you must access it using curly braces, as ${10}. This is because $10 will evaluate as $1 plus the literal number 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ariables, again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 bash are, by default, strings.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arithmetic expressions, enclose them with </a:t>
            </a:r>
            <a:r>
              <a:rPr b="1" lang="en"/>
              <a:t>$((...))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my_numerical_var=$((1+1))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variables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Besides the command-line argument variables $1-$9, we also have a few other variables that are pre-assigned for common values we might want in our script.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$#</a:t>
            </a:r>
            <a:r>
              <a:rPr lang="en"/>
              <a:t> → number of arguments given on the command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$?</a:t>
            </a:r>
            <a:r>
              <a:rPr lang="en"/>
              <a:t> → exit status of last command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loops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statements-if-true-1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 elif </a:t>
            </a: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statements-if-true-2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]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 else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i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statements-if-all-else-fails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onditions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Note the use of spaces between brackets and comparisons - necessary!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Note that there are flags (like -f, checking if file exists and is regular file), that work as conditions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To invert a condition, use ! 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[ ! -f regular_file ];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Condition flags that might be useful: -L (check if symbolic link), -n (check if following string is not empty), -a (check if file exists), -d (check if file exists and is directory), -r (file exists and we have permission to read it)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248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Numerical comparisons are done with phrases like -eq, -gt, etc. String comparisons are done with operators ==, &gt;, etc. 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125" y="1490825"/>
            <a:ext cx="4730701" cy="327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729450" y="4565000"/>
            <a:ext cx="3006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Chart taken from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here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