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ffe0ce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ffe0ce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f7636b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f7636b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f7636b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f7636b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f7636b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f7636b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ffe0ce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ffe0ce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ffe0ce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ffe0ce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ffe0ce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ffe0ce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ffe0ce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ffe0ce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ffe0ce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ffe0ce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dMKnT5DaS0QrgIxcx3_NoV-r7D2IXxSulayT4yoWhwk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opological sort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4189800"/>
            <a:ext cx="342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 results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974100"/>
            <a:ext cx="551475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942950" y="2277025"/>
            <a:ext cx="15216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 that there’s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more</a:t>
            </a:r>
            <a:r>
              <a:rPr lang="en"/>
              <a:t> than one possible topological sort for every DAG.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44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irected</a:t>
            </a:r>
            <a:r>
              <a:rPr lang="en"/>
              <a:t> graphs have edges with direction; they point from one node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directed acyclic </a:t>
            </a:r>
            <a:r>
              <a:rPr lang="en"/>
              <a:t>graph has no cycles; edges will always end in a leaf node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earches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Depth First Search: </a:t>
            </a:r>
            <a:r>
              <a:rPr lang="en"/>
              <a:t>Go to the deepest node you can find; go to each node’s child node until you can’t go further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Breadth First Search: </a:t>
            </a:r>
            <a:r>
              <a:rPr lang="en"/>
              <a:t>Go to all the children of a node before moving on to the next 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opological sort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topological sort of a directed, acyclic graph is a linear ordering of vertices such that for every directed edge u → v, u comes </a:t>
            </a:r>
            <a:r>
              <a:rPr i="1" lang="en"/>
              <a:t>before</a:t>
            </a:r>
            <a:r>
              <a:rPr lang="en"/>
              <a:t> v in the ordering. Essentially, a topological sort will end up with all the vertices in a graph arranged from left to right.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87" y="2882025"/>
            <a:ext cx="5661425" cy="20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opological sort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topological sort combines a </a:t>
            </a:r>
            <a:r>
              <a:rPr b="1" lang="en"/>
              <a:t>depth-first search</a:t>
            </a:r>
            <a:r>
              <a:rPr lang="en"/>
              <a:t> with a FIFO (first in, first out) </a:t>
            </a:r>
            <a:r>
              <a:rPr b="1" lang="en"/>
              <a:t>queue</a:t>
            </a:r>
            <a:r>
              <a:rPr lang="en"/>
              <a:t> to order the discovered nodes 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Visit each node, and record that we’ve visited it in some sort of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go from parent node to child node until we reach a leaf node that has no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Then, we traverse back up; as we go back up, if we find a node that has a child that hasn’t been visited, we repeat the second step again.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25" y="1853850"/>
            <a:ext cx="496073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with a FIFO queue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you perform your depth first search, as you traverse back up and check each node against the list of already visited nodes, when you reach a node that’s on your already visited list and has no more children to visit, you add it to the queue.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with a FIFO queue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99" y="1853850"/>
            <a:ext cx="3528800" cy="3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