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>
        <p:scale>
          <a:sx n="99" d="100"/>
          <a:sy n="99" d="100"/>
        </p:scale>
        <p:origin x="-1776" y="-7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20/5/15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85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smtClean="0">
                <a:solidFill>
                  <a:srgbClr val="FFFFFF"/>
                </a:solidFill>
              </a:rPr>
              <a:pPr algn="ctr"/>
              <a:t>20/5/15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kumimoji="0" lang="en-US" smtClean="0"/>
              <a:pPr/>
              <a:t>20/5/15</a:t>
            </a:fld>
            <a:endParaRPr kumimoji="0"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kumimoji="0" lang="en-US" smtClean="0"/>
              <a:pPr/>
              <a:t>20/5/15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20/5/15</a:t>
            </a:fld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20/5/15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kumimoji="0" lang="en-US" smtClean="0"/>
              <a:pPr/>
              <a:t>20/5/15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kumimoji="0" lang="en-US" smtClean="0"/>
              <a:pPr/>
              <a:t>20/5/15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kumimoji="0" lang="en-US" smtClean="0"/>
              <a:pPr/>
              <a:t>20/5/15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pPr eaLnBrk="1" latinLnBrk="0" hangingPunct="1"/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20/5/15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 smtClean="0"/>
              <a:pPr/>
              <a:t>20/5/15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图片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809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90800" y="438150"/>
            <a:ext cx="3463174" cy="4343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0231" r="9889"/>
          <a:stretch/>
        </p:blipFill>
        <p:spPr>
          <a:xfrm>
            <a:off x="1676400" y="666750"/>
            <a:ext cx="3360056" cy="42063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14614" t="7486" r="7688" b="6077"/>
          <a:stretch/>
        </p:blipFill>
        <p:spPr>
          <a:xfrm>
            <a:off x="5791200" y="666750"/>
            <a:ext cx="3924192" cy="42688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00" b="99000" l="8000" r="77000"/>
                    </a14:imgEffect>
                  </a14:imgLayer>
                </a14:imgProps>
              </a:ext>
            </a:extLst>
          </a:blip>
          <a:srcRect l="8310" r="23652"/>
          <a:stretch/>
        </p:blipFill>
        <p:spPr>
          <a:xfrm>
            <a:off x="8534400" y="358824"/>
            <a:ext cx="3200400" cy="470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42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宽屏演示文稿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宽屏演示文稿.potx</Template>
  <TotalTime>0</TotalTime>
  <Words>1</Words>
  <Application>Microsoft Macintosh PowerPoint</Application>
  <PresentationFormat>全屏显示(16:9)</PresentationFormat>
  <Paragraphs>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宽屏演示文稿</vt:lpstr>
      <vt:lpstr>图片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2020-05-15T09:07:40Z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